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653CE-6DEA-7B98-40FD-7AB02FAB9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F04AAE-A697-773C-1E92-105975B40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21872-8BEE-5A89-5EAE-EE66A51B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59AD31-038C-9C9D-7FAE-377AE3A0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656DE-2EA8-3AFB-18EF-61AA9FBB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0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C5779-2F59-9587-1128-F8C13C66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18F3BE-66C2-B8E3-3405-1A6E725B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4DFC1-E94A-9DB4-85CA-04DF9582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72CC3-E45E-909C-5B7F-A45F99A3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9C72B-F909-2D5B-0EDE-884DC465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4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764050-FE6F-9880-D47C-F0C09A1E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D36A1A-73E0-DC14-A0A3-5660B51E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EBFFE-7B05-C180-042D-F16BF6FD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37B49-03B1-A6BC-1C8A-AEE5081C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E67847-DAF9-056D-F7CB-4046A47C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4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168D8-88A1-D71E-BEFD-D29140E3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DA6A9-168C-C998-8C55-86FF49FE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6CA68C-FCFC-B000-CF6D-F9B66D6E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06315-E4FA-39D9-D1C8-0063072A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EDB0C8-7989-5C3D-8BE7-2B5D7A12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2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7DE9A-9EE6-CA81-A087-D5485CAC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B79938-E102-E4DA-DBD5-76D9A715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E17F2-A3A4-4774-8D3C-6C1F3A2E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07B35-A025-1F9E-7A72-67057E61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C548CF-A633-CB62-9A20-86E680B1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3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0B7DC-BA8C-A778-2DB4-18B126E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73396-314A-2F87-70BE-2E31FC834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00A02B-D00C-24BE-089B-63EA6AD9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4F66AE-1791-EA04-A2E8-00774EE3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5E2190-858F-81F9-F98A-495B89C3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92F77C-4859-E8EA-21BC-4F15DD29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A743C-5D1E-0A28-4DE8-2CB76189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A2CCA4-07BC-2FB7-30C7-DAFFEE69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4C4B01-C289-B5B7-3DC3-EA8B9F02C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C91249-C6F9-DE88-1324-EEAB75550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562FFB-8726-301F-D5DA-5B670BFBB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6C82CD-0A9F-B1DD-A4F4-44C9D079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5207BC-DC84-5DC4-BC72-B53192B4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7DDE72-2E8C-4CE0-11E7-E5D25F60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5498D-8BC4-4293-C639-57C1968B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DAF344-820F-8C12-F301-B6CF7EF8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10C823-5CCA-3AC0-4371-4CE6E0CE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621C16-345A-C102-0C05-3B95ED0B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8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A1B8D1-A19E-5832-77AA-BE11CFDD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32047D-99B3-9C3D-DDAE-BA4605C1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53AC90-A3EF-A124-D79C-A3CE4B77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46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0C33D-CE54-532C-9A5B-D33EEAC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203D58-9304-BD71-0444-8BAB518E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1A145D-4FF3-0765-8138-8E73829B5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8D38CC-45FB-7C6B-0E6B-CCA9F460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4D5DC6-77CE-3D86-3C65-7FE86F6E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624B9D-A562-D4D0-65FF-05D9D392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52D79-95E6-EFF1-F295-7690D83A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28D3A2-8CBB-8717-EBAF-CD9B77A4B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49F7E-189A-6F03-987B-685CCD072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A94966-7FCE-5819-AC2C-24EDBEB8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70C6A5-B96B-8EF8-3894-510547F8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3E7B62-1500-019D-B9A6-B97565D6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56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58711E-96D4-D854-4598-7F1E7A33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323439-AA6E-FEDE-2645-25621908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A4DE97-A6B9-4BE7-99B2-7D5A9ABD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92006-441C-48D0-8D54-6ED52FC15D8E}" type="datetimeFigureOut">
              <a:rPr kumimoji="1" lang="ja-JP" altLang="en-US" smtClean="0"/>
              <a:t>2025/8/9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EFEB4F-3337-5AA4-9A77-ED4DDC64A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9C755-4161-1E5A-77A9-23C974D4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AA2D7-E1D2-441A-92FB-4CEB1E0E8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92D78A-A5FF-525C-FDEC-90BD2A9C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2" y="368730"/>
            <a:ext cx="11615895" cy="61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9E6E9-E46F-C573-74CA-11CE4A85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287A8-3796-2C36-3866-1D8DEB7F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5B8F74-3454-189F-1E1B-4FE35BFC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9" y="681037"/>
            <a:ext cx="11557612" cy="58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7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はるか 中田</dc:creator>
  <cp:lastModifiedBy>はるか 中田</cp:lastModifiedBy>
  <cp:revision>1</cp:revision>
  <dcterms:created xsi:type="dcterms:W3CDTF">2025-08-09T05:17:28Z</dcterms:created>
  <dcterms:modified xsi:type="dcterms:W3CDTF">2025-08-09T05:18:59Z</dcterms:modified>
</cp:coreProperties>
</file>