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B769-CE23-4523-B627-826066E9A42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6CE-D380-4672-94DA-7135B36B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3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B769-CE23-4523-B627-826066E9A42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6CE-D380-4672-94DA-7135B36B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B769-CE23-4523-B627-826066E9A42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6CE-D380-4672-94DA-7135B36B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1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B769-CE23-4523-B627-826066E9A42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6CE-D380-4672-94DA-7135B36B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7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B769-CE23-4523-B627-826066E9A42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6CE-D380-4672-94DA-7135B36B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9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B769-CE23-4523-B627-826066E9A42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6CE-D380-4672-94DA-7135B36B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B769-CE23-4523-B627-826066E9A42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6CE-D380-4672-94DA-7135B36B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B769-CE23-4523-B627-826066E9A42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6CE-D380-4672-94DA-7135B36B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3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B769-CE23-4523-B627-826066E9A42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6CE-D380-4672-94DA-7135B36B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B769-CE23-4523-B627-826066E9A42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6CE-D380-4672-94DA-7135B36B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8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B769-CE23-4523-B627-826066E9A42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16CE-D380-4672-94DA-7135B36B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7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B769-CE23-4523-B627-826066E9A42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316CE-D380-4672-94DA-7135B36B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1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7647312/calculating-webers-ration-fraction-of-an-image-using-pyth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981201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i="1" u="sng" dirty="0">
                <a:hlinkClick r:id="rId2"/>
              </a:rPr>
              <a:t>calculating Weber's </a:t>
            </a:r>
            <a:r>
              <a:rPr lang="en-US" b="1" i="1" u="sng" dirty="0" smtClean="0">
                <a:hlinkClick r:id="rId2"/>
              </a:rPr>
              <a:t>ratio </a:t>
            </a:r>
            <a:r>
              <a:rPr lang="en-US" b="1" i="1" u="sng" dirty="0">
                <a:hlinkClick r:id="rId2"/>
              </a:rPr>
              <a:t>of an image using Python</a:t>
            </a:r>
            <a:r>
              <a:rPr lang="en-US" b="1" i="1" u="sng" dirty="0"/>
              <a:t/>
            </a:r>
            <a:br>
              <a:rPr lang="en-US" b="1" i="1" u="sng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15" y="381001"/>
            <a:ext cx="8331885" cy="607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7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8668"/>
            <a:ext cx="8173279" cy="596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4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Objective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sz="2000" dirty="0" smtClean="0">
                <a:solidFill>
                  <a:srgbClr val="FF0000"/>
                </a:solidFill>
              </a:rPr>
              <a:t>To detect on which weber’s ratio we can separate the object from background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             for this following brightness is used for the </a:t>
            </a:r>
            <a:r>
              <a:rPr lang="en-US" sz="2000" dirty="0" err="1" smtClean="0">
                <a:solidFill>
                  <a:srgbClr val="FF0000"/>
                </a:solidFill>
              </a:rPr>
              <a:t>object.we</a:t>
            </a:r>
            <a:r>
              <a:rPr lang="en-US" sz="2000" dirty="0" smtClean="0">
                <a:solidFill>
                  <a:srgbClr val="FF0000"/>
                </a:solidFill>
              </a:rPr>
              <a:t> need to determine for each </a:t>
            </a:r>
            <a:r>
              <a:rPr lang="en-US" sz="2000" dirty="0" err="1" smtClean="0">
                <a:solidFill>
                  <a:srgbClr val="FF0000"/>
                </a:solidFill>
              </a:rPr>
              <a:t>seperately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                     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                                           </a:t>
            </a:r>
            <a:r>
              <a:rPr lang="en-US" sz="2000" dirty="0" smtClean="0"/>
              <a:t>#</a:t>
            </a:r>
            <a:r>
              <a:rPr lang="en-US" sz="2000" dirty="0"/>
              <a:t>brightness1 =1</a:t>
            </a:r>
            <a:br>
              <a:rPr lang="en-US" sz="2000" dirty="0"/>
            </a:br>
            <a:r>
              <a:rPr lang="en-US" sz="2000" dirty="0" smtClean="0"/>
              <a:t>			#</a:t>
            </a:r>
            <a:r>
              <a:rPr lang="en-US" sz="2000" dirty="0"/>
              <a:t>brightness1 =2</a:t>
            </a:r>
            <a:br>
              <a:rPr lang="en-US" sz="2000" dirty="0"/>
            </a:br>
            <a:r>
              <a:rPr lang="en-US" sz="2000" dirty="0" smtClean="0"/>
              <a:t>			#</a:t>
            </a:r>
            <a:r>
              <a:rPr lang="en-US" sz="2000" dirty="0"/>
              <a:t>brightness1 =3</a:t>
            </a:r>
            <a:br>
              <a:rPr lang="en-US" sz="2000" dirty="0"/>
            </a:br>
            <a:r>
              <a:rPr lang="en-US" sz="2000" dirty="0" smtClean="0"/>
              <a:t>			#</a:t>
            </a:r>
            <a:r>
              <a:rPr lang="en-US" sz="2000" dirty="0"/>
              <a:t>brightness1 =5</a:t>
            </a:r>
            <a:br>
              <a:rPr lang="en-US" sz="2000" dirty="0"/>
            </a:br>
            <a:r>
              <a:rPr lang="en-US" sz="2000" dirty="0" smtClean="0"/>
              <a:t>			#</a:t>
            </a:r>
            <a:r>
              <a:rPr lang="en-US" sz="2000" dirty="0"/>
              <a:t>brightness1 =20</a:t>
            </a:r>
            <a:br>
              <a:rPr lang="en-US" sz="2000" dirty="0"/>
            </a:br>
            <a:r>
              <a:rPr lang="en-US" sz="2000" dirty="0" smtClean="0"/>
              <a:t>			#brightness1 </a:t>
            </a:r>
            <a:r>
              <a:rPr lang="en-US" sz="2000" dirty="0"/>
              <a:t>=</a:t>
            </a:r>
            <a:r>
              <a:rPr lang="en-US" sz="2000" dirty="0" smtClean="0"/>
              <a:t>50                                             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</a:t>
            </a:r>
          </a:p>
          <a:p>
            <a:pPr marL="0" indent="0">
              <a:buNone/>
            </a:pPr>
            <a:r>
              <a:rPr lang="en-US" sz="2000" b="1" i="1" dirty="0"/>
              <a:t> </a:t>
            </a:r>
            <a:r>
              <a:rPr lang="en-US" sz="2000" b="1" i="1" dirty="0" smtClean="0"/>
              <a:t>                          </a:t>
            </a:r>
            <a:r>
              <a:rPr lang="en-US" sz="2400" b="1" i="1" u="sng" dirty="0" err="1" smtClean="0"/>
              <a:t>Pycharm</a:t>
            </a:r>
            <a:r>
              <a:rPr lang="en-US" sz="2400" b="1" i="1" u="sng" dirty="0" smtClean="0"/>
              <a:t> IDE is use for this project   </a:t>
            </a:r>
            <a:endParaRPr lang="en-US" sz="24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46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46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calculating Weber's ratio of an image using Python  </vt:lpstr>
      <vt:lpstr>PowerPoint Presentation</vt:lpstr>
      <vt:lpstr>PowerPoint Presentation</vt:lpstr>
      <vt:lpstr>Objective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Weber's ratio of an image using Python</dc:title>
  <dc:creator>Windows User</dc:creator>
  <cp:lastModifiedBy>Windows User</cp:lastModifiedBy>
  <cp:revision>3</cp:revision>
  <dcterms:created xsi:type="dcterms:W3CDTF">2019-09-09T17:04:40Z</dcterms:created>
  <dcterms:modified xsi:type="dcterms:W3CDTF">2019-09-09T17:19:00Z</dcterms:modified>
</cp:coreProperties>
</file>