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557499" y="10363062"/>
            <a:ext cx="44132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#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46099" y="1104900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>
                <a:moveTo>
                  <a:pt x="6476999" y="9524"/>
                </a:moveTo>
                <a:lnTo>
                  <a:pt x="0" y="9524"/>
                </a:lnTo>
                <a:lnTo>
                  <a:pt x="0" y="0"/>
                </a:lnTo>
                <a:lnTo>
                  <a:pt x="6476999" y="0"/>
                </a:lnTo>
                <a:lnTo>
                  <a:pt x="64769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46099" y="2638424"/>
            <a:ext cx="6477000" cy="2447925"/>
            <a:chOff x="546099" y="2638424"/>
            <a:chExt cx="6477000" cy="2447925"/>
          </a:xfrm>
        </p:grpSpPr>
        <p:sp>
          <p:nvSpPr>
            <p:cNvPr id="6" name="object 6" descr=""/>
            <p:cNvSpPr/>
            <p:nvPr/>
          </p:nvSpPr>
          <p:spPr>
            <a:xfrm>
              <a:off x="550862" y="2643187"/>
              <a:ext cx="6467475" cy="2438400"/>
            </a:xfrm>
            <a:custGeom>
              <a:avLst/>
              <a:gdLst/>
              <a:ahLst/>
              <a:cxnLst/>
              <a:rect l="l" t="t" r="r" b="b"/>
              <a:pathLst>
                <a:path w="6467475" h="2438400">
                  <a:moveTo>
                    <a:pt x="6446819" y="2438399"/>
                  </a:moveTo>
                  <a:lnTo>
                    <a:pt x="20654" y="2438399"/>
                  </a:lnTo>
                  <a:lnTo>
                    <a:pt x="17617" y="2437794"/>
                  </a:lnTo>
                  <a:lnTo>
                    <a:pt x="0" y="2417744"/>
                  </a:lnTo>
                  <a:lnTo>
                    <a:pt x="0" y="241458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2417744"/>
                  </a:lnTo>
                  <a:lnTo>
                    <a:pt x="6449856" y="2437794"/>
                  </a:lnTo>
                  <a:lnTo>
                    <a:pt x="6446819" y="24383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0862" y="2643187"/>
              <a:ext cx="6467475" cy="2438400"/>
            </a:xfrm>
            <a:custGeom>
              <a:avLst/>
              <a:gdLst/>
              <a:ahLst/>
              <a:cxnLst/>
              <a:rect l="l" t="t" r="r" b="b"/>
              <a:pathLst>
                <a:path w="6467475" h="2438400">
                  <a:moveTo>
                    <a:pt x="0" y="241458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2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67474" y="23812"/>
                  </a:lnTo>
                  <a:lnTo>
                    <a:pt x="6467474" y="2414587"/>
                  </a:lnTo>
                  <a:lnTo>
                    <a:pt x="6443662" y="2438399"/>
                  </a:lnTo>
                  <a:lnTo>
                    <a:pt x="23812" y="2438399"/>
                  </a:lnTo>
                  <a:lnTo>
                    <a:pt x="20654" y="2438399"/>
                  </a:lnTo>
                  <a:lnTo>
                    <a:pt x="17617" y="2437794"/>
                  </a:lnTo>
                  <a:lnTo>
                    <a:pt x="14699" y="2436586"/>
                  </a:lnTo>
                  <a:lnTo>
                    <a:pt x="11782" y="2435378"/>
                  </a:lnTo>
                  <a:lnTo>
                    <a:pt x="9207" y="2433657"/>
                  </a:lnTo>
                  <a:lnTo>
                    <a:pt x="6974" y="2431424"/>
                  </a:lnTo>
                  <a:lnTo>
                    <a:pt x="4741" y="2429192"/>
                  </a:lnTo>
                  <a:lnTo>
                    <a:pt x="3021" y="2426617"/>
                  </a:lnTo>
                  <a:lnTo>
                    <a:pt x="1812" y="2423699"/>
                  </a:lnTo>
                  <a:lnTo>
                    <a:pt x="604" y="2420782"/>
                  </a:lnTo>
                  <a:lnTo>
                    <a:pt x="0" y="2417744"/>
                  </a:lnTo>
                  <a:lnTo>
                    <a:pt x="0" y="24145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46099" y="5562599"/>
            <a:ext cx="6477000" cy="2628900"/>
            <a:chOff x="546099" y="5562599"/>
            <a:chExt cx="6477000" cy="2628900"/>
          </a:xfrm>
        </p:grpSpPr>
        <p:sp>
          <p:nvSpPr>
            <p:cNvPr id="9" name="object 9" descr=""/>
            <p:cNvSpPr/>
            <p:nvPr/>
          </p:nvSpPr>
          <p:spPr>
            <a:xfrm>
              <a:off x="550862" y="5567362"/>
              <a:ext cx="6467475" cy="2619375"/>
            </a:xfrm>
            <a:custGeom>
              <a:avLst/>
              <a:gdLst/>
              <a:ahLst/>
              <a:cxnLst/>
              <a:rect l="l" t="t" r="r" b="b"/>
              <a:pathLst>
                <a:path w="6467475" h="2619375">
                  <a:moveTo>
                    <a:pt x="6446819" y="2619374"/>
                  </a:moveTo>
                  <a:lnTo>
                    <a:pt x="20654" y="2619374"/>
                  </a:lnTo>
                  <a:lnTo>
                    <a:pt x="17617" y="2618769"/>
                  </a:lnTo>
                  <a:lnTo>
                    <a:pt x="0" y="2598719"/>
                  </a:lnTo>
                  <a:lnTo>
                    <a:pt x="0" y="2595562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2598719"/>
                  </a:lnTo>
                  <a:lnTo>
                    <a:pt x="6449856" y="2618769"/>
                  </a:lnTo>
                  <a:lnTo>
                    <a:pt x="6446819" y="261937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0862" y="5567362"/>
              <a:ext cx="6467475" cy="2619375"/>
            </a:xfrm>
            <a:custGeom>
              <a:avLst/>
              <a:gdLst/>
              <a:ahLst/>
              <a:cxnLst/>
              <a:rect l="l" t="t" r="r" b="b"/>
              <a:pathLst>
                <a:path w="6467475" h="2619375">
                  <a:moveTo>
                    <a:pt x="0" y="259556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1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0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67474" y="23812"/>
                  </a:lnTo>
                  <a:lnTo>
                    <a:pt x="6467474" y="2595562"/>
                  </a:lnTo>
                  <a:lnTo>
                    <a:pt x="6443662" y="2619374"/>
                  </a:lnTo>
                  <a:lnTo>
                    <a:pt x="23812" y="2619374"/>
                  </a:lnTo>
                  <a:lnTo>
                    <a:pt x="20654" y="2619374"/>
                  </a:lnTo>
                  <a:lnTo>
                    <a:pt x="17617" y="2618769"/>
                  </a:lnTo>
                  <a:lnTo>
                    <a:pt x="14699" y="2617560"/>
                  </a:lnTo>
                  <a:lnTo>
                    <a:pt x="11782" y="2616352"/>
                  </a:lnTo>
                  <a:lnTo>
                    <a:pt x="1812" y="2604673"/>
                  </a:lnTo>
                  <a:lnTo>
                    <a:pt x="604" y="2601756"/>
                  </a:lnTo>
                  <a:lnTo>
                    <a:pt x="0" y="2598719"/>
                  </a:lnTo>
                  <a:lnTo>
                    <a:pt x="0" y="259556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546099" y="8667749"/>
            <a:ext cx="6477000" cy="1671955"/>
            <a:chOff x="546099" y="8667749"/>
            <a:chExt cx="6477000" cy="1671955"/>
          </a:xfrm>
        </p:grpSpPr>
        <p:sp>
          <p:nvSpPr>
            <p:cNvPr id="12" name="object 12" descr=""/>
            <p:cNvSpPr/>
            <p:nvPr/>
          </p:nvSpPr>
          <p:spPr>
            <a:xfrm>
              <a:off x="550862" y="8672511"/>
              <a:ext cx="6467475" cy="1662430"/>
            </a:xfrm>
            <a:custGeom>
              <a:avLst/>
              <a:gdLst/>
              <a:ahLst/>
              <a:cxnLst/>
              <a:rect l="l" t="t" r="r" b="b"/>
              <a:pathLst>
                <a:path w="6467475" h="1662429">
                  <a:moveTo>
                    <a:pt x="6467474" y="1662112"/>
                  </a:moveTo>
                  <a:lnTo>
                    <a:pt x="0" y="1662112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166211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0862" y="8672511"/>
              <a:ext cx="6467475" cy="1662430"/>
            </a:xfrm>
            <a:custGeom>
              <a:avLst/>
              <a:gdLst/>
              <a:ahLst/>
              <a:cxnLst/>
              <a:rect l="l" t="t" r="r" b="b"/>
              <a:pathLst>
                <a:path w="6467475" h="1662429">
                  <a:moveTo>
                    <a:pt x="0" y="1662112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8"/>
                  </a:lnTo>
                  <a:lnTo>
                    <a:pt x="3021" y="11780"/>
                  </a:lnTo>
                  <a:lnTo>
                    <a:pt x="4741" y="9205"/>
                  </a:lnTo>
                  <a:lnTo>
                    <a:pt x="6974" y="6973"/>
                  </a:lnTo>
                  <a:lnTo>
                    <a:pt x="9207" y="4740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3" y="1812"/>
                  </a:lnTo>
                  <a:lnTo>
                    <a:pt x="6455691" y="3020"/>
                  </a:lnTo>
                  <a:lnTo>
                    <a:pt x="6458266" y="4740"/>
                  </a:lnTo>
                  <a:lnTo>
                    <a:pt x="6460499" y="6973"/>
                  </a:lnTo>
                  <a:lnTo>
                    <a:pt x="6462732" y="9205"/>
                  </a:lnTo>
                  <a:lnTo>
                    <a:pt x="6467474" y="23812"/>
                  </a:lnTo>
                  <a:lnTo>
                    <a:pt x="6467474" y="1662112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33399" y="692150"/>
            <a:ext cx="33159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Microsoft Sans Serif"/>
                <a:cs typeface="Microsoft Sans Serif"/>
              </a:rPr>
              <a:t>Asynchronous</a:t>
            </a:r>
            <a:r>
              <a:rPr dirty="0" sz="2100" spc="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in</a:t>
            </a:r>
            <a:r>
              <a:rPr dirty="0" sz="2100" spc="1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JavaScript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84224" y="17621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84224" y="19716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84224" y="21812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84224" y="23907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33399" y="1263650"/>
            <a:ext cx="4337685" cy="3576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">
                <a:latin typeface="Microsoft Sans Serif"/>
                <a:cs typeface="Microsoft Sans Serif"/>
              </a:rPr>
              <a:t>Callbacks</a:t>
            </a:r>
            <a:endParaRPr sz="1550">
              <a:latin typeface="Microsoft Sans Serif"/>
              <a:cs typeface="Microsoft Sans Serif"/>
            </a:endParaRPr>
          </a:p>
          <a:p>
            <a:pPr marL="393065" marR="5080">
              <a:lnSpc>
                <a:spcPct val="131000"/>
              </a:lnSpc>
              <a:spcBef>
                <a:spcPts val="950"/>
              </a:spcBef>
            </a:pPr>
            <a:r>
              <a:rPr dirty="0" sz="1050">
                <a:latin typeface="Microsoft Sans Serif"/>
                <a:cs typeface="Microsoft Sans Serif"/>
              </a:rPr>
              <a:t>A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funtion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passed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an</a:t>
            </a:r>
            <a:r>
              <a:rPr dirty="0" sz="1050">
                <a:latin typeface="Microsoft Sans Serif"/>
                <a:cs typeface="Microsoft Sans Serif"/>
              </a:rPr>
              <a:t> argument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another </a:t>
            </a:r>
            <a:r>
              <a:rPr dirty="0" sz="1050" spc="-10">
                <a:latin typeface="Microsoft Sans Serif"/>
                <a:cs typeface="Microsoft Sans Serif"/>
              </a:rPr>
              <a:t>function </a:t>
            </a:r>
            <a:r>
              <a:rPr dirty="0" sz="1050" spc="-20">
                <a:latin typeface="Microsoft Sans Serif"/>
                <a:cs typeface="Microsoft Sans Serif"/>
              </a:rPr>
              <a:t>This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technique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allows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another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 marL="393065" marR="189230">
              <a:lnSpc>
                <a:spcPct val="131000"/>
              </a:lnSpc>
            </a:pPr>
            <a:r>
              <a:rPr dirty="0" sz="1050">
                <a:latin typeface="Microsoft Sans Serif"/>
                <a:cs typeface="Microsoft Sans Serif"/>
              </a:rPr>
              <a:t>A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run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after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another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finished </a:t>
            </a:r>
            <a:r>
              <a:rPr dirty="0" sz="1050" spc="10">
                <a:latin typeface="Microsoft Sans Serif"/>
                <a:cs typeface="Microsoft Sans Serif"/>
              </a:rPr>
              <a:t>Normal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function</a:t>
            </a:r>
            <a:r>
              <a:rPr dirty="0" sz="1050" spc="10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400685" marR="88773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display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sum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96774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value1,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value2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sum = value1 +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value2;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sum;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240665" marR="48768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4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5861F"/>
                </a:solidFill>
                <a:latin typeface="Courier New"/>
                <a:cs typeface="Courier New"/>
              </a:rPr>
              <a:t>5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display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(result);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Output: The result is :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84224" y="5314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61999" y="5226050"/>
            <a:ext cx="4346575" cy="271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Using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anonymous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72085" marR="112522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display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sum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40513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value1,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value2, 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sum = value1 +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value2;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Use callback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(callback)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(sum);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4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5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 display);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Output: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The result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is :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84224" y="8420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4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4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61999" y="8331200"/>
            <a:ext cx="3946525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Using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anonymous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differently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72085" marR="508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value1,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value2, 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sum = value1 +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value2;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724535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Calling anonymous callback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(callback)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(sum);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1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84224" y="6286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14400" y="490226"/>
            <a:ext cx="406336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62735">
              <a:lnSpc>
                <a:spcPct val="131000"/>
              </a:lnSpc>
              <a:spcBef>
                <a:spcPts val="10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So,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single-thread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language </a:t>
            </a:r>
            <a:r>
              <a:rPr dirty="0" sz="1050">
                <a:latin typeface="Microsoft Sans Serif"/>
                <a:cs typeface="Microsoft Sans Serif"/>
              </a:rPr>
              <a:t>For</a:t>
            </a:r>
            <a:r>
              <a:rPr dirty="0" sz="1050" spc="-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example: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31000"/>
              </a:lnSpc>
            </a:pP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restaurent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scenario,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waiter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60">
                <a:latin typeface="Microsoft Sans Serif"/>
                <a:cs typeface="Microsoft Sans Serif"/>
              </a:rPr>
              <a:t>two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customers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present </a:t>
            </a:r>
            <a:r>
              <a:rPr dirty="0" sz="1050" spc="-50">
                <a:latin typeface="Microsoft Sans Serif"/>
                <a:cs typeface="Microsoft Sans Serif"/>
              </a:rPr>
              <a:t>So,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can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indicate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waiter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b="1">
                <a:latin typeface="Arial"/>
                <a:cs typeface="Arial"/>
              </a:rPr>
              <a:t>Thread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customers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20" b="1">
                <a:latin typeface="Arial"/>
                <a:cs typeface="Arial"/>
              </a:rPr>
              <a:t>User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84224" y="8382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84224" y="10477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84224" y="12573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99" y="1522383"/>
            <a:ext cx="6447954" cy="291627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84224" y="47244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14400" y="4635505"/>
            <a:ext cx="17633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latin typeface="Microsoft Sans Serif"/>
                <a:cs typeface="Microsoft Sans Serif"/>
              </a:rPr>
              <a:t>Takes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order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from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customer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1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099" y="4977848"/>
            <a:ext cx="6476999" cy="2404032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784224" y="76676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14400" y="7578731"/>
            <a:ext cx="36525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Move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kitchen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wait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until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food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ready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serve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099" y="7944356"/>
            <a:ext cx="6448032" cy="213420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557499" y="10363062"/>
            <a:ext cx="441325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05">
                <a:latin typeface="Trebuchet MS"/>
                <a:cs typeface="Trebuchet MS"/>
              </a:rPr>
              <a:t>10</a:t>
            </a:r>
            <a:r>
              <a:rPr dirty="0" sz="900" spc="60">
                <a:latin typeface="Trebuchet MS"/>
                <a:cs typeface="Trebuchet MS"/>
              </a:rPr>
              <a:t> </a:t>
            </a:r>
            <a:r>
              <a:rPr dirty="0" sz="900" spc="-185">
                <a:latin typeface="Trebuchet MS"/>
                <a:cs typeface="Trebuchet MS"/>
              </a:rPr>
              <a:t>/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70"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84224" y="6286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61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1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14400" y="539756"/>
            <a:ext cx="375475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When 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food</a:t>
            </a:r>
            <a:r>
              <a:rPr dirty="0" sz="1050">
                <a:latin typeface="Microsoft Sans Serif"/>
                <a:cs typeface="Microsoft Sans Serif"/>
              </a:rPr>
              <a:t> become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ready,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serve 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food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>
                <a:latin typeface="Microsoft Sans Serif"/>
                <a:cs typeface="Microsoft Sans Serif"/>
              </a:rPr>
              <a:t> 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customer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099" y="899489"/>
            <a:ext cx="6477000" cy="2434266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84224" y="3619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14400" y="3530606"/>
            <a:ext cx="136779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Now,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he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becomes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free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433" y="3872939"/>
            <a:ext cx="6430776" cy="274694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84224" y="69056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14400" y="6816731"/>
            <a:ext cx="19507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After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that,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moves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customer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2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199" y="7159030"/>
            <a:ext cx="6413612" cy="2184999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784224" y="96297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14400" y="9540880"/>
            <a:ext cx="406272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latin typeface="Microsoft Sans Serif"/>
                <a:cs typeface="Microsoft Sans Serif"/>
              </a:rPr>
              <a:t>Take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order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move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kitchen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wait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until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food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ready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1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9458318"/>
            <a:ext cx="6477000" cy="881380"/>
            <a:chOff x="546099" y="9458318"/>
            <a:chExt cx="6477000" cy="88138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9463081"/>
              <a:ext cx="6467475" cy="871855"/>
            </a:xfrm>
            <a:custGeom>
              <a:avLst/>
              <a:gdLst/>
              <a:ahLst/>
              <a:cxnLst/>
              <a:rect l="l" t="t" r="r" b="b"/>
              <a:pathLst>
                <a:path w="6467475" h="871854">
                  <a:moveTo>
                    <a:pt x="6467474" y="871542"/>
                  </a:moveTo>
                  <a:lnTo>
                    <a:pt x="0" y="871542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87154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9463081"/>
              <a:ext cx="6467475" cy="871855"/>
            </a:xfrm>
            <a:custGeom>
              <a:avLst/>
              <a:gdLst/>
              <a:ahLst/>
              <a:cxnLst/>
              <a:rect l="l" t="t" r="r" b="b"/>
              <a:pathLst>
                <a:path w="6467475" h="871854">
                  <a:moveTo>
                    <a:pt x="0" y="871542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87"/>
                  </a:lnTo>
                  <a:lnTo>
                    <a:pt x="3021" y="11767"/>
                  </a:lnTo>
                  <a:lnTo>
                    <a:pt x="4741" y="9189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3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89"/>
                  </a:lnTo>
                  <a:lnTo>
                    <a:pt x="6467474" y="23812"/>
                  </a:lnTo>
                  <a:lnTo>
                    <a:pt x="6467474" y="871542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17" y="562504"/>
            <a:ext cx="6465381" cy="217117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84224" y="30194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14400" y="2930525"/>
            <a:ext cx="178562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0">
                <a:latin typeface="Microsoft Sans Serif"/>
                <a:cs typeface="Microsoft Sans Serif"/>
              </a:rPr>
              <a:t>Serve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food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customer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2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015" y="3295953"/>
            <a:ext cx="6424952" cy="214282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784224" y="57245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14400" y="5635624"/>
            <a:ext cx="16383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After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that,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he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become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free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099" y="5989500"/>
            <a:ext cx="6476999" cy="2725874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84224" y="900112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84224" y="921067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61999" y="8862694"/>
            <a:ext cx="4095115" cy="13493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490"/>
              </a:spcBef>
            </a:pPr>
            <a:r>
              <a:rPr dirty="0" sz="1050" spc="-20">
                <a:latin typeface="Microsoft Sans Serif"/>
                <a:cs typeface="Microsoft Sans Serif"/>
              </a:rPr>
              <a:t>This </a:t>
            </a:r>
            <a:r>
              <a:rPr dirty="0" sz="1050">
                <a:latin typeface="Microsoft Sans Serif"/>
                <a:cs typeface="Microsoft Sans Serif"/>
              </a:rPr>
              <a:t>behavior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called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35" b="1">
                <a:latin typeface="Arial"/>
                <a:cs typeface="Arial"/>
              </a:rPr>
              <a:t>Synchronous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Blocking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Behavior</a:t>
            </a:r>
            <a:endParaRPr sz="105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implementation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Synchronous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Blocking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Behavior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Printing the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log</a:t>
            </a:r>
            <a:endParaRPr sz="1050">
              <a:latin typeface="Courier New"/>
              <a:cs typeface="Courier New"/>
            </a:endParaRPr>
          </a:p>
          <a:p>
            <a:pPr marL="172085" marR="1913889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anything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(anything);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2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7"/>
            <a:ext cx="6477000" cy="4215130"/>
            <a:chOff x="546099" y="528637"/>
            <a:chExt cx="6477000" cy="421513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9"/>
              <a:ext cx="6467475" cy="4205605"/>
            </a:xfrm>
            <a:custGeom>
              <a:avLst/>
              <a:gdLst/>
              <a:ahLst/>
              <a:cxnLst/>
              <a:rect l="l" t="t" r="r" b="b"/>
              <a:pathLst>
                <a:path w="6467475" h="4205605">
                  <a:moveTo>
                    <a:pt x="6446819" y="4205272"/>
                  </a:moveTo>
                  <a:lnTo>
                    <a:pt x="20654" y="4205272"/>
                  </a:lnTo>
                  <a:lnTo>
                    <a:pt x="17617" y="4204668"/>
                  </a:lnTo>
                  <a:lnTo>
                    <a:pt x="0" y="4184623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4184623"/>
                  </a:lnTo>
                  <a:lnTo>
                    <a:pt x="6446819" y="42052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9"/>
              <a:ext cx="6467475" cy="4205605"/>
            </a:xfrm>
            <a:custGeom>
              <a:avLst/>
              <a:gdLst/>
              <a:ahLst/>
              <a:cxnLst/>
              <a:rect l="l" t="t" r="r" b="b"/>
              <a:pathLst>
                <a:path w="6467475" h="4205605">
                  <a:moveTo>
                    <a:pt x="6467474" y="0"/>
                  </a:moveTo>
                  <a:lnTo>
                    <a:pt x="6467474" y="4181470"/>
                  </a:lnTo>
                  <a:lnTo>
                    <a:pt x="6467473" y="4184623"/>
                  </a:lnTo>
                  <a:lnTo>
                    <a:pt x="6452773" y="4203459"/>
                  </a:lnTo>
                  <a:lnTo>
                    <a:pt x="6449856" y="4204668"/>
                  </a:lnTo>
                  <a:lnTo>
                    <a:pt x="6446819" y="4205272"/>
                  </a:lnTo>
                  <a:lnTo>
                    <a:pt x="6443661" y="4205282"/>
                  </a:lnTo>
                  <a:lnTo>
                    <a:pt x="23812" y="4205282"/>
                  </a:lnTo>
                  <a:lnTo>
                    <a:pt x="20654" y="4205272"/>
                  </a:lnTo>
                  <a:lnTo>
                    <a:pt x="17617" y="4204668"/>
                  </a:lnTo>
                  <a:lnTo>
                    <a:pt x="14699" y="4203449"/>
                  </a:lnTo>
                  <a:lnTo>
                    <a:pt x="11782" y="4202249"/>
                  </a:lnTo>
                  <a:lnTo>
                    <a:pt x="0" y="4184623"/>
                  </a:lnTo>
                  <a:lnTo>
                    <a:pt x="0" y="418147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5219695"/>
            <a:ext cx="6477000" cy="2990850"/>
            <a:chOff x="546099" y="5219695"/>
            <a:chExt cx="6477000" cy="299085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5224457"/>
              <a:ext cx="6467475" cy="2981325"/>
            </a:xfrm>
            <a:custGeom>
              <a:avLst/>
              <a:gdLst/>
              <a:ahLst/>
              <a:cxnLst/>
              <a:rect l="l" t="t" r="r" b="b"/>
              <a:pathLst>
                <a:path w="6467475" h="2981325">
                  <a:moveTo>
                    <a:pt x="6446819" y="2981315"/>
                  </a:moveTo>
                  <a:lnTo>
                    <a:pt x="20654" y="2981315"/>
                  </a:lnTo>
                  <a:lnTo>
                    <a:pt x="17617" y="2980710"/>
                  </a:lnTo>
                  <a:lnTo>
                    <a:pt x="0" y="2960665"/>
                  </a:lnTo>
                  <a:lnTo>
                    <a:pt x="0" y="2957512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40"/>
                  </a:lnTo>
                  <a:lnTo>
                    <a:pt x="6467473" y="2960665"/>
                  </a:lnTo>
                  <a:lnTo>
                    <a:pt x="6449856" y="2980710"/>
                  </a:lnTo>
                  <a:lnTo>
                    <a:pt x="6446819" y="298131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5224457"/>
              <a:ext cx="6467475" cy="2981325"/>
            </a:xfrm>
            <a:custGeom>
              <a:avLst/>
              <a:gdLst/>
              <a:ahLst/>
              <a:cxnLst/>
              <a:rect l="l" t="t" r="r" b="b"/>
              <a:pathLst>
                <a:path w="6467475" h="2981325">
                  <a:moveTo>
                    <a:pt x="0" y="2957512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99"/>
                  </a:lnTo>
                  <a:lnTo>
                    <a:pt x="1812" y="1468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6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2957512"/>
                  </a:lnTo>
                  <a:lnTo>
                    <a:pt x="6443662" y="2981324"/>
                  </a:lnTo>
                  <a:lnTo>
                    <a:pt x="23812" y="2981324"/>
                  </a:lnTo>
                  <a:lnTo>
                    <a:pt x="0" y="2960665"/>
                  </a:lnTo>
                  <a:lnTo>
                    <a:pt x="0" y="295751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9096369"/>
            <a:ext cx="6477000" cy="1243330"/>
            <a:chOff x="546099" y="9096369"/>
            <a:chExt cx="6477000" cy="1243330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9101132"/>
              <a:ext cx="6467475" cy="1233805"/>
            </a:xfrm>
            <a:custGeom>
              <a:avLst/>
              <a:gdLst/>
              <a:ahLst/>
              <a:cxnLst/>
              <a:rect l="l" t="t" r="r" b="b"/>
              <a:pathLst>
                <a:path w="6467475" h="1233804">
                  <a:moveTo>
                    <a:pt x="6467474" y="1233492"/>
                  </a:moveTo>
                  <a:lnTo>
                    <a:pt x="0" y="1233492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123349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9101132"/>
              <a:ext cx="6467475" cy="1233805"/>
            </a:xfrm>
            <a:custGeom>
              <a:avLst/>
              <a:gdLst/>
              <a:ahLst/>
              <a:cxnLst/>
              <a:rect l="l" t="t" r="r" b="b"/>
              <a:pathLst>
                <a:path w="6467475" h="1233804">
                  <a:moveTo>
                    <a:pt x="0" y="1233492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67"/>
                  </a:lnTo>
                  <a:lnTo>
                    <a:pt x="4741" y="9189"/>
                  </a:lnTo>
                  <a:lnTo>
                    <a:pt x="6974" y="6966"/>
                  </a:lnTo>
                  <a:lnTo>
                    <a:pt x="9207" y="4725"/>
                  </a:lnTo>
                  <a:lnTo>
                    <a:pt x="11782" y="3004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3" y="1795"/>
                  </a:lnTo>
                  <a:lnTo>
                    <a:pt x="6455691" y="3004"/>
                  </a:lnTo>
                  <a:lnTo>
                    <a:pt x="6458266" y="4725"/>
                  </a:lnTo>
                  <a:lnTo>
                    <a:pt x="6460499" y="6966"/>
                  </a:lnTo>
                  <a:lnTo>
                    <a:pt x="6462732" y="9189"/>
                  </a:lnTo>
                  <a:lnTo>
                    <a:pt x="6464452" y="11767"/>
                  </a:lnTo>
                  <a:lnTo>
                    <a:pt x="6465661" y="14687"/>
                  </a:lnTo>
                  <a:lnTo>
                    <a:pt x="6466869" y="17599"/>
                  </a:lnTo>
                  <a:lnTo>
                    <a:pt x="6467473" y="20640"/>
                  </a:lnTo>
                  <a:lnTo>
                    <a:pt x="6467474" y="23812"/>
                  </a:lnTo>
                  <a:lnTo>
                    <a:pt x="6467474" y="1233492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1999" y="511175"/>
            <a:ext cx="5946775" cy="398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let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`Move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to kitchen and wait until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 food is ready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let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currentTime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Date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getTime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while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(currentTime +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&gt;=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Date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getTime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()) 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{}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food is ready 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served to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12547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(customer);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`Complete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 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2'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12547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(customer);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`Complete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 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84224" y="49720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61999" y="4883150"/>
            <a:ext cx="5067300" cy="308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wait until the food is ready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(--- 3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36525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wait until the food is ready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(--- 3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36525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3399" y="8340725"/>
            <a:ext cx="215201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Microsoft Sans Serif"/>
                <a:cs typeface="Microsoft Sans Serif"/>
              </a:rPr>
              <a:t>Asynchronous</a:t>
            </a:r>
            <a:r>
              <a:rPr dirty="0" sz="1550" spc="125">
                <a:latin typeface="Microsoft Sans Serif"/>
                <a:cs typeface="Microsoft Sans Serif"/>
              </a:rPr>
              <a:t> </a:t>
            </a:r>
            <a:r>
              <a:rPr dirty="0" sz="1550" spc="-10">
                <a:latin typeface="Microsoft Sans Serif"/>
                <a:cs typeface="Microsoft Sans Serif"/>
              </a:rPr>
              <a:t>Behavior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84224" y="88487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8759825"/>
            <a:ext cx="4710430" cy="127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Same</a:t>
            </a:r>
            <a:r>
              <a:rPr dirty="0" sz="1050" spc="10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functionality</a:t>
            </a:r>
            <a:r>
              <a:rPr dirty="0" sz="1050" spc="1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1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r>
              <a:rPr dirty="0" sz="1050" spc="10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implementation</a:t>
            </a:r>
            <a:r>
              <a:rPr dirty="0" sz="1050" spc="11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1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Asynchronous</a:t>
            </a:r>
            <a:r>
              <a:rPr dirty="0" sz="1050" spc="10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Behavior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Printing the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log</a:t>
            </a:r>
            <a:endParaRPr sz="1050">
              <a:latin typeface="Courier New"/>
              <a:cs typeface="Courier New"/>
            </a:endParaRPr>
          </a:p>
          <a:p>
            <a:pPr marL="172085" marR="252920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anything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(anything);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3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7"/>
            <a:ext cx="6477000" cy="4758055"/>
            <a:chOff x="546099" y="528637"/>
            <a:chExt cx="6477000" cy="475805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400"/>
              <a:ext cx="6467475" cy="4748530"/>
            </a:xfrm>
            <a:custGeom>
              <a:avLst/>
              <a:gdLst/>
              <a:ahLst/>
              <a:cxnLst/>
              <a:rect l="l" t="t" r="r" b="b"/>
              <a:pathLst>
                <a:path w="6467475" h="4748530">
                  <a:moveTo>
                    <a:pt x="6446819" y="4748197"/>
                  </a:moveTo>
                  <a:lnTo>
                    <a:pt x="20654" y="4748197"/>
                  </a:lnTo>
                  <a:lnTo>
                    <a:pt x="17617" y="4747592"/>
                  </a:lnTo>
                  <a:lnTo>
                    <a:pt x="0" y="4727548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4727548"/>
                  </a:lnTo>
                  <a:lnTo>
                    <a:pt x="6446819" y="474819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400"/>
              <a:ext cx="6467475" cy="4748530"/>
            </a:xfrm>
            <a:custGeom>
              <a:avLst/>
              <a:gdLst/>
              <a:ahLst/>
              <a:cxnLst/>
              <a:rect l="l" t="t" r="r" b="b"/>
              <a:pathLst>
                <a:path w="6467475" h="4748530">
                  <a:moveTo>
                    <a:pt x="6467474" y="0"/>
                  </a:moveTo>
                  <a:lnTo>
                    <a:pt x="6467474" y="4724394"/>
                  </a:lnTo>
                  <a:lnTo>
                    <a:pt x="6467473" y="4727548"/>
                  </a:lnTo>
                  <a:lnTo>
                    <a:pt x="6466869" y="4730580"/>
                  </a:lnTo>
                  <a:lnTo>
                    <a:pt x="6465661" y="4733491"/>
                  </a:lnTo>
                  <a:lnTo>
                    <a:pt x="6464452" y="4736412"/>
                  </a:lnTo>
                  <a:lnTo>
                    <a:pt x="6443661" y="4748207"/>
                  </a:lnTo>
                  <a:lnTo>
                    <a:pt x="23812" y="4748207"/>
                  </a:lnTo>
                  <a:lnTo>
                    <a:pt x="1812" y="4733491"/>
                  </a:lnTo>
                  <a:lnTo>
                    <a:pt x="604" y="4730580"/>
                  </a:lnTo>
                  <a:lnTo>
                    <a:pt x="0" y="4727548"/>
                  </a:lnTo>
                  <a:lnTo>
                    <a:pt x="0" y="4724394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5762619"/>
            <a:ext cx="6477000" cy="3352800"/>
            <a:chOff x="546099" y="5762619"/>
            <a:chExt cx="6477000" cy="335280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5767382"/>
              <a:ext cx="6467475" cy="3343275"/>
            </a:xfrm>
            <a:custGeom>
              <a:avLst/>
              <a:gdLst/>
              <a:ahLst/>
              <a:cxnLst/>
              <a:rect l="l" t="t" r="r" b="b"/>
              <a:pathLst>
                <a:path w="6467475" h="3343275">
                  <a:moveTo>
                    <a:pt x="6446819" y="3343265"/>
                  </a:moveTo>
                  <a:lnTo>
                    <a:pt x="20654" y="3343265"/>
                  </a:lnTo>
                  <a:lnTo>
                    <a:pt x="17617" y="3342651"/>
                  </a:lnTo>
                  <a:lnTo>
                    <a:pt x="0" y="3322606"/>
                  </a:lnTo>
                  <a:lnTo>
                    <a:pt x="0" y="3319462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3322606"/>
                  </a:lnTo>
                  <a:lnTo>
                    <a:pt x="6449856" y="3342651"/>
                  </a:lnTo>
                  <a:lnTo>
                    <a:pt x="6446819" y="334326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5767382"/>
              <a:ext cx="6467475" cy="3343275"/>
            </a:xfrm>
            <a:custGeom>
              <a:avLst/>
              <a:gdLst/>
              <a:ahLst/>
              <a:cxnLst/>
              <a:rect l="l" t="t" r="r" b="b"/>
              <a:pathLst>
                <a:path w="6467475" h="3343275">
                  <a:moveTo>
                    <a:pt x="0" y="3319462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87"/>
                  </a:lnTo>
                  <a:lnTo>
                    <a:pt x="3021" y="11767"/>
                  </a:lnTo>
                  <a:lnTo>
                    <a:pt x="4741" y="9189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89"/>
                  </a:lnTo>
                  <a:lnTo>
                    <a:pt x="6467474" y="23812"/>
                  </a:lnTo>
                  <a:lnTo>
                    <a:pt x="6467474" y="3319462"/>
                  </a:lnTo>
                  <a:lnTo>
                    <a:pt x="6452774" y="3341442"/>
                  </a:lnTo>
                  <a:lnTo>
                    <a:pt x="6449856" y="3342651"/>
                  </a:lnTo>
                  <a:lnTo>
                    <a:pt x="6446819" y="3343265"/>
                  </a:lnTo>
                  <a:lnTo>
                    <a:pt x="6443662" y="3343274"/>
                  </a:lnTo>
                  <a:lnTo>
                    <a:pt x="23812" y="3343274"/>
                  </a:lnTo>
                  <a:lnTo>
                    <a:pt x="20654" y="3343265"/>
                  </a:lnTo>
                  <a:lnTo>
                    <a:pt x="17617" y="3342651"/>
                  </a:lnTo>
                  <a:lnTo>
                    <a:pt x="14699" y="3341442"/>
                  </a:lnTo>
                  <a:lnTo>
                    <a:pt x="11782" y="3340241"/>
                  </a:lnTo>
                  <a:lnTo>
                    <a:pt x="0" y="3322606"/>
                  </a:lnTo>
                  <a:lnTo>
                    <a:pt x="0" y="331946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9591669"/>
            <a:ext cx="6477000" cy="748030"/>
            <a:chOff x="546099" y="9591669"/>
            <a:chExt cx="6477000" cy="748030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9596432"/>
              <a:ext cx="6467475" cy="738505"/>
            </a:xfrm>
            <a:custGeom>
              <a:avLst/>
              <a:gdLst/>
              <a:ahLst/>
              <a:cxnLst/>
              <a:rect l="l" t="t" r="r" b="b"/>
              <a:pathLst>
                <a:path w="6467475" h="738504">
                  <a:moveTo>
                    <a:pt x="6467474" y="738192"/>
                  </a:moveTo>
                  <a:lnTo>
                    <a:pt x="0" y="738192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73819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9596432"/>
              <a:ext cx="6467475" cy="738505"/>
            </a:xfrm>
            <a:custGeom>
              <a:avLst/>
              <a:gdLst/>
              <a:ahLst/>
              <a:cxnLst/>
              <a:rect l="l" t="t" r="r" b="b"/>
              <a:pathLst>
                <a:path w="6467475" h="738504">
                  <a:moveTo>
                    <a:pt x="0" y="738192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67"/>
                  </a:lnTo>
                  <a:lnTo>
                    <a:pt x="4741" y="9189"/>
                  </a:lnTo>
                  <a:lnTo>
                    <a:pt x="6974" y="6966"/>
                  </a:lnTo>
                  <a:lnTo>
                    <a:pt x="9207" y="4725"/>
                  </a:lnTo>
                  <a:lnTo>
                    <a:pt x="11782" y="3004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3" y="1804"/>
                  </a:lnTo>
                  <a:lnTo>
                    <a:pt x="6455691" y="3004"/>
                  </a:lnTo>
                  <a:lnTo>
                    <a:pt x="6458266" y="4725"/>
                  </a:lnTo>
                  <a:lnTo>
                    <a:pt x="6460499" y="6966"/>
                  </a:lnTo>
                  <a:lnTo>
                    <a:pt x="6462732" y="9189"/>
                  </a:lnTo>
                  <a:lnTo>
                    <a:pt x="6464452" y="11767"/>
                  </a:lnTo>
                  <a:lnTo>
                    <a:pt x="6465661" y="14687"/>
                  </a:lnTo>
                  <a:lnTo>
                    <a:pt x="6466869" y="17599"/>
                  </a:lnTo>
                  <a:lnTo>
                    <a:pt x="6467473" y="20640"/>
                  </a:lnTo>
                  <a:lnTo>
                    <a:pt x="6467474" y="23812"/>
                  </a:lnTo>
                  <a:lnTo>
                    <a:pt x="6467474" y="738192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1999" y="511175"/>
            <a:ext cx="5866765" cy="452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let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orderTime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`Move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to kitchen and describe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 to chief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376555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food is ready 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served to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orderTime);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 spc="-2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`Complete the order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needs to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wait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${orderTime}</a:t>
            </a:r>
            <a:r>
              <a:rPr dirty="0" sz="1050" spc="-1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seconds`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04546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5000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`Waiter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free for taking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next order from any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customer`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2'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04546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`Waiter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free for taking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next order from any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customer`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84224" y="55149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61999" y="5426074"/>
            <a:ext cx="498729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describe the order to chief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742949" y="6365983"/>
          <a:ext cx="6141720" cy="250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3010"/>
                <a:gridCol w="400050"/>
                <a:gridCol w="631825"/>
              </a:tblGrid>
              <a:tr h="16573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Complete the order for Customer 1 and Customer 1 needs to </a:t>
                      </a:r>
                      <a:r>
                        <a:rPr dirty="0" sz="1050" spc="-2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wait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dirty="0" sz="1050" spc="-2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5000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seconds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Waiter is free for taking next order from any </a:t>
                      </a:r>
                      <a:r>
                        <a:rPr dirty="0" sz="1050" spc="-1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customer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Take order from customer 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Move to kitchen and describe the order to chief for customer 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Complete the order for customer 2 and customer 2 needs to </a:t>
                      </a:r>
                      <a:r>
                        <a:rPr dirty="0" sz="1050" spc="-2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wait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dirty="0" sz="1050" spc="-2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3000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200"/>
                        </a:lnSpc>
                      </a:pPr>
                      <a:r>
                        <a:rPr dirty="0" sz="1050" spc="-1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seconds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13535">
                <a:tc>
                  <a:txBody>
                    <a:bodyPr/>
                    <a:lstStyle/>
                    <a:p>
                      <a:pPr marL="31750">
                        <a:lnSpc>
                          <a:spcPts val="1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Waiter is free for taking next order from any </a:t>
                      </a:r>
                      <a:r>
                        <a:rPr dirty="0" sz="1050" spc="-1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customer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(--- 3 seconds pause ---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1312545">
                        <a:lnSpc>
                          <a:spcPct val="2262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The food is ready and served to the customer 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(--- 2 seconds pause ---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The food is ready and served to the Customer </a:t>
                      </a:r>
                      <a:r>
                        <a:rPr dirty="0" sz="1050" spc="-50">
                          <a:solidFill>
                            <a:srgbClr val="4D4D4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784224" y="93440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9255125"/>
            <a:ext cx="493712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Now,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Asynchronous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Behavior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implementation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feature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Printing the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log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anything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4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8"/>
            <a:ext cx="6477000" cy="8015605"/>
            <a:chOff x="546099" y="528638"/>
            <a:chExt cx="6477000" cy="801560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401"/>
              <a:ext cx="6467475" cy="8006080"/>
            </a:xfrm>
            <a:custGeom>
              <a:avLst/>
              <a:gdLst/>
              <a:ahLst/>
              <a:cxnLst/>
              <a:rect l="l" t="t" r="r" b="b"/>
              <a:pathLst>
                <a:path w="6467475" h="8006080">
                  <a:moveTo>
                    <a:pt x="6446819" y="8005746"/>
                  </a:moveTo>
                  <a:lnTo>
                    <a:pt x="20654" y="8005746"/>
                  </a:lnTo>
                  <a:lnTo>
                    <a:pt x="17617" y="8005133"/>
                  </a:lnTo>
                  <a:lnTo>
                    <a:pt x="0" y="7985087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7985087"/>
                  </a:lnTo>
                  <a:lnTo>
                    <a:pt x="6446819" y="800574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401"/>
              <a:ext cx="6467475" cy="8006080"/>
            </a:xfrm>
            <a:custGeom>
              <a:avLst/>
              <a:gdLst/>
              <a:ahLst/>
              <a:cxnLst/>
              <a:rect l="l" t="t" r="r" b="b"/>
              <a:pathLst>
                <a:path w="6467475" h="8006080">
                  <a:moveTo>
                    <a:pt x="6467474" y="0"/>
                  </a:moveTo>
                  <a:lnTo>
                    <a:pt x="6467474" y="7981943"/>
                  </a:lnTo>
                  <a:lnTo>
                    <a:pt x="6467473" y="7985087"/>
                  </a:lnTo>
                  <a:lnTo>
                    <a:pt x="6466869" y="7988119"/>
                  </a:lnTo>
                  <a:lnTo>
                    <a:pt x="6465661" y="7991031"/>
                  </a:lnTo>
                  <a:lnTo>
                    <a:pt x="6464452" y="7993951"/>
                  </a:lnTo>
                  <a:lnTo>
                    <a:pt x="6452773" y="8003914"/>
                  </a:lnTo>
                  <a:lnTo>
                    <a:pt x="6449856" y="8005133"/>
                  </a:lnTo>
                  <a:lnTo>
                    <a:pt x="6446819" y="8005746"/>
                  </a:lnTo>
                  <a:lnTo>
                    <a:pt x="6443661" y="8005756"/>
                  </a:lnTo>
                  <a:lnTo>
                    <a:pt x="23812" y="8005756"/>
                  </a:lnTo>
                  <a:lnTo>
                    <a:pt x="20654" y="8005746"/>
                  </a:lnTo>
                  <a:lnTo>
                    <a:pt x="17617" y="8005133"/>
                  </a:lnTo>
                  <a:lnTo>
                    <a:pt x="14699" y="8003914"/>
                  </a:lnTo>
                  <a:lnTo>
                    <a:pt x="11782" y="8002714"/>
                  </a:lnTo>
                  <a:lnTo>
                    <a:pt x="0" y="7985087"/>
                  </a:lnTo>
                  <a:lnTo>
                    <a:pt x="0" y="798194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9020169"/>
            <a:ext cx="6477000" cy="1319530"/>
            <a:chOff x="546099" y="9020169"/>
            <a:chExt cx="6477000" cy="131953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9024932"/>
              <a:ext cx="6467475" cy="1310005"/>
            </a:xfrm>
            <a:custGeom>
              <a:avLst/>
              <a:gdLst/>
              <a:ahLst/>
              <a:cxnLst/>
              <a:rect l="l" t="t" r="r" b="b"/>
              <a:pathLst>
                <a:path w="6467475" h="1310004">
                  <a:moveTo>
                    <a:pt x="6467474" y="1309693"/>
                  </a:moveTo>
                  <a:lnTo>
                    <a:pt x="0" y="1309693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130969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9024932"/>
              <a:ext cx="6467475" cy="1310005"/>
            </a:xfrm>
            <a:custGeom>
              <a:avLst/>
              <a:gdLst/>
              <a:ahLst/>
              <a:cxnLst/>
              <a:rect l="l" t="t" r="r" b="b"/>
              <a:pathLst>
                <a:path w="6467475" h="1310004">
                  <a:moveTo>
                    <a:pt x="0" y="1309693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57"/>
                  </a:lnTo>
                  <a:lnTo>
                    <a:pt x="4741" y="9181"/>
                  </a:lnTo>
                  <a:lnTo>
                    <a:pt x="6974" y="6958"/>
                  </a:lnTo>
                  <a:lnTo>
                    <a:pt x="9207" y="4715"/>
                  </a:lnTo>
                  <a:lnTo>
                    <a:pt x="11782" y="3004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3" y="1795"/>
                  </a:lnTo>
                  <a:lnTo>
                    <a:pt x="6455691" y="2995"/>
                  </a:lnTo>
                  <a:lnTo>
                    <a:pt x="6458266" y="4715"/>
                  </a:lnTo>
                  <a:lnTo>
                    <a:pt x="6460499" y="6958"/>
                  </a:lnTo>
                  <a:lnTo>
                    <a:pt x="6462732" y="9181"/>
                  </a:lnTo>
                  <a:lnTo>
                    <a:pt x="6464452" y="11757"/>
                  </a:lnTo>
                  <a:lnTo>
                    <a:pt x="6465661" y="14687"/>
                  </a:lnTo>
                  <a:lnTo>
                    <a:pt x="6466869" y="17599"/>
                  </a:lnTo>
                  <a:lnTo>
                    <a:pt x="6467473" y="20640"/>
                  </a:lnTo>
                  <a:lnTo>
                    <a:pt x="6467474" y="23812"/>
                  </a:lnTo>
                  <a:lnTo>
                    <a:pt x="6467474" y="1309693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1999" y="490219"/>
            <a:ext cx="5866765" cy="78073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(anything);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orderTime, 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`Move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to kitchen and describe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 to chief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376555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food is ready 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served to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orderTime);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 spc="-2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`Complete the order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needs to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wait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${orderTime}</a:t>
            </a:r>
            <a:r>
              <a:rPr dirty="0" sz="1050" spc="-1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seconds`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240538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`Waiter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free for taking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next order from any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customer`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605529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First callback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pattern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let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 marR="2805430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5000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68554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Second callback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pattern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2'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 marR="2805430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4224" y="877251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61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1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1999" y="8683625"/>
            <a:ext cx="6027420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describe the order to chief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1 and Customer 1 needs to wait 5000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seconds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Waiter is free for taking next order from any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customer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describe the order to chief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5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6099" y="528639"/>
            <a:ext cx="6477000" cy="2043430"/>
            <a:chOff x="546099" y="528639"/>
            <a:chExt cx="6477000" cy="2043430"/>
          </a:xfrm>
        </p:grpSpPr>
        <p:sp>
          <p:nvSpPr>
            <p:cNvPr id="3" name="object 3" descr=""/>
            <p:cNvSpPr/>
            <p:nvPr/>
          </p:nvSpPr>
          <p:spPr>
            <a:xfrm>
              <a:off x="550862" y="533401"/>
              <a:ext cx="6467475" cy="2033905"/>
            </a:xfrm>
            <a:custGeom>
              <a:avLst/>
              <a:gdLst/>
              <a:ahLst/>
              <a:cxnLst/>
              <a:rect l="l" t="t" r="r" b="b"/>
              <a:pathLst>
                <a:path w="6467475" h="2033905">
                  <a:moveTo>
                    <a:pt x="6446819" y="2033572"/>
                  </a:moveTo>
                  <a:lnTo>
                    <a:pt x="20654" y="2033572"/>
                  </a:lnTo>
                  <a:lnTo>
                    <a:pt x="17617" y="2032958"/>
                  </a:lnTo>
                  <a:lnTo>
                    <a:pt x="0" y="2012922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2012922"/>
                  </a:lnTo>
                  <a:lnTo>
                    <a:pt x="6446819" y="203357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0862" y="533401"/>
              <a:ext cx="6467475" cy="2033905"/>
            </a:xfrm>
            <a:custGeom>
              <a:avLst/>
              <a:gdLst/>
              <a:ahLst/>
              <a:cxnLst/>
              <a:rect l="l" t="t" r="r" b="b"/>
              <a:pathLst>
                <a:path w="6467475" h="2033905">
                  <a:moveTo>
                    <a:pt x="6467474" y="0"/>
                  </a:moveTo>
                  <a:lnTo>
                    <a:pt x="6467474" y="2009769"/>
                  </a:lnTo>
                  <a:lnTo>
                    <a:pt x="6467473" y="2012922"/>
                  </a:lnTo>
                  <a:lnTo>
                    <a:pt x="6443661" y="2033581"/>
                  </a:lnTo>
                  <a:lnTo>
                    <a:pt x="23812" y="2033581"/>
                  </a:lnTo>
                  <a:lnTo>
                    <a:pt x="0" y="2012922"/>
                  </a:lnTo>
                  <a:lnTo>
                    <a:pt x="0" y="200976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67323" y="165174"/>
            <a:ext cx="662178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8220" algn="l"/>
              </a:tabLst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r>
              <a:rPr dirty="0" sz="900">
                <a:latin typeface="Trebuchet MS"/>
                <a:cs typeface="Trebuchet MS"/>
              </a:rPr>
              <a:t>	</a:t>
            </a: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900">
              <a:latin typeface="Trebuchet MS"/>
              <a:cs typeface="Trebuchet MS"/>
            </a:endParaRPr>
          </a:p>
          <a:p>
            <a:pPr marL="307340" marR="30480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2 and customer 2 needs to wait 3000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seconds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Waiter is free for taking next order from any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customer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50">
              <a:latin typeface="Courier New"/>
              <a:cs typeface="Courier New"/>
            </a:endParaRPr>
          </a:p>
          <a:p>
            <a:pPr marL="3073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(--- 3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307340" marR="2625090">
              <a:lnSpc>
                <a:spcPct val="2262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(--- 2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30734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46099" y="3047994"/>
            <a:ext cx="6477000" cy="2809875"/>
            <a:chOff x="546099" y="3047994"/>
            <a:chExt cx="6477000" cy="2809875"/>
          </a:xfrm>
        </p:grpSpPr>
        <p:sp>
          <p:nvSpPr>
            <p:cNvPr id="7" name="object 7" descr=""/>
            <p:cNvSpPr/>
            <p:nvPr/>
          </p:nvSpPr>
          <p:spPr>
            <a:xfrm>
              <a:off x="550862" y="3052756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6446819" y="2800340"/>
                  </a:moveTo>
                  <a:lnTo>
                    <a:pt x="20654" y="2800340"/>
                  </a:lnTo>
                  <a:lnTo>
                    <a:pt x="17617" y="2799726"/>
                  </a:lnTo>
                  <a:lnTo>
                    <a:pt x="0" y="2779691"/>
                  </a:lnTo>
                  <a:lnTo>
                    <a:pt x="0" y="2776537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40"/>
                  </a:lnTo>
                  <a:lnTo>
                    <a:pt x="6467473" y="2779691"/>
                  </a:lnTo>
                  <a:lnTo>
                    <a:pt x="6449856" y="2799726"/>
                  </a:lnTo>
                  <a:lnTo>
                    <a:pt x="6446819" y="280034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0862" y="3052756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0" y="2776537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67"/>
                  </a:lnTo>
                  <a:lnTo>
                    <a:pt x="4741" y="9189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795"/>
                  </a:lnTo>
                  <a:lnTo>
                    <a:pt x="17617" y="595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4" y="1795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89"/>
                  </a:lnTo>
                  <a:lnTo>
                    <a:pt x="6467474" y="23812"/>
                  </a:lnTo>
                  <a:lnTo>
                    <a:pt x="6467474" y="2776537"/>
                  </a:lnTo>
                  <a:lnTo>
                    <a:pt x="6467473" y="2779691"/>
                  </a:lnTo>
                  <a:lnTo>
                    <a:pt x="6466869" y="2782722"/>
                  </a:lnTo>
                  <a:lnTo>
                    <a:pt x="6465661" y="2785634"/>
                  </a:lnTo>
                  <a:lnTo>
                    <a:pt x="6464453" y="2788554"/>
                  </a:lnTo>
                  <a:lnTo>
                    <a:pt x="6443662" y="2800349"/>
                  </a:lnTo>
                  <a:lnTo>
                    <a:pt x="23812" y="2800349"/>
                  </a:lnTo>
                  <a:lnTo>
                    <a:pt x="20654" y="2800340"/>
                  </a:lnTo>
                  <a:lnTo>
                    <a:pt x="17617" y="2799726"/>
                  </a:lnTo>
                  <a:lnTo>
                    <a:pt x="14699" y="2798517"/>
                  </a:lnTo>
                  <a:lnTo>
                    <a:pt x="11782" y="2797317"/>
                  </a:lnTo>
                  <a:lnTo>
                    <a:pt x="1812" y="2785634"/>
                  </a:lnTo>
                  <a:lnTo>
                    <a:pt x="604" y="2782722"/>
                  </a:lnTo>
                  <a:lnTo>
                    <a:pt x="0" y="2779691"/>
                  </a:lnTo>
                  <a:lnTo>
                    <a:pt x="0" y="27765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546099" y="7277093"/>
            <a:ext cx="6477000" cy="2809875"/>
            <a:chOff x="546099" y="7277093"/>
            <a:chExt cx="6477000" cy="2809875"/>
          </a:xfrm>
        </p:grpSpPr>
        <p:sp>
          <p:nvSpPr>
            <p:cNvPr id="10" name="object 10" descr=""/>
            <p:cNvSpPr/>
            <p:nvPr/>
          </p:nvSpPr>
          <p:spPr>
            <a:xfrm>
              <a:off x="550862" y="7281856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6446819" y="2800330"/>
                  </a:moveTo>
                  <a:lnTo>
                    <a:pt x="20654" y="2800330"/>
                  </a:lnTo>
                  <a:lnTo>
                    <a:pt x="17617" y="2799717"/>
                  </a:lnTo>
                  <a:lnTo>
                    <a:pt x="0" y="2779681"/>
                  </a:lnTo>
                  <a:lnTo>
                    <a:pt x="0" y="2776537"/>
                  </a:lnTo>
                  <a:lnTo>
                    <a:pt x="0" y="2064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40"/>
                  </a:lnTo>
                  <a:lnTo>
                    <a:pt x="6467473" y="2779681"/>
                  </a:lnTo>
                  <a:lnTo>
                    <a:pt x="6449856" y="2799717"/>
                  </a:lnTo>
                  <a:lnTo>
                    <a:pt x="6446819" y="280033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0862" y="7281856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0" y="2776537"/>
                  </a:moveTo>
                  <a:lnTo>
                    <a:pt x="0" y="23812"/>
                  </a:lnTo>
                  <a:lnTo>
                    <a:pt x="0" y="20640"/>
                  </a:lnTo>
                  <a:lnTo>
                    <a:pt x="604" y="17589"/>
                  </a:lnTo>
                  <a:lnTo>
                    <a:pt x="1812" y="14668"/>
                  </a:lnTo>
                  <a:lnTo>
                    <a:pt x="3021" y="11748"/>
                  </a:lnTo>
                  <a:lnTo>
                    <a:pt x="4741" y="9181"/>
                  </a:lnTo>
                  <a:lnTo>
                    <a:pt x="6974" y="6958"/>
                  </a:lnTo>
                  <a:lnTo>
                    <a:pt x="9207" y="4715"/>
                  </a:lnTo>
                  <a:lnTo>
                    <a:pt x="11782" y="3004"/>
                  </a:lnTo>
                  <a:lnTo>
                    <a:pt x="14699" y="1804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4" y="1795"/>
                  </a:lnTo>
                  <a:lnTo>
                    <a:pt x="6455691" y="2995"/>
                  </a:lnTo>
                  <a:lnTo>
                    <a:pt x="6458266" y="4715"/>
                  </a:lnTo>
                  <a:lnTo>
                    <a:pt x="6460499" y="6958"/>
                  </a:lnTo>
                  <a:lnTo>
                    <a:pt x="6462732" y="9181"/>
                  </a:lnTo>
                  <a:lnTo>
                    <a:pt x="6464453" y="11748"/>
                  </a:lnTo>
                  <a:lnTo>
                    <a:pt x="6465661" y="14678"/>
                  </a:lnTo>
                  <a:lnTo>
                    <a:pt x="6466869" y="17589"/>
                  </a:lnTo>
                  <a:lnTo>
                    <a:pt x="6467473" y="20640"/>
                  </a:lnTo>
                  <a:lnTo>
                    <a:pt x="6467474" y="23812"/>
                  </a:lnTo>
                  <a:lnTo>
                    <a:pt x="6467474" y="2776537"/>
                  </a:lnTo>
                  <a:lnTo>
                    <a:pt x="6452774" y="2798507"/>
                  </a:lnTo>
                  <a:lnTo>
                    <a:pt x="6449856" y="2799717"/>
                  </a:lnTo>
                  <a:lnTo>
                    <a:pt x="6446819" y="2800330"/>
                  </a:lnTo>
                  <a:lnTo>
                    <a:pt x="6443662" y="2800349"/>
                  </a:lnTo>
                  <a:lnTo>
                    <a:pt x="23812" y="2800349"/>
                  </a:lnTo>
                  <a:lnTo>
                    <a:pt x="20654" y="2800330"/>
                  </a:lnTo>
                  <a:lnTo>
                    <a:pt x="17617" y="2799717"/>
                  </a:lnTo>
                  <a:lnTo>
                    <a:pt x="14699" y="2798507"/>
                  </a:lnTo>
                  <a:lnTo>
                    <a:pt x="11782" y="2797298"/>
                  </a:lnTo>
                  <a:lnTo>
                    <a:pt x="1812" y="2785615"/>
                  </a:lnTo>
                  <a:lnTo>
                    <a:pt x="604" y="2782695"/>
                  </a:lnTo>
                  <a:lnTo>
                    <a:pt x="0" y="2779681"/>
                  </a:lnTo>
                  <a:lnTo>
                    <a:pt x="0" y="27765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784224" y="280034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84224" y="608646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84224" y="629601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598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84224" y="702944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33399" y="2711450"/>
            <a:ext cx="4815205" cy="712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Another way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>
                <a:latin typeface="Microsoft Sans Serif"/>
                <a:cs typeface="Microsoft Sans Serif"/>
              </a:rPr>
              <a:t> callback </a:t>
            </a:r>
            <a:r>
              <a:rPr dirty="0" sz="1050" spc="-10">
                <a:latin typeface="Microsoft Sans Serif"/>
                <a:cs typeface="Microsoft Sans Serif"/>
              </a:rPr>
              <a:t>pattern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0665" marR="232473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let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 marR="1525270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5000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560705" marR="2085339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customer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2'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881380" marR="1204595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dirty="0" sz="1050" spc="50">
                <a:latin typeface="Microsoft Sans Serif"/>
                <a:cs typeface="Microsoft Sans Serif"/>
              </a:rPr>
              <a:t>Output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will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Problem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above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creating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hell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Microsoft Sans Serif"/>
                <a:cs typeface="Microsoft Sans Serif"/>
              </a:rPr>
              <a:t>Promise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</a:pPr>
            <a:r>
              <a:rPr dirty="0" sz="1050" spc="-10">
                <a:latin typeface="Microsoft Sans Serif"/>
                <a:cs typeface="Microsoft Sans Serif"/>
              </a:rPr>
              <a:t>The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syntax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7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400685" marR="56515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(!hasMeeting)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meetingDetails =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721360" marR="884555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name: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'An JavaScript Interview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Session'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duration: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'2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hours'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time: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'10:30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PM'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(meetingDetails);</a:t>
            </a:r>
            <a:endParaRPr sz="10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has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already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scheduled'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algn="r" marR="432562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algn="r" marR="43256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6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876306"/>
            <a:ext cx="6477000" cy="1362075"/>
            <a:chOff x="546099" y="876306"/>
            <a:chExt cx="6477000" cy="136207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881068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6446819" y="1352530"/>
                  </a:moveTo>
                  <a:lnTo>
                    <a:pt x="20654" y="1352530"/>
                  </a:lnTo>
                  <a:lnTo>
                    <a:pt x="17617" y="1351917"/>
                  </a:lnTo>
                  <a:lnTo>
                    <a:pt x="0" y="1331881"/>
                  </a:lnTo>
                  <a:lnTo>
                    <a:pt x="0" y="1328737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1331881"/>
                  </a:lnTo>
                  <a:lnTo>
                    <a:pt x="6449856" y="1351917"/>
                  </a:lnTo>
                  <a:lnTo>
                    <a:pt x="6446819" y="135253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881068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0" y="1328737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57"/>
                  </a:lnTo>
                  <a:lnTo>
                    <a:pt x="4741" y="9171"/>
                  </a:lnTo>
                  <a:lnTo>
                    <a:pt x="6974" y="6958"/>
                  </a:lnTo>
                  <a:lnTo>
                    <a:pt x="9207" y="4725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595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25"/>
                  </a:lnTo>
                  <a:lnTo>
                    <a:pt x="6460499" y="6958"/>
                  </a:lnTo>
                  <a:lnTo>
                    <a:pt x="6462732" y="9171"/>
                  </a:lnTo>
                  <a:lnTo>
                    <a:pt x="6467474" y="23812"/>
                  </a:lnTo>
                  <a:lnTo>
                    <a:pt x="6467474" y="1328737"/>
                  </a:lnTo>
                  <a:lnTo>
                    <a:pt x="6452774" y="1350707"/>
                  </a:lnTo>
                  <a:lnTo>
                    <a:pt x="6449856" y="1351917"/>
                  </a:lnTo>
                  <a:lnTo>
                    <a:pt x="6446819" y="1352530"/>
                  </a:lnTo>
                  <a:lnTo>
                    <a:pt x="6443662" y="1352549"/>
                  </a:lnTo>
                  <a:lnTo>
                    <a:pt x="23812" y="1352549"/>
                  </a:lnTo>
                  <a:lnTo>
                    <a:pt x="20654" y="1352530"/>
                  </a:lnTo>
                  <a:lnTo>
                    <a:pt x="17617" y="1351917"/>
                  </a:lnTo>
                  <a:lnTo>
                    <a:pt x="14699" y="1350707"/>
                  </a:lnTo>
                  <a:lnTo>
                    <a:pt x="11782" y="1349499"/>
                  </a:lnTo>
                  <a:lnTo>
                    <a:pt x="1812" y="1337815"/>
                  </a:lnTo>
                  <a:lnTo>
                    <a:pt x="604" y="1334895"/>
                  </a:lnTo>
                  <a:lnTo>
                    <a:pt x="0" y="1331881"/>
                  </a:lnTo>
                  <a:lnTo>
                    <a:pt x="0" y="13287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714631"/>
            <a:ext cx="6477000" cy="1000125"/>
            <a:chOff x="546099" y="2714631"/>
            <a:chExt cx="6477000" cy="100012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719393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80"/>
                  </a:moveTo>
                  <a:lnTo>
                    <a:pt x="20654" y="990580"/>
                  </a:lnTo>
                  <a:lnTo>
                    <a:pt x="17617" y="989971"/>
                  </a:lnTo>
                  <a:lnTo>
                    <a:pt x="0" y="969930"/>
                  </a:lnTo>
                  <a:lnTo>
                    <a:pt x="0" y="966787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969930"/>
                  </a:lnTo>
                  <a:lnTo>
                    <a:pt x="6449856" y="989971"/>
                  </a:lnTo>
                  <a:lnTo>
                    <a:pt x="6446819" y="99058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719393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599"/>
                  </a:lnTo>
                  <a:lnTo>
                    <a:pt x="1812" y="14678"/>
                  </a:lnTo>
                  <a:lnTo>
                    <a:pt x="3021" y="11757"/>
                  </a:lnTo>
                  <a:lnTo>
                    <a:pt x="4741" y="9171"/>
                  </a:lnTo>
                  <a:lnTo>
                    <a:pt x="6974" y="6958"/>
                  </a:lnTo>
                  <a:lnTo>
                    <a:pt x="9207" y="4725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595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595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25"/>
                  </a:lnTo>
                  <a:lnTo>
                    <a:pt x="6460499" y="6958"/>
                  </a:lnTo>
                  <a:lnTo>
                    <a:pt x="6462732" y="9171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20654" y="990580"/>
                  </a:lnTo>
                  <a:lnTo>
                    <a:pt x="17617" y="989971"/>
                  </a:lnTo>
                  <a:lnTo>
                    <a:pt x="14699" y="988761"/>
                  </a:lnTo>
                  <a:lnTo>
                    <a:pt x="11782" y="987551"/>
                  </a:lnTo>
                  <a:lnTo>
                    <a:pt x="0" y="969930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4191005"/>
            <a:ext cx="6477000" cy="1362075"/>
            <a:chOff x="546099" y="4191005"/>
            <a:chExt cx="6477000" cy="13620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4195768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6446819" y="1352530"/>
                  </a:moveTo>
                  <a:lnTo>
                    <a:pt x="20654" y="1352530"/>
                  </a:lnTo>
                  <a:lnTo>
                    <a:pt x="17617" y="1351940"/>
                  </a:lnTo>
                  <a:lnTo>
                    <a:pt x="0" y="1331880"/>
                  </a:lnTo>
                  <a:lnTo>
                    <a:pt x="0" y="1328737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1331880"/>
                  </a:lnTo>
                  <a:lnTo>
                    <a:pt x="6449856" y="1351940"/>
                  </a:lnTo>
                  <a:lnTo>
                    <a:pt x="6446819" y="135253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4195768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0" y="1328737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72"/>
                  </a:lnTo>
                  <a:lnTo>
                    <a:pt x="6974" y="6953"/>
                  </a:lnTo>
                  <a:lnTo>
                    <a:pt x="9207" y="4724"/>
                  </a:lnTo>
                  <a:lnTo>
                    <a:pt x="11782" y="2990"/>
                  </a:lnTo>
                  <a:lnTo>
                    <a:pt x="14699" y="179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790"/>
                  </a:lnTo>
                  <a:lnTo>
                    <a:pt x="6455691" y="2990"/>
                  </a:lnTo>
                  <a:lnTo>
                    <a:pt x="6458266" y="4724"/>
                  </a:lnTo>
                  <a:lnTo>
                    <a:pt x="6460499" y="6953"/>
                  </a:lnTo>
                  <a:lnTo>
                    <a:pt x="6462732" y="9172"/>
                  </a:lnTo>
                  <a:lnTo>
                    <a:pt x="6467474" y="23812"/>
                  </a:lnTo>
                  <a:lnTo>
                    <a:pt x="6467474" y="1328737"/>
                  </a:lnTo>
                  <a:lnTo>
                    <a:pt x="6443662" y="1352549"/>
                  </a:lnTo>
                  <a:lnTo>
                    <a:pt x="23812" y="1352549"/>
                  </a:lnTo>
                  <a:lnTo>
                    <a:pt x="20654" y="1352530"/>
                  </a:lnTo>
                  <a:lnTo>
                    <a:pt x="17617" y="1351940"/>
                  </a:lnTo>
                  <a:lnTo>
                    <a:pt x="14699" y="1350730"/>
                  </a:lnTo>
                  <a:lnTo>
                    <a:pt x="11782" y="1349520"/>
                  </a:lnTo>
                  <a:lnTo>
                    <a:pt x="0" y="1331880"/>
                  </a:lnTo>
                  <a:lnTo>
                    <a:pt x="0" y="13287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6029330"/>
            <a:ext cx="6477000" cy="1000125"/>
            <a:chOff x="546099" y="6029330"/>
            <a:chExt cx="6477000" cy="100012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6034093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80"/>
                  </a:moveTo>
                  <a:lnTo>
                    <a:pt x="20654" y="990580"/>
                  </a:lnTo>
                  <a:lnTo>
                    <a:pt x="17617" y="989971"/>
                  </a:lnTo>
                  <a:lnTo>
                    <a:pt x="0" y="969930"/>
                  </a:lnTo>
                  <a:lnTo>
                    <a:pt x="0" y="966787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969930"/>
                  </a:lnTo>
                  <a:lnTo>
                    <a:pt x="6449856" y="989971"/>
                  </a:lnTo>
                  <a:lnTo>
                    <a:pt x="6446819" y="99058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6034093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583"/>
                  </a:lnTo>
                  <a:lnTo>
                    <a:pt x="1812" y="14658"/>
                  </a:lnTo>
                  <a:lnTo>
                    <a:pt x="3021" y="11734"/>
                  </a:lnTo>
                  <a:lnTo>
                    <a:pt x="4741" y="9172"/>
                  </a:lnTo>
                  <a:lnTo>
                    <a:pt x="6974" y="6953"/>
                  </a:lnTo>
                  <a:lnTo>
                    <a:pt x="9207" y="4724"/>
                  </a:lnTo>
                  <a:lnTo>
                    <a:pt x="11782" y="3009"/>
                  </a:lnTo>
                  <a:lnTo>
                    <a:pt x="14699" y="180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790"/>
                  </a:lnTo>
                  <a:lnTo>
                    <a:pt x="6455691" y="2990"/>
                  </a:lnTo>
                  <a:lnTo>
                    <a:pt x="6458266" y="4724"/>
                  </a:lnTo>
                  <a:lnTo>
                    <a:pt x="6460499" y="6953"/>
                  </a:lnTo>
                  <a:lnTo>
                    <a:pt x="6462732" y="9172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20654" y="990580"/>
                  </a:lnTo>
                  <a:lnTo>
                    <a:pt x="17617" y="989971"/>
                  </a:lnTo>
                  <a:lnTo>
                    <a:pt x="14699" y="988761"/>
                  </a:lnTo>
                  <a:lnTo>
                    <a:pt x="11782" y="987551"/>
                  </a:lnTo>
                  <a:lnTo>
                    <a:pt x="0" y="969930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46099" y="7505703"/>
            <a:ext cx="6477000" cy="2834005"/>
            <a:chOff x="546099" y="7505703"/>
            <a:chExt cx="6477000" cy="2834005"/>
          </a:xfrm>
        </p:grpSpPr>
        <p:sp>
          <p:nvSpPr>
            <p:cNvPr id="17" name="object 17" descr=""/>
            <p:cNvSpPr/>
            <p:nvPr/>
          </p:nvSpPr>
          <p:spPr>
            <a:xfrm>
              <a:off x="550862" y="7510465"/>
              <a:ext cx="6467475" cy="2824480"/>
            </a:xfrm>
            <a:custGeom>
              <a:avLst/>
              <a:gdLst/>
              <a:ahLst/>
              <a:cxnLst/>
              <a:rect l="l" t="t" r="r" b="b"/>
              <a:pathLst>
                <a:path w="6467475" h="2824479">
                  <a:moveTo>
                    <a:pt x="6467474" y="2824168"/>
                  </a:moveTo>
                  <a:lnTo>
                    <a:pt x="0" y="2824168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282416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0862" y="7510465"/>
              <a:ext cx="6467475" cy="2824480"/>
            </a:xfrm>
            <a:custGeom>
              <a:avLst/>
              <a:gdLst/>
              <a:ahLst/>
              <a:cxnLst/>
              <a:rect l="l" t="t" r="r" b="b"/>
              <a:pathLst>
                <a:path w="6467475" h="2824479">
                  <a:moveTo>
                    <a:pt x="0" y="2824168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2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2824168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784224" y="6286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8"/>
                </a:lnTo>
                <a:lnTo>
                  <a:pt x="0" y="21561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1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61999" y="539762"/>
            <a:ext cx="3603625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only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present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write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like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622935">
              <a:lnSpc>
                <a:spcPct val="2262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123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Output: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123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84224" y="246698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8"/>
                </a:lnTo>
                <a:lnTo>
                  <a:pt x="0" y="21561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1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73179" y="2378087"/>
            <a:ext cx="6419850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361315" marR="3330575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123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3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Output: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123</a:t>
            </a:r>
            <a:endParaRPr sz="105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84224" y="39433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61999" y="3854462"/>
            <a:ext cx="4025900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only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present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write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like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2262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'fail'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Output: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8E8F8B"/>
                </a:solidFill>
                <a:latin typeface="Courier New"/>
                <a:cs typeface="Courier New"/>
              </a:rPr>
              <a:t>fail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84224" y="57816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61999" y="5692787"/>
            <a:ext cx="4025900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72085" marR="5080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3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'fail'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Output:</a:t>
            </a:r>
            <a:r>
              <a:rPr dirty="0" sz="1050" spc="-5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8E8F8B"/>
                </a:solidFill>
                <a:latin typeface="Courier New"/>
                <a:cs typeface="Courier New"/>
              </a:rPr>
              <a:t>fail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84224" y="72580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61999" y="7169162"/>
            <a:ext cx="4586605" cy="308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Creating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6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hasMeeting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false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56515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(!hasMeeting)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meetingDetails =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 marR="884555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name: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'An JavaScript Interview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Session'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duration: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'2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hours'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time: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'10:30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PM'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(meetingDetails);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has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already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scheduled'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7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48"/>
            <a:ext cx="6477000" cy="1862455"/>
            <a:chOff x="546099" y="528648"/>
            <a:chExt cx="6477000" cy="186245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410"/>
              <a:ext cx="6467475" cy="1852930"/>
            </a:xfrm>
            <a:custGeom>
              <a:avLst/>
              <a:gdLst/>
              <a:ahLst/>
              <a:cxnLst/>
              <a:rect l="l" t="t" r="r" b="b"/>
              <a:pathLst>
                <a:path w="6467475" h="1852930">
                  <a:moveTo>
                    <a:pt x="6446819" y="1852587"/>
                  </a:moveTo>
                  <a:lnTo>
                    <a:pt x="20654" y="1852587"/>
                  </a:lnTo>
                  <a:lnTo>
                    <a:pt x="17617" y="1851977"/>
                  </a:lnTo>
                  <a:lnTo>
                    <a:pt x="0" y="1831936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1831936"/>
                  </a:lnTo>
                  <a:lnTo>
                    <a:pt x="6446819" y="185258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410"/>
              <a:ext cx="6467475" cy="1852930"/>
            </a:xfrm>
            <a:custGeom>
              <a:avLst/>
              <a:gdLst/>
              <a:ahLst/>
              <a:cxnLst/>
              <a:rect l="l" t="t" r="r" b="b"/>
              <a:pathLst>
                <a:path w="6467475" h="1852930">
                  <a:moveTo>
                    <a:pt x="6467474" y="0"/>
                  </a:moveTo>
                  <a:lnTo>
                    <a:pt x="6467474" y="1828793"/>
                  </a:lnTo>
                  <a:lnTo>
                    <a:pt x="6467473" y="1831936"/>
                  </a:lnTo>
                  <a:lnTo>
                    <a:pt x="6443661" y="1852606"/>
                  </a:lnTo>
                  <a:lnTo>
                    <a:pt x="23812" y="1852606"/>
                  </a:lnTo>
                  <a:lnTo>
                    <a:pt x="20654" y="1852587"/>
                  </a:lnTo>
                  <a:lnTo>
                    <a:pt x="17617" y="1851977"/>
                  </a:lnTo>
                  <a:lnTo>
                    <a:pt x="14699" y="1850767"/>
                  </a:lnTo>
                  <a:lnTo>
                    <a:pt x="11782" y="1849558"/>
                  </a:lnTo>
                  <a:lnTo>
                    <a:pt x="0" y="1831936"/>
                  </a:lnTo>
                  <a:lnTo>
                    <a:pt x="0" y="1828793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867030"/>
            <a:ext cx="6477000" cy="819150"/>
            <a:chOff x="546099" y="2867030"/>
            <a:chExt cx="6477000" cy="81915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871793"/>
              <a:ext cx="6467475" cy="809625"/>
            </a:xfrm>
            <a:custGeom>
              <a:avLst/>
              <a:gdLst/>
              <a:ahLst/>
              <a:cxnLst/>
              <a:rect l="l" t="t" r="r" b="b"/>
              <a:pathLst>
                <a:path w="6467475" h="809625">
                  <a:moveTo>
                    <a:pt x="6446819" y="809605"/>
                  </a:moveTo>
                  <a:lnTo>
                    <a:pt x="20654" y="809605"/>
                  </a:lnTo>
                  <a:lnTo>
                    <a:pt x="17617" y="808996"/>
                  </a:lnTo>
                  <a:lnTo>
                    <a:pt x="0" y="788955"/>
                  </a:lnTo>
                  <a:lnTo>
                    <a:pt x="0" y="785812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788955"/>
                  </a:lnTo>
                  <a:lnTo>
                    <a:pt x="6449856" y="808996"/>
                  </a:lnTo>
                  <a:lnTo>
                    <a:pt x="6446819" y="80960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871793"/>
              <a:ext cx="6467475" cy="809625"/>
            </a:xfrm>
            <a:custGeom>
              <a:avLst/>
              <a:gdLst/>
              <a:ahLst/>
              <a:cxnLst/>
              <a:rect l="l" t="t" r="r" b="b"/>
              <a:pathLst>
                <a:path w="6467475" h="809625">
                  <a:moveTo>
                    <a:pt x="0" y="785812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2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785812"/>
                  </a:lnTo>
                  <a:lnTo>
                    <a:pt x="6443662" y="809624"/>
                  </a:lnTo>
                  <a:lnTo>
                    <a:pt x="23812" y="809624"/>
                  </a:lnTo>
                  <a:lnTo>
                    <a:pt x="20654" y="809605"/>
                  </a:lnTo>
                  <a:lnTo>
                    <a:pt x="17617" y="808996"/>
                  </a:lnTo>
                  <a:lnTo>
                    <a:pt x="14699" y="807786"/>
                  </a:lnTo>
                  <a:lnTo>
                    <a:pt x="11782" y="806576"/>
                  </a:lnTo>
                  <a:lnTo>
                    <a:pt x="0" y="788955"/>
                  </a:lnTo>
                  <a:lnTo>
                    <a:pt x="0" y="78581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4162430"/>
            <a:ext cx="6477000" cy="638175"/>
            <a:chOff x="546099" y="4162430"/>
            <a:chExt cx="6477000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4167192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30"/>
                  </a:moveTo>
                  <a:lnTo>
                    <a:pt x="20654" y="628630"/>
                  </a:lnTo>
                  <a:lnTo>
                    <a:pt x="17617" y="628021"/>
                  </a:lnTo>
                  <a:lnTo>
                    <a:pt x="0" y="607980"/>
                  </a:lnTo>
                  <a:lnTo>
                    <a:pt x="0" y="604837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607980"/>
                  </a:lnTo>
                  <a:lnTo>
                    <a:pt x="6449856" y="628021"/>
                  </a:lnTo>
                  <a:lnTo>
                    <a:pt x="6446819" y="62863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4167192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30"/>
                  </a:lnTo>
                  <a:lnTo>
                    <a:pt x="17617" y="628021"/>
                  </a:lnTo>
                  <a:lnTo>
                    <a:pt x="14699" y="626811"/>
                  </a:lnTo>
                  <a:lnTo>
                    <a:pt x="11782" y="625601"/>
                  </a:lnTo>
                  <a:lnTo>
                    <a:pt x="0" y="607980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5276853"/>
            <a:ext cx="6477000" cy="5062855"/>
            <a:chOff x="546099" y="5276853"/>
            <a:chExt cx="6477000" cy="506285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5281616"/>
              <a:ext cx="6467475" cy="5053330"/>
            </a:xfrm>
            <a:custGeom>
              <a:avLst/>
              <a:gdLst/>
              <a:ahLst/>
              <a:cxnLst/>
              <a:rect l="l" t="t" r="r" b="b"/>
              <a:pathLst>
                <a:path w="6467475" h="5053330">
                  <a:moveTo>
                    <a:pt x="6467474" y="5053018"/>
                  </a:moveTo>
                  <a:lnTo>
                    <a:pt x="0" y="5053018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505301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5281616"/>
              <a:ext cx="6467475" cy="5053330"/>
            </a:xfrm>
            <a:custGeom>
              <a:avLst/>
              <a:gdLst/>
              <a:ahLst/>
              <a:cxnLst/>
              <a:rect l="l" t="t" r="r" b="b"/>
              <a:pathLst>
                <a:path w="6467475" h="5053330">
                  <a:moveTo>
                    <a:pt x="0" y="5053018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9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5053018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61999" y="511187"/>
            <a:ext cx="2985770" cy="163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endParaRPr sz="1050">
              <a:latin typeface="Courier New"/>
              <a:cs typeface="Courier New"/>
            </a:endParaRPr>
          </a:p>
          <a:p>
            <a:pPr marL="332105" marR="5080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JSON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stringify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  <a:p>
            <a:pPr marL="332105" marR="644525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84224" y="26193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2530487"/>
            <a:ext cx="442722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completed,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Resolved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{"name":"An JavaScript Interview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session","duration":"2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hours","time":"10:30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PM"}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84224" y="3914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61999" y="3825887"/>
            <a:ext cx="250634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415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latin typeface="Microsoft Sans Serif"/>
                <a:cs typeface="Microsoft Sans Serif"/>
              </a:rPr>
              <a:t>Else</a:t>
            </a:r>
            <a:r>
              <a:rPr dirty="0" sz="1050">
                <a:latin typeface="Microsoft Sans Serif"/>
                <a:cs typeface="Microsoft Sans Serif"/>
              </a:rPr>
              <a:t> 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Rejected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A meeting has already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scheduled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84224" y="502920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61999" y="4940312"/>
            <a:ext cx="4987290" cy="525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Multiple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then</a:t>
            </a:r>
            <a:r>
              <a:rPr dirty="0" sz="1050" spc="-28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hasMeeting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false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96583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(!hasMeeting)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meetingDetails =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 marR="128524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name: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'An JavaScript Interview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Session'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duration: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'2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hours'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time: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'10:30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PM'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(meetingDetails);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has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already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scheduled'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algn="r" marR="4726305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algn="r" marR="472630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addToCalender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meeting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calender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`I have a meeting titled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${meeting.name}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at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${meeting.time}`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508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No need to 'reject' a 'Promise'. So, use direct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'resolve'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(calender);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(addToCalender)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8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2"/>
            <a:ext cx="6477000" cy="1319530"/>
            <a:chOff x="546099" y="528632"/>
            <a:chExt cx="6477000" cy="131953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4"/>
              <a:ext cx="6467475" cy="1310005"/>
            </a:xfrm>
            <a:custGeom>
              <a:avLst/>
              <a:gdLst/>
              <a:ahLst/>
              <a:cxnLst/>
              <a:rect l="l" t="t" r="r" b="b"/>
              <a:pathLst>
                <a:path w="6467475" h="1310005">
                  <a:moveTo>
                    <a:pt x="6446819" y="1309661"/>
                  </a:moveTo>
                  <a:lnTo>
                    <a:pt x="20654" y="1309661"/>
                  </a:lnTo>
                  <a:lnTo>
                    <a:pt x="17617" y="1309052"/>
                  </a:lnTo>
                  <a:lnTo>
                    <a:pt x="0" y="1289011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1289011"/>
                  </a:lnTo>
                  <a:lnTo>
                    <a:pt x="6446819" y="130966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4"/>
              <a:ext cx="6467475" cy="1310005"/>
            </a:xfrm>
            <a:custGeom>
              <a:avLst/>
              <a:gdLst/>
              <a:ahLst/>
              <a:cxnLst/>
              <a:rect l="l" t="t" r="r" b="b"/>
              <a:pathLst>
                <a:path w="6467475" h="1310005">
                  <a:moveTo>
                    <a:pt x="6467474" y="0"/>
                  </a:moveTo>
                  <a:lnTo>
                    <a:pt x="6467474" y="1285868"/>
                  </a:lnTo>
                  <a:lnTo>
                    <a:pt x="6467473" y="1289011"/>
                  </a:lnTo>
                  <a:lnTo>
                    <a:pt x="6443661" y="1309680"/>
                  </a:lnTo>
                  <a:lnTo>
                    <a:pt x="23812" y="1309680"/>
                  </a:lnTo>
                  <a:lnTo>
                    <a:pt x="20654" y="1309661"/>
                  </a:lnTo>
                  <a:lnTo>
                    <a:pt x="17617" y="1309052"/>
                  </a:lnTo>
                  <a:lnTo>
                    <a:pt x="14699" y="1307842"/>
                  </a:lnTo>
                  <a:lnTo>
                    <a:pt x="11782" y="1306632"/>
                  </a:lnTo>
                  <a:lnTo>
                    <a:pt x="0" y="1289011"/>
                  </a:lnTo>
                  <a:lnTo>
                    <a:pt x="0" y="128586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324105"/>
            <a:ext cx="6477000" cy="638175"/>
            <a:chOff x="546099" y="2324105"/>
            <a:chExt cx="6477000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328867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30"/>
                  </a:moveTo>
                  <a:lnTo>
                    <a:pt x="20654" y="628630"/>
                  </a:lnTo>
                  <a:lnTo>
                    <a:pt x="17617" y="628021"/>
                  </a:lnTo>
                  <a:lnTo>
                    <a:pt x="0" y="607980"/>
                  </a:lnTo>
                  <a:lnTo>
                    <a:pt x="0" y="6048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607980"/>
                  </a:lnTo>
                  <a:lnTo>
                    <a:pt x="6449856" y="628021"/>
                  </a:lnTo>
                  <a:lnTo>
                    <a:pt x="6446819" y="62863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328867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72"/>
                  </a:lnTo>
                  <a:lnTo>
                    <a:pt x="6974" y="6953"/>
                  </a:lnTo>
                  <a:lnTo>
                    <a:pt x="9207" y="4705"/>
                  </a:lnTo>
                  <a:lnTo>
                    <a:pt x="11782" y="2990"/>
                  </a:lnTo>
                  <a:lnTo>
                    <a:pt x="14699" y="179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790"/>
                  </a:lnTo>
                  <a:lnTo>
                    <a:pt x="6455691" y="2990"/>
                  </a:lnTo>
                  <a:lnTo>
                    <a:pt x="6458266" y="4705"/>
                  </a:lnTo>
                  <a:lnTo>
                    <a:pt x="6460499" y="6953"/>
                  </a:lnTo>
                  <a:lnTo>
                    <a:pt x="6462732" y="9172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30"/>
                  </a:lnTo>
                  <a:lnTo>
                    <a:pt x="17617" y="628021"/>
                  </a:lnTo>
                  <a:lnTo>
                    <a:pt x="14699" y="626811"/>
                  </a:lnTo>
                  <a:lnTo>
                    <a:pt x="11782" y="625601"/>
                  </a:lnTo>
                  <a:lnTo>
                    <a:pt x="0" y="607980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3438530"/>
            <a:ext cx="6477000" cy="638175"/>
            <a:chOff x="546099" y="3438530"/>
            <a:chExt cx="6477000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3443292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9"/>
                  </a:moveTo>
                  <a:lnTo>
                    <a:pt x="20654" y="628649"/>
                  </a:lnTo>
                  <a:lnTo>
                    <a:pt x="17617" y="628040"/>
                  </a:lnTo>
                  <a:lnTo>
                    <a:pt x="0" y="607980"/>
                  </a:lnTo>
                  <a:lnTo>
                    <a:pt x="0" y="6048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607980"/>
                  </a:lnTo>
                  <a:lnTo>
                    <a:pt x="6449856" y="628040"/>
                  </a:lnTo>
                  <a:lnTo>
                    <a:pt x="6446819" y="62864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3443292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72"/>
                  </a:lnTo>
                  <a:lnTo>
                    <a:pt x="6974" y="6953"/>
                  </a:lnTo>
                  <a:lnTo>
                    <a:pt x="9207" y="4705"/>
                  </a:lnTo>
                  <a:lnTo>
                    <a:pt x="11782" y="2990"/>
                  </a:lnTo>
                  <a:lnTo>
                    <a:pt x="14699" y="179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790"/>
                  </a:lnTo>
                  <a:lnTo>
                    <a:pt x="6455691" y="2990"/>
                  </a:lnTo>
                  <a:lnTo>
                    <a:pt x="6458266" y="4705"/>
                  </a:lnTo>
                  <a:lnTo>
                    <a:pt x="6460499" y="6953"/>
                  </a:lnTo>
                  <a:lnTo>
                    <a:pt x="6462732" y="9172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46819" y="628649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49"/>
                  </a:lnTo>
                  <a:lnTo>
                    <a:pt x="17617" y="628040"/>
                  </a:lnTo>
                  <a:lnTo>
                    <a:pt x="14699" y="626830"/>
                  </a:lnTo>
                  <a:lnTo>
                    <a:pt x="11782" y="625621"/>
                  </a:lnTo>
                  <a:lnTo>
                    <a:pt x="0" y="607980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5905487"/>
            <a:ext cx="6477000" cy="4434205"/>
            <a:chOff x="546099" y="5905487"/>
            <a:chExt cx="6477000" cy="443420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5910250"/>
              <a:ext cx="6467475" cy="4424680"/>
            </a:xfrm>
            <a:custGeom>
              <a:avLst/>
              <a:gdLst/>
              <a:ahLst/>
              <a:cxnLst/>
              <a:rect l="l" t="t" r="r" b="b"/>
              <a:pathLst>
                <a:path w="6467475" h="4424680">
                  <a:moveTo>
                    <a:pt x="6467474" y="4424368"/>
                  </a:moveTo>
                  <a:lnTo>
                    <a:pt x="0" y="4424368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442436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5910250"/>
              <a:ext cx="6467475" cy="4424680"/>
            </a:xfrm>
            <a:custGeom>
              <a:avLst/>
              <a:gdLst/>
              <a:ahLst/>
              <a:cxnLst/>
              <a:rect l="l" t="t" r="r" b="b"/>
              <a:pathLst>
                <a:path w="6467475" h="4424680">
                  <a:moveTo>
                    <a:pt x="0" y="4424368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9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4424368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22046" y="490232"/>
            <a:ext cx="218567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644525" indent="-16002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  <a:p>
            <a:pPr marL="172085" marR="5080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84224" y="20764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1987562"/>
            <a:ext cx="5387340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completed,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Resolved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I have a meeting titled An JavaScript Interview Session at 10:30 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PM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84224" y="31908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84224" y="430530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84224" y="45148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84224" y="56578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76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33399" y="3101987"/>
            <a:ext cx="5215890" cy="717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499360">
              <a:lnSpc>
                <a:spcPct val="100000"/>
              </a:lnSpc>
              <a:spcBef>
                <a:spcPts val="100"/>
              </a:spcBef>
            </a:pPr>
            <a:r>
              <a:rPr dirty="0" sz="1050" spc="-40">
                <a:latin typeface="Microsoft Sans Serif"/>
                <a:cs typeface="Microsoft Sans Serif"/>
              </a:rPr>
              <a:t>Else</a:t>
            </a:r>
            <a:r>
              <a:rPr dirty="0" sz="1050">
                <a:latin typeface="Microsoft Sans Serif"/>
                <a:cs typeface="Microsoft Sans Serif"/>
              </a:rPr>
              <a:t> the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Rejected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algn="r" marR="248539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A meeting has already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scheduled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can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receive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any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error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messages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catch</a:t>
            </a:r>
            <a:r>
              <a:rPr dirty="0" sz="1050" spc="-36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block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 spc="-35">
                <a:latin typeface="Microsoft Sans Serif"/>
                <a:cs typeface="Microsoft Sans Serif"/>
              </a:rPr>
              <a:t>Run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latin typeface="Microsoft Sans Serif"/>
                <a:cs typeface="Microsoft Sans Serif"/>
              </a:rPr>
              <a:t>'s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time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receive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result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last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time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icrosoft Sans Serif"/>
                <a:cs typeface="Microsoft Sans Serif"/>
              </a:rPr>
              <a:t>Async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Await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Example-</a:t>
            </a:r>
            <a:r>
              <a:rPr dirty="0" sz="1050" spc="-25" b="1">
                <a:latin typeface="Arial"/>
                <a:cs typeface="Arial"/>
              </a:rPr>
              <a:t>01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0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dirty="0" sz="1050" spc="-50">
                <a:latin typeface="Microsoft Sans Serif"/>
                <a:cs typeface="Microsoft Sans Serif"/>
              </a:rPr>
              <a:t>Same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3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completed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async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hasMeeting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false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96583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(!hasMeeting)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meetingDetails =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721360" marR="128524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name: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'An JavaScript Interview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Session'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duration: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'2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hours'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time: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'10:30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PM'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(meetingDetails);</a:t>
            </a:r>
            <a:endParaRPr sz="10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'A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meeting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has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already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scheduled'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algn="r" marR="4726305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algn="r" marR="472630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addToCalender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meeting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calender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`I have a meeting titled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${meeting.name}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at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${meeting.time}`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508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No need to 'reject' a 'Promise'. So, use direct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'resolve'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(calender);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105"/>
              <a:t>1</a:t>
            </a:r>
            <a:r>
              <a:rPr dirty="0" spc="105"/>
              <a:t>9</a:t>
            </a:r>
            <a:r>
              <a:rPr dirty="0" spc="60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7"/>
            <a:ext cx="6477000" cy="776605"/>
            <a:chOff x="546099" y="528637"/>
            <a:chExt cx="6477000" cy="77660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9"/>
              <a:ext cx="6467475" cy="767080"/>
            </a:xfrm>
            <a:custGeom>
              <a:avLst/>
              <a:gdLst/>
              <a:ahLst/>
              <a:cxnLst/>
              <a:rect l="l" t="t" r="r" b="b"/>
              <a:pathLst>
                <a:path w="6467475" h="767080">
                  <a:moveTo>
                    <a:pt x="6446819" y="766761"/>
                  </a:moveTo>
                  <a:lnTo>
                    <a:pt x="20654" y="766761"/>
                  </a:lnTo>
                  <a:lnTo>
                    <a:pt x="17617" y="766157"/>
                  </a:lnTo>
                  <a:lnTo>
                    <a:pt x="0" y="746106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746106"/>
                  </a:lnTo>
                  <a:lnTo>
                    <a:pt x="6446819" y="76676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9"/>
              <a:ext cx="6467475" cy="767080"/>
            </a:xfrm>
            <a:custGeom>
              <a:avLst/>
              <a:gdLst/>
              <a:ahLst/>
              <a:cxnLst/>
              <a:rect l="l" t="t" r="r" b="b"/>
              <a:pathLst>
                <a:path w="6467475" h="767080">
                  <a:moveTo>
                    <a:pt x="6467474" y="0"/>
                  </a:moveTo>
                  <a:lnTo>
                    <a:pt x="6467474" y="742949"/>
                  </a:lnTo>
                  <a:lnTo>
                    <a:pt x="6467473" y="746106"/>
                  </a:lnTo>
                  <a:lnTo>
                    <a:pt x="6452773" y="764948"/>
                  </a:lnTo>
                  <a:lnTo>
                    <a:pt x="6449856" y="766157"/>
                  </a:lnTo>
                  <a:lnTo>
                    <a:pt x="6446819" y="766761"/>
                  </a:lnTo>
                  <a:lnTo>
                    <a:pt x="6443661" y="766761"/>
                  </a:lnTo>
                  <a:lnTo>
                    <a:pt x="23812" y="766761"/>
                  </a:lnTo>
                  <a:lnTo>
                    <a:pt x="20654" y="766761"/>
                  </a:lnTo>
                  <a:lnTo>
                    <a:pt x="17617" y="766157"/>
                  </a:lnTo>
                  <a:lnTo>
                    <a:pt x="14699" y="764948"/>
                  </a:lnTo>
                  <a:lnTo>
                    <a:pt x="11782" y="763739"/>
                  </a:lnTo>
                  <a:lnTo>
                    <a:pt x="1812" y="752060"/>
                  </a:lnTo>
                  <a:lnTo>
                    <a:pt x="604" y="749143"/>
                  </a:lnTo>
                  <a:lnTo>
                    <a:pt x="0" y="746106"/>
                  </a:lnTo>
                  <a:lnTo>
                    <a:pt x="0" y="74294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1781175"/>
            <a:ext cx="6477000" cy="1000125"/>
            <a:chOff x="546099" y="1781175"/>
            <a:chExt cx="6477000" cy="100012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1785937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98"/>
                  </a:moveTo>
                  <a:lnTo>
                    <a:pt x="20654" y="990598"/>
                  </a:lnTo>
                  <a:lnTo>
                    <a:pt x="17617" y="989994"/>
                  </a:lnTo>
                  <a:lnTo>
                    <a:pt x="0" y="969944"/>
                  </a:lnTo>
                  <a:lnTo>
                    <a:pt x="0" y="966787"/>
                  </a:lnTo>
                  <a:lnTo>
                    <a:pt x="0" y="20653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3"/>
                  </a:lnTo>
                  <a:lnTo>
                    <a:pt x="6467473" y="969944"/>
                  </a:lnTo>
                  <a:lnTo>
                    <a:pt x="6449856" y="989994"/>
                  </a:lnTo>
                  <a:lnTo>
                    <a:pt x="6446819" y="99059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1785937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53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1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1"/>
                  </a:lnTo>
                  <a:lnTo>
                    <a:pt x="11782" y="3020"/>
                  </a:lnTo>
                  <a:lnTo>
                    <a:pt x="14699" y="1811"/>
                  </a:lnTo>
                  <a:lnTo>
                    <a:pt x="17617" y="603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3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52774" y="988784"/>
                  </a:lnTo>
                  <a:lnTo>
                    <a:pt x="6449856" y="989994"/>
                  </a:lnTo>
                  <a:lnTo>
                    <a:pt x="6446819" y="990598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20654" y="990598"/>
                  </a:lnTo>
                  <a:lnTo>
                    <a:pt x="17617" y="989994"/>
                  </a:lnTo>
                  <a:lnTo>
                    <a:pt x="14699" y="988784"/>
                  </a:lnTo>
                  <a:lnTo>
                    <a:pt x="11782" y="987576"/>
                  </a:lnTo>
                  <a:lnTo>
                    <a:pt x="1812" y="975898"/>
                  </a:lnTo>
                  <a:lnTo>
                    <a:pt x="604" y="972981"/>
                  </a:lnTo>
                  <a:lnTo>
                    <a:pt x="0" y="969944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3257550"/>
            <a:ext cx="6477000" cy="2266950"/>
            <a:chOff x="546099" y="3257550"/>
            <a:chExt cx="6477000" cy="2266950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3262312"/>
              <a:ext cx="6467475" cy="2257425"/>
            </a:xfrm>
            <a:custGeom>
              <a:avLst/>
              <a:gdLst/>
              <a:ahLst/>
              <a:cxnLst/>
              <a:rect l="l" t="t" r="r" b="b"/>
              <a:pathLst>
                <a:path w="6467475" h="2257425">
                  <a:moveTo>
                    <a:pt x="6446819" y="2257423"/>
                  </a:moveTo>
                  <a:lnTo>
                    <a:pt x="20654" y="2257423"/>
                  </a:lnTo>
                  <a:lnTo>
                    <a:pt x="17617" y="2256817"/>
                  </a:lnTo>
                  <a:lnTo>
                    <a:pt x="0" y="2236769"/>
                  </a:lnTo>
                  <a:lnTo>
                    <a:pt x="0" y="2233612"/>
                  </a:lnTo>
                  <a:lnTo>
                    <a:pt x="0" y="20653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3"/>
                  </a:lnTo>
                  <a:lnTo>
                    <a:pt x="6467473" y="2236769"/>
                  </a:lnTo>
                  <a:lnTo>
                    <a:pt x="6449856" y="2256817"/>
                  </a:lnTo>
                  <a:lnTo>
                    <a:pt x="6446819" y="225742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3262312"/>
              <a:ext cx="6467475" cy="2257425"/>
            </a:xfrm>
            <a:custGeom>
              <a:avLst/>
              <a:gdLst/>
              <a:ahLst/>
              <a:cxnLst/>
              <a:rect l="l" t="t" r="r" b="b"/>
              <a:pathLst>
                <a:path w="6467475" h="2257425">
                  <a:moveTo>
                    <a:pt x="0" y="2233612"/>
                  </a:moveTo>
                  <a:lnTo>
                    <a:pt x="0" y="23812"/>
                  </a:lnTo>
                  <a:lnTo>
                    <a:pt x="0" y="20653"/>
                  </a:lnTo>
                  <a:lnTo>
                    <a:pt x="604" y="17615"/>
                  </a:lnTo>
                  <a:lnTo>
                    <a:pt x="1812" y="14697"/>
                  </a:lnTo>
                  <a:lnTo>
                    <a:pt x="3021" y="11780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40"/>
                  </a:lnTo>
                  <a:lnTo>
                    <a:pt x="11782" y="3019"/>
                  </a:lnTo>
                  <a:lnTo>
                    <a:pt x="14699" y="1810"/>
                  </a:lnTo>
                  <a:lnTo>
                    <a:pt x="17617" y="603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3"/>
                  </a:lnTo>
                  <a:lnTo>
                    <a:pt x="6452774" y="1810"/>
                  </a:lnTo>
                  <a:lnTo>
                    <a:pt x="6455691" y="3019"/>
                  </a:lnTo>
                  <a:lnTo>
                    <a:pt x="6458266" y="4740"/>
                  </a:lnTo>
                  <a:lnTo>
                    <a:pt x="6460499" y="6974"/>
                  </a:lnTo>
                  <a:lnTo>
                    <a:pt x="6462732" y="9206"/>
                  </a:lnTo>
                  <a:lnTo>
                    <a:pt x="6467474" y="23812"/>
                  </a:lnTo>
                  <a:lnTo>
                    <a:pt x="6467474" y="2233612"/>
                  </a:lnTo>
                  <a:lnTo>
                    <a:pt x="6443662" y="2257424"/>
                  </a:lnTo>
                  <a:lnTo>
                    <a:pt x="23812" y="2257424"/>
                  </a:lnTo>
                  <a:lnTo>
                    <a:pt x="1812" y="2242722"/>
                  </a:lnTo>
                  <a:lnTo>
                    <a:pt x="604" y="2239805"/>
                  </a:lnTo>
                  <a:lnTo>
                    <a:pt x="0" y="2236769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6000750"/>
            <a:ext cx="6477000" cy="1000125"/>
            <a:chOff x="546099" y="6000750"/>
            <a:chExt cx="6477000" cy="100012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6005512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98"/>
                  </a:moveTo>
                  <a:lnTo>
                    <a:pt x="20654" y="990598"/>
                  </a:lnTo>
                  <a:lnTo>
                    <a:pt x="17617" y="989994"/>
                  </a:lnTo>
                  <a:lnTo>
                    <a:pt x="0" y="969944"/>
                  </a:lnTo>
                  <a:lnTo>
                    <a:pt x="0" y="96678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969944"/>
                  </a:lnTo>
                  <a:lnTo>
                    <a:pt x="6449856" y="989994"/>
                  </a:lnTo>
                  <a:lnTo>
                    <a:pt x="6446819" y="99059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6005512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6"/>
                  </a:lnTo>
                  <a:lnTo>
                    <a:pt x="1812" y="14699"/>
                  </a:lnTo>
                  <a:lnTo>
                    <a:pt x="3021" y="11780"/>
                  </a:lnTo>
                  <a:lnTo>
                    <a:pt x="4741" y="9205"/>
                  </a:lnTo>
                  <a:lnTo>
                    <a:pt x="6974" y="6974"/>
                  </a:lnTo>
                  <a:lnTo>
                    <a:pt x="9207" y="4740"/>
                  </a:lnTo>
                  <a:lnTo>
                    <a:pt x="11782" y="3020"/>
                  </a:lnTo>
                  <a:lnTo>
                    <a:pt x="14699" y="1812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12"/>
                  </a:lnTo>
                  <a:lnTo>
                    <a:pt x="6455691" y="3020"/>
                  </a:lnTo>
                  <a:lnTo>
                    <a:pt x="6458266" y="4740"/>
                  </a:lnTo>
                  <a:lnTo>
                    <a:pt x="6460499" y="6974"/>
                  </a:lnTo>
                  <a:lnTo>
                    <a:pt x="6462732" y="9205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6974" y="983623"/>
                  </a:lnTo>
                  <a:lnTo>
                    <a:pt x="4741" y="981390"/>
                  </a:lnTo>
                  <a:lnTo>
                    <a:pt x="3021" y="978815"/>
                  </a:lnTo>
                  <a:lnTo>
                    <a:pt x="1812" y="975898"/>
                  </a:lnTo>
                  <a:lnTo>
                    <a:pt x="604" y="972981"/>
                  </a:lnTo>
                  <a:lnTo>
                    <a:pt x="0" y="969944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46099" y="7477123"/>
            <a:ext cx="6477000" cy="2862580"/>
            <a:chOff x="546099" y="7477123"/>
            <a:chExt cx="6477000" cy="2862580"/>
          </a:xfrm>
        </p:grpSpPr>
        <p:sp>
          <p:nvSpPr>
            <p:cNvPr id="17" name="object 17" descr=""/>
            <p:cNvSpPr/>
            <p:nvPr/>
          </p:nvSpPr>
          <p:spPr>
            <a:xfrm>
              <a:off x="550862" y="7481885"/>
              <a:ext cx="6467475" cy="2853055"/>
            </a:xfrm>
            <a:custGeom>
              <a:avLst/>
              <a:gdLst/>
              <a:ahLst/>
              <a:cxnLst/>
              <a:rect l="l" t="t" r="r" b="b"/>
              <a:pathLst>
                <a:path w="6467475" h="2853054">
                  <a:moveTo>
                    <a:pt x="6467474" y="2852738"/>
                  </a:moveTo>
                  <a:lnTo>
                    <a:pt x="0" y="2852738"/>
                  </a:lnTo>
                  <a:lnTo>
                    <a:pt x="0" y="20653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285273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0862" y="7481885"/>
              <a:ext cx="6467475" cy="2853055"/>
            </a:xfrm>
            <a:custGeom>
              <a:avLst/>
              <a:gdLst/>
              <a:ahLst/>
              <a:cxnLst/>
              <a:rect l="l" t="t" r="r" b="b"/>
              <a:pathLst>
                <a:path w="6467475" h="2853054">
                  <a:moveTo>
                    <a:pt x="0" y="2852738"/>
                  </a:moveTo>
                  <a:lnTo>
                    <a:pt x="0" y="23812"/>
                  </a:lnTo>
                  <a:lnTo>
                    <a:pt x="0" y="20653"/>
                  </a:lnTo>
                  <a:lnTo>
                    <a:pt x="604" y="17616"/>
                  </a:lnTo>
                  <a:lnTo>
                    <a:pt x="1812" y="14698"/>
                  </a:lnTo>
                  <a:lnTo>
                    <a:pt x="3021" y="11780"/>
                  </a:lnTo>
                  <a:lnTo>
                    <a:pt x="4741" y="9204"/>
                  </a:lnTo>
                  <a:lnTo>
                    <a:pt x="6974" y="6974"/>
                  </a:lnTo>
                  <a:lnTo>
                    <a:pt x="9207" y="4740"/>
                  </a:lnTo>
                  <a:lnTo>
                    <a:pt x="11782" y="3019"/>
                  </a:lnTo>
                  <a:lnTo>
                    <a:pt x="14699" y="1811"/>
                  </a:lnTo>
                  <a:lnTo>
                    <a:pt x="17617" y="603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3"/>
                  </a:lnTo>
                  <a:lnTo>
                    <a:pt x="6452773" y="1811"/>
                  </a:lnTo>
                  <a:lnTo>
                    <a:pt x="6455691" y="3019"/>
                  </a:lnTo>
                  <a:lnTo>
                    <a:pt x="6458266" y="4740"/>
                  </a:lnTo>
                  <a:lnTo>
                    <a:pt x="6460499" y="6974"/>
                  </a:lnTo>
                  <a:lnTo>
                    <a:pt x="6462732" y="9204"/>
                  </a:lnTo>
                  <a:lnTo>
                    <a:pt x="6467474" y="23812"/>
                  </a:lnTo>
                  <a:lnTo>
                    <a:pt x="6467474" y="2852738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1999" y="490220"/>
            <a:ext cx="3225800" cy="56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5080" indent="-16002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4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5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function</a:t>
            </a:r>
            <a:r>
              <a:rPr dirty="0" sz="1050" spc="-1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sum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Output: The result is :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84224" y="15335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61999" y="1444625"/>
            <a:ext cx="4422140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So,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callback</a:t>
            </a:r>
            <a:r>
              <a:rPr dirty="0" sz="1050" spc="-27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argument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pointing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following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anonymous</a:t>
            </a:r>
            <a:r>
              <a:rPr dirty="0" sz="1050" spc="8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function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sum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84224" y="30099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5"/>
                </a:lnTo>
                <a:lnTo>
                  <a:pt x="0" y="21574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4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61999" y="2921000"/>
            <a:ext cx="3946525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Using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arrow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72085" marR="508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value1,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value2, 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sum = value1 +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value2;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152527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Calling arrow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</a:t>
            </a:r>
            <a:r>
              <a:rPr dirty="0" sz="1050" spc="500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(callback)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(sum);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725170" indent="-16002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calculate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4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5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sum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Output: The result is :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9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84224" y="57531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3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61999" y="5664200"/>
            <a:ext cx="4080510" cy="109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So,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callback</a:t>
            </a:r>
            <a:r>
              <a:rPr dirty="0" sz="1050" spc="-254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argument</a:t>
            </a:r>
            <a:r>
              <a:rPr dirty="0" sz="1050" spc="10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pointing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0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following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arrow</a:t>
            </a:r>
            <a:r>
              <a:rPr dirty="0" sz="1050" spc="10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(sum)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result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: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${sum}`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84224" y="72294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61999" y="7140575"/>
            <a:ext cx="4265930" cy="308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Callback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208470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paymentStatus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true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mark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5861F"/>
                </a:solidFill>
                <a:latin typeface="Courier New"/>
                <a:cs typeface="Courier New"/>
              </a:rPr>
              <a:t>80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64452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processing...'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(paymentStatus)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process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failed'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1124585" indent="-160020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callback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'Course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on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progress...'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1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2"/>
            <a:ext cx="6477000" cy="2405380"/>
            <a:chOff x="546099" y="528632"/>
            <a:chExt cx="6477000" cy="240538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5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5">
                  <a:moveTo>
                    <a:pt x="6446819" y="2395511"/>
                  </a:moveTo>
                  <a:lnTo>
                    <a:pt x="20654" y="2395511"/>
                  </a:lnTo>
                  <a:lnTo>
                    <a:pt x="17617" y="2394920"/>
                  </a:lnTo>
                  <a:lnTo>
                    <a:pt x="0" y="2374861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2374861"/>
                  </a:lnTo>
                  <a:lnTo>
                    <a:pt x="6446819" y="239551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5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5">
                  <a:moveTo>
                    <a:pt x="6467474" y="0"/>
                  </a:moveTo>
                  <a:lnTo>
                    <a:pt x="6467474" y="2371717"/>
                  </a:lnTo>
                  <a:lnTo>
                    <a:pt x="6467473" y="2374861"/>
                  </a:lnTo>
                  <a:lnTo>
                    <a:pt x="6443661" y="2395530"/>
                  </a:lnTo>
                  <a:lnTo>
                    <a:pt x="23812" y="2395530"/>
                  </a:lnTo>
                  <a:lnTo>
                    <a:pt x="20654" y="2395511"/>
                  </a:lnTo>
                  <a:lnTo>
                    <a:pt x="17617" y="2394920"/>
                  </a:lnTo>
                  <a:lnTo>
                    <a:pt x="14699" y="2393711"/>
                  </a:lnTo>
                  <a:lnTo>
                    <a:pt x="11782" y="2392501"/>
                  </a:lnTo>
                  <a:lnTo>
                    <a:pt x="1812" y="2380795"/>
                  </a:lnTo>
                  <a:lnTo>
                    <a:pt x="604" y="2377871"/>
                  </a:lnTo>
                  <a:lnTo>
                    <a:pt x="0" y="2374861"/>
                  </a:lnTo>
                  <a:lnTo>
                    <a:pt x="0" y="237171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4600563"/>
            <a:ext cx="6477000" cy="5739130"/>
            <a:chOff x="546099" y="4600563"/>
            <a:chExt cx="6477000" cy="573913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4605325"/>
              <a:ext cx="6467475" cy="5729605"/>
            </a:xfrm>
            <a:custGeom>
              <a:avLst/>
              <a:gdLst/>
              <a:ahLst/>
              <a:cxnLst/>
              <a:rect l="l" t="t" r="r" b="b"/>
              <a:pathLst>
                <a:path w="6467475" h="5729605">
                  <a:moveTo>
                    <a:pt x="6467474" y="5729294"/>
                  </a:moveTo>
                  <a:lnTo>
                    <a:pt x="0" y="5729294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572929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4605325"/>
              <a:ext cx="6467475" cy="5729605"/>
            </a:xfrm>
            <a:custGeom>
              <a:avLst/>
              <a:gdLst/>
              <a:ahLst/>
              <a:cxnLst/>
              <a:rect l="l" t="t" r="r" b="b"/>
              <a:pathLst>
                <a:path w="6467475" h="5729605">
                  <a:moveTo>
                    <a:pt x="0" y="5729294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91"/>
                  </a:lnTo>
                  <a:lnTo>
                    <a:pt x="6974" y="6972"/>
                  </a:lnTo>
                  <a:lnTo>
                    <a:pt x="9207" y="4724"/>
                  </a:lnTo>
                  <a:lnTo>
                    <a:pt x="11782" y="3009"/>
                  </a:lnTo>
                  <a:lnTo>
                    <a:pt x="14699" y="180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3" y="1800"/>
                  </a:lnTo>
                  <a:lnTo>
                    <a:pt x="6455691" y="3009"/>
                  </a:lnTo>
                  <a:lnTo>
                    <a:pt x="6458266" y="4724"/>
                  </a:lnTo>
                  <a:lnTo>
                    <a:pt x="6460499" y="6972"/>
                  </a:lnTo>
                  <a:lnTo>
                    <a:pt x="6462732" y="9191"/>
                  </a:lnTo>
                  <a:lnTo>
                    <a:pt x="6467474" y="23812"/>
                  </a:lnTo>
                  <a:lnTo>
                    <a:pt x="6467474" y="5729294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784224" y="316230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84224" y="33718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84224" y="358140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497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84224" y="43529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4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3399" y="671207"/>
            <a:ext cx="6095365" cy="938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685" marR="2885440" indent="-16002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meetingSchecule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try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meetingDetails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meeting;</a:t>
            </a:r>
            <a:endParaRPr sz="1050">
              <a:latin typeface="Courier New"/>
              <a:cs typeface="Courier New"/>
            </a:endParaRPr>
          </a:p>
          <a:p>
            <a:pPr marL="560705" marR="128524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calender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addToCalender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(meetingDetails);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(calender);</a:t>
            </a:r>
            <a:endParaRPr sz="1050">
              <a:latin typeface="Courier New"/>
              <a:cs typeface="Courier New"/>
            </a:endParaRPr>
          </a:p>
          <a:p>
            <a:pPr marL="560705" marR="3526154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catch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(err)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meetingSchecule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will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So,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make</a:t>
            </a:r>
            <a:r>
              <a:rPr dirty="0" sz="1050">
                <a:latin typeface="Microsoft Sans Serif"/>
                <a:cs typeface="Microsoft Sans Serif"/>
              </a:rPr>
              <a:t> sure best performance,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 need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asynchronous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approach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 spc="-40">
                <a:latin typeface="Microsoft Sans Serif"/>
                <a:cs typeface="Microsoft Sans Serif"/>
              </a:rPr>
              <a:t>To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ignore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blocking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behavior,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need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asynchronous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approach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much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possible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 spc="-10" b="1">
                <a:latin typeface="Arial"/>
                <a:cs typeface="Arial"/>
              </a:rPr>
              <a:t>Example-</a:t>
            </a:r>
            <a:r>
              <a:rPr dirty="0" sz="1050" spc="-25" b="1">
                <a:latin typeface="Arial"/>
                <a:cs typeface="Arial"/>
              </a:rPr>
              <a:t>02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0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dirty="0" sz="1050" spc="-30">
                <a:latin typeface="Microsoft Sans Serif"/>
                <a:cs typeface="Microsoft Sans Serif"/>
              </a:rPr>
              <a:t>Reshape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your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code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async</a:t>
            </a:r>
            <a:r>
              <a:rPr dirty="0" sz="1050" spc="-37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&amp;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await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delay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duration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(resolve,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duration));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368554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anything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(anything);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customer, orderTime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`Move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to kitchen and describe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 to chief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376555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delay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(orderTime);</a:t>
            </a:r>
            <a:endParaRPr sz="1050">
              <a:latin typeface="Courier New"/>
              <a:cs typeface="Courier New"/>
            </a:endParaRPr>
          </a:p>
          <a:p>
            <a:pPr marL="400685" marR="1285240">
              <a:lnSpc>
                <a:spcPct val="2262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food is ready 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served to 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 spc="-2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`Complete the order for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and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${customer}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needs to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wait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${orderTime}</a:t>
            </a:r>
            <a:r>
              <a:rPr dirty="0" sz="1050" spc="-1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seconds`</a:t>
            </a:r>
            <a:endParaRPr sz="1050">
              <a:latin typeface="Courier New"/>
              <a:cs typeface="Courier New"/>
            </a:endParaRPr>
          </a:p>
          <a:p>
            <a:pPr marL="4013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272542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`Take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order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from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${customer}`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customer;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`Waiter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free for taking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next order from any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customer`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57499" y="10363062"/>
            <a:ext cx="441325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05">
                <a:latin typeface="Trebuchet MS"/>
                <a:cs typeface="Trebuchet MS"/>
              </a:rPr>
              <a:t>20</a:t>
            </a:r>
            <a:r>
              <a:rPr dirty="0" sz="900" spc="60">
                <a:latin typeface="Trebuchet MS"/>
                <a:cs typeface="Trebuchet MS"/>
              </a:rPr>
              <a:t> </a:t>
            </a:r>
            <a:r>
              <a:rPr dirty="0" sz="900" spc="-185">
                <a:latin typeface="Trebuchet MS"/>
                <a:cs typeface="Trebuchet MS"/>
              </a:rPr>
              <a:t>/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70"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3"/>
            <a:ext cx="6477000" cy="2405380"/>
            <a:chOff x="546099" y="528633"/>
            <a:chExt cx="6477000" cy="240538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6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5">
                  <a:moveTo>
                    <a:pt x="6446819" y="2395510"/>
                  </a:moveTo>
                  <a:lnTo>
                    <a:pt x="20654" y="2395510"/>
                  </a:lnTo>
                  <a:lnTo>
                    <a:pt x="17617" y="2394901"/>
                  </a:lnTo>
                  <a:lnTo>
                    <a:pt x="0" y="2374860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2374860"/>
                  </a:lnTo>
                  <a:lnTo>
                    <a:pt x="6446819" y="239551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6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5">
                  <a:moveTo>
                    <a:pt x="6467474" y="0"/>
                  </a:moveTo>
                  <a:lnTo>
                    <a:pt x="6467474" y="2371717"/>
                  </a:lnTo>
                  <a:lnTo>
                    <a:pt x="6467473" y="2374860"/>
                  </a:lnTo>
                  <a:lnTo>
                    <a:pt x="6443661" y="2395530"/>
                  </a:lnTo>
                  <a:lnTo>
                    <a:pt x="23812" y="2395530"/>
                  </a:lnTo>
                  <a:lnTo>
                    <a:pt x="20654" y="2395510"/>
                  </a:lnTo>
                  <a:lnTo>
                    <a:pt x="17617" y="2394901"/>
                  </a:lnTo>
                  <a:lnTo>
                    <a:pt x="14699" y="2393691"/>
                  </a:lnTo>
                  <a:lnTo>
                    <a:pt x="11782" y="2392482"/>
                  </a:lnTo>
                  <a:lnTo>
                    <a:pt x="0" y="2374860"/>
                  </a:lnTo>
                  <a:lnTo>
                    <a:pt x="0" y="2371717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3409954"/>
            <a:ext cx="6477000" cy="3352800"/>
            <a:chOff x="546099" y="3409954"/>
            <a:chExt cx="6477000" cy="3352800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3414717"/>
              <a:ext cx="6467475" cy="3343275"/>
            </a:xfrm>
            <a:custGeom>
              <a:avLst/>
              <a:gdLst/>
              <a:ahLst/>
              <a:cxnLst/>
              <a:rect l="l" t="t" r="r" b="b"/>
              <a:pathLst>
                <a:path w="6467475" h="3343275">
                  <a:moveTo>
                    <a:pt x="6446819" y="3343255"/>
                  </a:moveTo>
                  <a:lnTo>
                    <a:pt x="20654" y="3343255"/>
                  </a:lnTo>
                  <a:lnTo>
                    <a:pt x="17617" y="3342646"/>
                  </a:lnTo>
                  <a:lnTo>
                    <a:pt x="0" y="3322605"/>
                  </a:lnTo>
                  <a:lnTo>
                    <a:pt x="0" y="3319462"/>
                  </a:lnTo>
                  <a:lnTo>
                    <a:pt x="0" y="20631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31"/>
                  </a:lnTo>
                  <a:lnTo>
                    <a:pt x="6467473" y="3322605"/>
                  </a:lnTo>
                  <a:lnTo>
                    <a:pt x="6449856" y="3342646"/>
                  </a:lnTo>
                  <a:lnTo>
                    <a:pt x="6446819" y="334325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3414717"/>
              <a:ext cx="6467475" cy="3343275"/>
            </a:xfrm>
            <a:custGeom>
              <a:avLst/>
              <a:gdLst/>
              <a:ahLst/>
              <a:cxnLst/>
              <a:rect l="l" t="t" r="r" b="b"/>
              <a:pathLst>
                <a:path w="6467475" h="3343275">
                  <a:moveTo>
                    <a:pt x="0" y="3319462"/>
                  </a:moveTo>
                  <a:lnTo>
                    <a:pt x="0" y="23812"/>
                  </a:lnTo>
                  <a:lnTo>
                    <a:pt x="0" y="20631"/>
                  </a:lnTo>
                  <a:lnTo>
                    <a:pt x="604" y="17602"/>
                  </a:lnTo>
                  <a:lnTo>
                    <a:pt x="1812" y="14678"/>
                  </a:lnTo>
                  <a:lnTo>
                    <a:pt x="3021" y="11753"/>
                  </a:lnTo>
                  <a:lnTo>
                    <a:pt x="4741" y="9172"/>
                  </a:lnTo>
                  <a:lnTo>
                    <a:pt x="6974" y="6953"/>
                  </a:lnTo>
                  <a:lnTo>
                    <a:pt x="9207" y="4705"/>
                  </a:lnTo>
                  <a:lnTo>
                    <a:pt x="11782" y="2990"/>
                  </a:lnTo>
                  <a:lnTo>
                    <a:pt x="14699" y="1800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0"/>
                  </a:lnTo>
                  <a:lnTo>
                    <a:pt x="6455691" y="2990"/>
                  </a:lnTo>
                  <a:lnTo>
                    <a:pt x="6458266" y="4705"/>
                  </a:lnTo>
                  <a:lnTo>
                    <a:pt x="6460499" y="6953"/>
                  </a:lnTo>
                  <a:lnTo>
                    <a:pt x="6462732" y="9172"/>
                  </a:lnTo>
                  <a:lnTo>
                    <a:pt x="6467474" y="23812"/>
                  </a:lnTo>
                  <a:lnTo>
                    <a:pt x="6467474" y="3319462"/>
                  </a:lnTo>
                  <a:lnTo>
                    <a:pt x="6443662" y="3343274"/>
                  </a:lnTo>
                  <a:lnTo>
                    <a:pt x="23812" y="3343274"/>
                  </a:lnTo>
                  <a:lnTo>
                    <a:pt x="20654" y="3343255"/>
                  </a:lnTo>
                  <a:lnTo>
                    <a:pt x="17617" y="3342646"/>
                  </a:lnTo>
                  <a:lnTo>
                    <a:pt x="14699" y="3341436"/>
                  </a:lnTo>
                  <a:lnTo>
                    <a:pt x="11782" y="3340226"/>
                  </a:lnTo>
                  <a:lnTo>
                    <a:pt x="0" y="3322605"/>
                  </a:lnTo>
                  <a:lnTo>
                    <a:pt x="0" y="331946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1999" y="490232"/>
            <a:ext cx="4346575" cy="21971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Async-await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model</a:t>
            </a:r>
            <a:endParaRPr sz="1050">
              <a:latin typeface="Courier New"/>
              <a:cs typeface="Courier New"/>
            </a:endParaRPr>
          </a:p>
          <a:p>
            <a:pPr marL="172085" marR="508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serveCustomer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customer, orderTime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takeOrder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(customer);</a:t>
            </a:r>
            <a:endParaRPr sz="1050">
              <a:latin typeface="Courier New"/>
              <a:cs typeface="Courier New"/>
            </a:endParaRPr>
          </a:p>
          <a:p>
            <a:pPr marL="172085" marR="96456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processOrder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(customer,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orderTime);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waiterFree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0528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Serve Customer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1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serveCustomer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5000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0528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Serve Customer </a:t>
            </a:r>
            <a:r>
              <a:rPr dirty="0" sz="1050" spc="-50">
                <a:solidFill>
                  <a:srgbClr val="8E8F8B"/>
                </a:solidFill>
                <a:latin typeface="Courier New"/>
                <a:cs typeface="Courier New"/>
              </a:rPr>
              <a:t>2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serveCustomer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'Customer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2'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,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4224" y="316230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80"/>
                </a:moveTo>
                <a:lnTo>
                  <a:pt x="16523" y="38080"/>
                </a:lnTo>
                <a:lnTo>
                  <a:pt x="14093" y="37595"/>
                </a:lnTo>
                <a:lnTo>
                  <a:pt x="0" y="21564"/>
                </a:lnTo>
                <a:lnTo>
                  <a:pt x="0" y="16516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4"/>
                </a:lnTo>
                <a:lnTo>
                  <a:pt x="21576" y="38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1999" y="3073412"/>
            <a:ext cx="6027420" cy="3442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Output: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3926204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Take order from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 marR="104521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describe the order to chief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Move to kitchen and describe the order to chief for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 --- pause for 3 seconds ---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2 and Customer 2 needs to wait 3000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seconds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Waiter is free for taking next order from any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customer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 --- pause for 2 seconds ---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The food is ready and served to the Customer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Complete the order for Customer 1 and Customer 1 needs to wait 5000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seconds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Waiter is free for taking next order from any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customer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57499" y="10363062"/>
            <a:ext cx="441325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05">
                <a:latin typeface="Trebuchet MS"/>
                <a:cs typeface="Trebuchet MS"/>
              </a:rPr>
              <a:t>21</a:t>
            </a:r>
            <a:r>
              <a:rPr dirty="0" sz="900" spc="60">
                <a:latin typeface="Trebuchet MS"/>
                <a:cs typeface="Trebuchet MS"/>
              </a:rPr>
              <a:t> </a:t>
            </a:r>
            <a:r>
              <a:rPr dirty="0" sz="900" spc="-185">
                <a:latin typeface="Trebuchet MS"/>
                <a:cs typeface="Trebuchet MS"/>
              </a:rPr>
              <a:t>/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70"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5"/>
            <a:ext cx="6477000" cy="4034154"/>
            <a:chOff x="546099" y="528635"/>
            <a:chExt cx="6477000" cy="4034154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8"/>
              <a:ext cx="6467475" cy="4024629"/>
            </a:xfrm>
            <a:custGeom>
              <a:avLst/>
              <a:gdLst/>
              <a:ahLst/>
              <a:cxnLst/>
              <a:rect l="l" t="t" r="r" b="b"/>
              <a:pathLst>
                <a:path w="6467475" h="4024629">
                  <a:moveTo>
                    <a:pt x="6446819" y="4024311"/>
                  </a:moveTo>
                  <a:lnTo>
                    <a:pt x="20654" y="4024311"/>
                  </a:lnTo>
                  <a:lnTo>
                    <a:pt x="17617" y="4023706"/>
                  </a:lnTo>
                  <a:lnTo>
                    <a:pt x="0" y="4003654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4003654"/>
                  </a:lnTo>
                  <a:lnTo>
                    <a:pt x="6446819" y="402431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8"/>
              <a:ext cx="6467475" cy="4024629"/>
            </a:xfrm>
            <a:custGeom>
              <a:avLst/>
              <a:gdLst/>
              <a:ahLst/>
              <a:cxnLst/>
              <a:rect l="l" t="t" r="r" b="b"/>
              <a:pathLst>
                <a:path w="6467475" h="4024629">
                  <a:moveTo>
                    <a:pt x="6467474" y="0"/>
                  </a:moveTo>
                  <a:lnTo>
                    <a:pt x="6467474" y="4000498"/>
                  </a:lnTo>
                  <a:lnTo>
                    <a:pt x="6467473" y="4003654"/>
                  </a:lnTo>
                  <a:lnTo>
                    <a:pt x="6466869" y="4006690"/>
                  </a:lnTo>
                  <a:lnTo>
                    <a:pt x="6465661" y="4009607"/>
                  </a:lnTo>
                  <a:lnTo>
                    <a:pt x="6464452" y="4012525"/>
                  </a:lnTo>
                  <a:lnTo>
                    <a:pt x="6452773" y="4022497"/>
                  </a:lnTo>
                  <a:lnTo>
                    <a:pt x="6449856" y="4023706"/>
                  </a:lnTo>
                  <a:lnTo>
                    <a:pt x="6446819" y="4024311"/>
                  </a:lnTo>
                  <a:lnTo>
                    <a:pt x="6443661" y="4024311"/>
                  </a:lnTo>
                  <a:lnTo>
                    <a:pt x="23812" y="4024311"/>
                  </a:lnTo>
                  <a:lnTo>
                    <a:pt x="20654" y="4024311"/>
                  </a:lnTo>
                  <a:lnTo>
                    <a:pt x="17617" y="4023706"/>
                  </a:lnTo>
                  <a:lnTo>
                    <a:pt x="14699" y="4022497"/>
                  </a:lnTo>
                  <a:lnTo>
                    <a:pt x="11782" y="4021290"/>
                  </a:lnTo>
                  <a:lnTo>
                    <a:pt x="1812" y="4009607"/>
                  </a:lnTo>
                  <a:lnTo>
                    <a:pt x="604" y="4006690"/>
                  </a:lnTo>
                  <a:lnTo>
                    <a:pt x="0" y="4003654"/>
                  </a:lnTo>
                  <a:lnTo>
                    <a:pt x="0" y="400049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5038725"/>
            <a:ext cx="6477000" cy="2809875"/>
            <a:chOff x="546099" y="5038725"/>
            <a:chExt cx="6477000" cy="28098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5043487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6446819" y="2800347"/>
                  </a:moveTo>
                  <a:lnTo>
                    <a:pt x="20654" y="2800347"/>
                  </a:lnTo>
                  <a:lnTo>
                    <a:pt x="17617" y="2799743"/>
                  </a:lnTo>
                  <a:lnTo>
                    <a:pt x="0" y="2779692"/>
                  </a:lnTo>
                  <a:lnTo>
                    <a:pt x="0" y="27765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2779692"/>
                  </a:lnTo>
                  <a:lnTo>
                    <a:pt x="6449856" y="2799743"/>
                  </a:lnTo>
                  <a:lnTo>
                    <a:pt x="6446819" y="280034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5043487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0" y="27765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5"/>
                  </a:lnTo>
                  <a:lnTo>
                    <a:pt x="1812" y="14697"/>
                  </a:lnTo>
                  <a:lnTo>
                    <a:pt x="3021" y="11780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08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1"/>
                  </a:lnTo>
                  <a:lnTo>
                    <a:pt x="6452774" y="1808"/>
                  </a:lnTo>
                  <a:lnTo>
                    <a:pt x="6455691" y="3018"/>
                  </a:lnTo>
                  <a:lnTo>
                    <a:pt x="6458266" y="4739"/>
                  </a:lnTo>
                  <a:lnTo>
                    <a:pt x="6460499" y="6974"/>
                  </a:lnTo>
                  <a:lnTo>
                    <a:pt x="6462732" y="9206"/>
                  </a:lnTo>
                  <a:lnTo>
                    <a:pt x="6467474" y="23812"/>
                  </a:lnTo>
                  <a:lnTo>
                    <a:pt x="6467474" y="2776537"/>
                  </a:lnTo>
                  <a:lnTo>
                    <a:pt x="6452774" y="2798533"/>
                  </a:lnTo>
                  <a:lnTo>
                    <a:pt x="6449856" y="2799743"/>
                  </a:lnTo>
                  <a:lnTo>
                    <a:pt x="6446819" y="2800347"/>
                  </a:lnTo>
                  <a:lnTo>
                    <a:pt x="6443662" y="2800349"/>
                  </a:lnTo>
                  <a:lnTo>
                    <a:pt x="23812" y="2800349"/>
                  </a:lnTo>
                  <a:lnTo>
                    <a:pt x="20654" y="2800347"/>
                  </a:lnTo>
                  <a:lnTo>
                    <a:pt x="17617" y="2799743"/>
                  </a:lnTo>
                  <a:lnTo>
                    <a:pt x="14699" y="2798533"/>
                  </a:lnTo>
                  <a:lnTo>
                    <a:pt x="11782" y="2797324"/>
                  </a:lnTo>
                  <a:lnTo>
                    <a:pt x="1812" y="2785646"/>
                  </a:lnTo>
                  <a:lnTo>
                    <a:pt x="604" y="2782727"/>
                  </a:lnTo>
                  <a:lnTo>
                    <a:pt x="0" y="2779692"/>
                  </a:lnTo>
                  <a:lnTo>
                    <a:pt x="0" y="27765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8743950"/>
            <a:ext cx="6477000" cy="1000125"/>
            <a:chOff x="546099" y="8743950"/>
            <a:chExt cx="6477000" cy="100012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8748712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98"/>
                  </a:moveTo>
                  <a:lnTo>
                    <a:pt x="20654" y="990598"/>
                  </a:lnTo>
                  <a:lnTo>
                    <a:pt x="17617" y="989990"/>
                  </a:lnTo>
                  <a:lnTo>
                    <a:pt x="0" y="969943"/>
                  </a:lnTo>
                  <a:lnTo>
                    <a:pt x="0" y="966787"/>
                  </a:lnTo>
                  <a:lnTo>
                    <a:pt x="0" y="20652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2"/>
                  </a:lnTo>
                  <a:lnTo>
                    <a:pt x="6467473" y="969943"/>
                  </a:lnTo>
                  <a:lnTo>
                    <a:pt x="6449856" y="989990"/>
                  </a:lnTo>
                  <a:lnTo>
                    <a:pt x="6446819" y="99059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8748712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52"/>
                  </a:lnTo>
                  <a:lnTo>
                    <a:pt x="604" y="17615"/>
                  </a:lnTo>
                  <a:lnTo>
                    <a:pt x="1812" y="14697"/>
                  </a:lnTo>
                  <a:lnTo>
                    <a:pt x="3021" y="11778"/>
                  </a:lnTo>
                  <a:lnTo>
                    <a:pt x="4741" y="9204"/>
                  </a:lnTo>
                  <a:lnTo>
                    <a:pt x="6974" y="6974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08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11"/>
                  </a:lnTo>
                  <a:lnTo>
                    <a:pt x="6455691" y="3018"/>
                  </a:lnTo>
                  <a:lnTo>
                    <a:pt x="6458266" y="4739"/>
                  </a:lnTo>
                  <a:lnTo>
                    <a:pt x="6460499" y="6974"/>
                  </a:lnTo>
                  <a:lnTo>
                    <a:pt x="6462732" y="9204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1812" y="975898"/>
                  </a:lnTo>
                  <a:lnTo>
                    <a:pt x="604" y="972979"/>
                  </a:lnTo>
                  <a:lnTo>
                    <a:pt x="0" y="969943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1999" y="671196"/>
            <a:ext cx="5787390" cy="36449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 marR="328612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(mark &gt;=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80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callback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 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'You could not achieve enough marks for getting the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2005964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getCertificate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'Preparing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your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certificate...'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'Congratulation!!!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earn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3606165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(getCertificate);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84224" y="4791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84224" y="80772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5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84224" y="82867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84224" y="99726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4702176"/>
            <a:ext cx="6226175" cy="557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4044950">
              <a:lnSpc>
                <a:spcPct val="2262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Enrollment is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processing...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(--- 2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Course on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progress...</a:t>
            </a:r>
            <a:endParaRPr sz="1050">
              <a:latin typeface="Courier New"/>
              <a:cs typeface="Courier New"/>
            </a:endParaRPr>
          </a:p>
          <a:p>
            <a:pPr marL="12700" marR="3884929">
              <a:lnSpc>
                <a:spcPct val="2262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(--- 3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Preparing your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certificate...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(--- 2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Congratulation!!! You earn the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certificate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</a:pPr>
            <a:r>
              <a:rPr dirty="0" sz="1050" spc="-10">
                <a:latin typeface="Microsoft Sans Serif"/>
                <a:cs typeface="Microsoft Sans Serif"/>
              </a:rPr>
              <a:t>Tips:</a:t>
            </a:r>
            <a:endParaRPr sz="1050">
              <a:latin typeface="Microsoft Sans Serif"/>
              <a:cs typeface="Microsoft Sans Serif"/>
            </a:endParaRPr>
          </a:p>
          <a:p>
            <a:pPr marL="164465" marR="193675">
              <a:lnSpc>
                <a:spcPct val="131000"/>
              </a:lnSpc>
            </a:pP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enroll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need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point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progress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which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takes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so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arrow </a:t>
            </a:r>
            <a:r>
              <a:rPr dirty="0" sz="1050" spc="10">
                <a:latin typeface="Microsoft Sans Serif"/>
                <a:cs typeface="Microsoft Sans Serif"/>
              </a:rPr>
              <a:t>function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that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function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call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another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(getCertificate);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164465" marR="5080">
              <a:lnSpc>
                <a:spcPct val="131000"/>
              </a:lnSpc>
            </a:pPr>
            <a:r>
              <a:rPr dirty="0" sz="1050">
                <a:latin typeface="Microsoft Sans Serif"/>
                <a:cs typeface="Microsoft Sans Serif"/>
              </a:rPr>
              <a:t>But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getCertificate</a:t>
            </a:r>
            <a:r>
              <a:rPr dirty="0" sz="1050" spc="-29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doesn't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take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any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parameter,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so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 spc="-40">
                <a:latin typeface="Microsoft Sans Serif"/>
                <a:cs typeface="Microsoft Sans Serif"/>
              </a:rPr>
              <a:t>pass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direct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name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5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callback </a:t>
            </a:r>
            <a:r>
              <a:rPr dirty="0" sz="1050" spc="10">
                <a:latin typeface="Microsoft Sans Serif"/>
                <a:cs typeface="Microsoft Sans Serif"/>
              </a:rPr>
              <a:t>function</a:t>
            </a:r>
            <a:r>
              <a:rPr dirty="0" sz="1050" spc="18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3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33398"/>
            <a:ext cx="6477000" cy="638175"/>
            <a:chOff x="546099" y="533398"/>
            <a:chExt cx="6477000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8161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8"/>
                  </a:moveTo>
                  <a:lnTo>
                    <a:pt x="20654" y="628648"/>
                  </a:lnTo>
                  <a:lnTo>
                    <a:pt x="17617" y="628043"/>
                  </a:lnTo>
                  <a:lnTo>
                    <a:pt x="0" y="607993"/>
                  </a:lnTo>
                  <a:lnTo>
                    <a:pt x="0" y="604837"/>
                  </a:lnTo>
                  <a:lnTo>
                    <a:pt x="0" y="20652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2"/>
                  </a:lnTo>
                  <a:lnTo>
                    <a:pt x="6467473" y="607993"/>
                  </a:lnTo>
                  <a:lnTo>
                    <a:pt x="6449856" y="628043"/>
                  </a:lnTo>
                  <a:lnTo>
                    <a:pt x="6446819" y="62864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8161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2"/>
                  </a:lnTo>
                  <a:lnTo>
                    <a:pt x="604" y="17615"/>
                  </a:lnTo>
                  <a:lnTo>
                    <a:pt x="1812" y="14697"/>
                  </a:lnTo>
                  <a:lnTo>
                    <a:pt x="3021" y="11780"/>
                  </a:lnTo>
                  <a:lnTo>
                    <a:pt x="4741" y="9206"/>
                  </a:lnTo>
                  <a:lnTo>
                    <a:pt x="6974" y="6974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11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13"/>
                  </a:lnTo>
                  <a:lnTo>
                    <a:pt x="6455691" y="3020"/>
                  </a:lnTo>
                  <a:lnTo>
                    <a:pt x="6458266" y="4739"/>
                  </a:lnTo>
                  <a:lnTo>
                    <a:pt x="6460499" y="6974"/>
                  </a:lnTo>
                  <a:lnTo>
                    <a:pt x="6462732" y="9206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67473" y="607993"/>
                  </a:lnTo>
                  <a:lnTo>
                    <a:pt x="6466869" y="611029"/>
                  </a:lnTo>
                  <a:lnTo>
                    <a:pt x="6465661" y="613946"/>
                  </a:lnTo>
                  <a:lnTo>
                    <a:pt x="6464453" y="616864"/>
                  </a:lnTo>
                  <a:lnTo>
                    <a:pt x="6452774" y="626833"/>
                  </a:lnTo>
                  <a:lnTo>
                    <a:pt x="6449856" y="628043"/>
                  </a:lnTo>
                  <a:lnTo>
                    <a:pt x="6446819" y="628648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48"/>
                  </a:lnTo>
                  <a:lnTo>
                    <a:pt x="17617" y="628043"/>
                  </a:lnTo>
                  <a:lnTo>
                    <a:pt x="14699" y="626833"/>
                  </a:lnTo>
                  <a:lnTo>
                    <a:pt x="11782" y="625626"/>
                  </a:lnTo>
                  <a:lnTo>
                    <a:pt x="1812" y="613946"/>
                  </a:lnTo>
                  <a:lnTo>
                    <a:pt x="604" y="611029"/>
                  </a:lnTo>
                  <a:lnTo>
                    <a:pt x="0" y="607993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457448"/>
            <a:ext cx="6477000" cy="638175"/>
            <a:chOff x="546099" y="2457448"/>
            <a:chExt cx="6477000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462211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8"/>
                  </a:moveTo>
                  <a:lnTo>
                    <a:pt x="20654" y="628648"/>
                  </a:lnTo>
                  <a:lnTo>
                    <a:pt x="17617" y="628043"/>
                  </a:lnTo>
                  <a:lnTo>
                    <a:pt x="0" y="607993"/>
                  </a:lnTo>
                  <a:lnTo>
                    <a:pt x="0" y="6048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607993"/>
                  </a:lnTo>
                  <a:lnTo>
                    <a:pt x="6449856" y="628043"/>
                  </a:lnTo>
                  <a:lnTo>
                    <a:pt x="6446819" y="62864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462211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7"/>
                  </a:lnTo>
                  <a:lnTo>
                    <a:pt x="1812" y="14698"/>
                  </a:lnTo>
                  <a:lnTo>
                    <a:pt x="3021" y="11780"/>
                  </a:lnTo>
                  <a:lnTo>
                    <a:pt x="4741" y="9204"/>
                  </a:lnTo>
                  <a:lnTo>
                    <a:pt x="6974" y="6974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08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1"/>
                  </a:lnTo>
                  <a:lnTo>
                    <a:pt x="6452774" y="1808"/>
                  </a:lnTo>
                  <a:lnTo>
                    <a:pt x="6455691" y="3018"/>
                  </a:lnTo>
                  <a:lnTo>
                    <a:pt x="6458266" y="4739"/>
                  </a:lnTo>
                  <a:lnTo>
                    <a:pt x="6460499" y="6974"/>
                  </a:lnTo>
                  <a:lnTo>
                    <a:pt x="6462732" y="9204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52774" y="626833"/>
                  </a:lnTo>
                  <a:lnTo>
                    <a:pt x="6449856" y="628043"/>
                  </a:lnTo>
                  <a:lnTo>
                    <a:pt x="6446819" y="628648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48"/>
                  </a:lnTo>
                  <a:lnTo>
                    <a:pt x="17617" y="628043"/>
                  </a:lnTo>
                  <a:lnTo>
                    <a:pt x="14699" y="626833"/>
                  </a:lnTo>
                  <a:lnTo>
                    <a:pt x="11782" y="625624"/>
                  </a:lnTo>
                  <a:lnTo>
                    <a:pt x="1812" y="613946"/>
                  </a:lnTo>
                  <a:lnTo>
                    <a:pt x="604" y="611027"/>
                  </a:lnTo>
                  <a:lnTo>
                    <a:pt x="0" y="607993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3571873"/>
            <a:ext cx="6477000" cy="1362075"/>
            <a:chOff x="546099" y="3571873"/>
            <a:chExt cx="6477000" cy="13620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3576636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6446819" y="1352547"/>
                  </a:moveTo>
                  <a:lnTo>
                    <a:pt x="20654" y="1352547"/>
                  </a:lnTo>
                  <a:lnTo>
                    <a:pt x="17617" y="1351943"/>
                  </a:lnTo>
                  <a:lnTo>
                    <a:pt x="0" y="1331893"/>
                  </a:lnTo>
                  <a:lnTo>
                    <a:pt x="0" y="1328737"/>
                  </a:lnTo>
                  <a:lnTo>
                    <a:pt x="0" y="20652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2"/>
                  </a:lnTo>
                  <a:lnTo>
                    <a:pt x="6467473" y="1331893"/>
                  </a:lnTo>
                  <a:lnTo>
                    <a:pt x="6449856" y="1351943"/>
                  </a:lnTo>
                  <a:lnTo>
                    <a:pt x="6446819" y="135254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3576636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0" y="1328737"/>
                  </a:moveTo>
                  <a:lnTo>
                    <a:pt x="0" y="23812"/>
                  </a:lnTo>
                  <a:lnTo>
                    <a:pt x="0" y="20652"/>
                  </a:lnTo>
                  <a:lnTo>
                    <a:pt x="604" y="17615"/>
                  </a:lnTo>
                  <a:lnTo>
                    <a:pt x="1812" y="14698"/>
                  </a:lnTo>
                  <a:lnTo>
                    <a:pt x="3021" y="11778"/>
                  </a:lnTo>
                  <a:lnTo>
                    <a:pt x="4741" y="9202"/>
                  </a:lnTo>
                  <a:lnTo>
                    <a:pt x="6974" y="6971"/>
                  </a:lnTo>
                  <a:lnTo>
                    <a:pt x="9207" y="4736"/>
                  </a:lnTo>
                  <a:lnTo>
                    <a:pt x="11782" y="3016"/>
                  </a:lnTo>
                  <a:lnTo>
                    <a:pt x="14699" y="1808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1"/>
                  </a:lnTo>
                  <a:lnTo>
                    <a:pt x="6452774" y="1808"/>
                  </a:lnTo>
                  <a:lnTo>
                    <a:pt x="6455691" y="3016"/>
                  </a:lnTo>
                  <a:lnTo>
                    <a:pt x="6458266" y="4736"/>
                  </a:lnTo>
                  <a:lnTo>
                    <a:pt x="6460499" y="6971"/>
                  </a:lnTo>
                  <a:lnTo>
                    <a:pt x="6462732" y="9202"/>
                  </a:lnTo>
                  <a:lnTo>
                    <a:pt x="6467474" y="23812"/>
                  </a:lnTo>
                  <a:lnTo>
                    <a:pt x="6467474" y="1328737"/>
                  </a:lnTo>
                  <a:lnTo>
                    <a:pt x="6452774" y="1350733"/>
                  </a:lnTo>
                  <a:lnTo>
                    <a:pt x="6449856" y="1351943"/>
                  </a:lnTo>
                  <a:lnTo>
                    <a:pt x="6446819" y="1352547"/>
                  </a:lnTo>
                  <a:lnTo>
                    <a:pt x="6443662" y="1352549"/>
                  </a:lnTo>
                  <a:lnTo>
                    <a:pt x="23812" y="1352549"/>
                  </a:lnTo>
                  <a:lnTo>
                    <a:pt x="20654" y="1352547"/>
                  </a:lnTo>
                  <a:lnTo>
                    <a:pt x="17617" y="1351943"/>
                  </a:lnTo>
                  <a:lnTo>
                    <a:pt x="14699" y="1350733"/>
                  </a:lnTo>
                  <a:lnTo>
                    <a:pt x="11782" y="1349526"/>
                  </a:lnTo>
                  <a:lnTo>
                    <a:pt x="0" y="1331893"/>
                  </a:lnTo>
                  <a:lnTo>
                    <a:pt x="0" y="13287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5410198"/>
            <a:ext cx="6477000" cy="1724025"/>
            <a:chOff x="546099" y="5410198"/>
            <a:chExt cx="6477000" cy="172402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5414960"/>
              <a:ext cx="6467475" cy="1714500"/>
            </a:xfrm>
            <a:custGeom>
              <a:avLst/>
              <a:gdLst/>
              <a:ahLst/>
              <a:cxnLst/>
              <a:rect l="l" t="t" r="r" b="b"/>
              <a:pathLst>
                <a:path w="6467475" h="1714500">
                  <a:moveTo>
                    <a:pt x="6446819" y="1714497"/>
                  </a:moveTo>
                  <a:lnTo>
                    <a:pt x="20654" y="1714497"/>
                  </a:lnTo>
                  <a:lnTo>
                    <a:pt x="17617" y="1713890"/>
                  </a:lnTo>
                  <a:lnTo>
                    <a:pt x="0" y="1693841"/>
                  </a:lnTo>
                  <a:lnTo>
                    <a:pt x="0" y="1690687"/>
                  </a:lnTo>
                  <a:lnTo>
                    <a:pt x="0" y="20652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2"/>
                  </a:lnTo>
                  <a:lnTo>
                    <a:pt x="6467473" y="1693841"/>
                  </a:lnTo>
                  <a:lnTo>
                    <a:pt x="6449856" y="1713890"/>
                  </a:lnTo>
                  <a:lnTo>
                    <a:pt x="6446819" y="1714497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5414960"/>
              <a:ext cx="6467475" cy="1714500"/>
            </a:xfrm>
            <a:custGeom>
              <a:avLst/>
              <a:gdLst/>
              <a:ahLst/>
              <a:cxnLst/>
              <a:rect l="l" t="t" r="r" b="b"/>
              <a:pathLst>
                <a:path w="6467475" h="1714500">
                  <a:moveTo>
                    <a:pt x="0" y="1690687"/>
                  </a:moveTo>
                  <a:lnTo>
                    <a:pt x="0" y="23812"/>
                  </a:lnTo>
                  <a:lnTo>
                    <a:pt x="0" y="20652"/>
                  </a:lnTo>
                  <a:lnTo>
                    <a:pt x="604" y="17612"/>
                  </a:lnTo>
                  <a:lnTo>
                    <a:pt x="1812" y="14694"/>
                  </a:lnTo>
                  <a:lnTo>
                    <a:pt x="3021" y="11775"/>
                  </a:lnTo>
                  <a:lnTo>
                    <a:pt x="4741" y="9202"/>
                  </a:lnTo>
                  <a:lnTo>
                    <a:pt x="6974" y="6969"/>
                  </a:lnTo>
                  <a:lnTo>
                    <a:pt x="9207" y="4736"/>
                  </a:lnTo>
                  <a:lnTo>
                    <a:pt x="11782" y="3016"/>
                  </a:lnTo>
                  <a:lnTo>
                    <a:pt x="14699" y="1806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1"/>
                  </a:lnTo>
                  <a:lnTo>
                    <a:pt x="6467474" y="23812"/>
                  </a:lnTo>
                  <a:lnTo>
                    <a:pt x="6467474" y="1690687"/>
                  </a:lnTo>
                  <a:lnTo>
                    <a:pt x="6443662" y="1714499"/>
                  </a:lnTo>
                  <a:lnTo>
                    <a:pt x="23812" y="1714499"/>
                  </a:lnTo>
                  <a:lnTo>
                    <a:pt x="0" y="1693841"/>
                  </a:lnTo>
                  <a:lnTo>
                    <a:pt x="0" y="16906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46099" y="8239123"/>
            <a:ext cx="6477000" cy="1543050"/>
            <a:chOff x="546099" y="8239123"/>
            <a:chExt cx="6477000" cy="1543050"/>
          </a:xfrm>
        </p:grpSpPr>
        <p:sp>
          <p:nvSpPr>
            <p:cNvPr id="17" name="object 17" descr=""/>
            <p:cNvSpPr/>
            <p:nvPr/>
          </p:nvSpPr>
          <p:spPr>
            <a:xfrm>
              <a:off x="550862" y="8243885"/>
              <a:ext cx="6467475" cy="1533525"/>
            </a:xfrm>
            <a:custGeom>
              <a:avLst/>
              <a:gdLst/>
              <a:ahLst/>
              <a:cxnLst/>
              <a:rect l="l" t="t" r="r" b="b"/>
              <a:pathLst>
                <a:path w="6467475" h="1533525">
                  <a:moveTo>
                    <a:pt x="6446819" y="1533522"/>
                  </a:moveTo>
                  <a:lnTo>
                    <a:pt x="20654" y="1533522"/>
                  </a:lnTo>
                  <a:lnTo>
                    <a:pt x="17617" y="1532915"/>
                  </a:lnTo>
                  <a:lnTo>
                    <a:pt x="0" y="1512868"/>
                  </a:lnTo>
                  <a:lnTo>
                    <a:pt x="0" y="1509712"/>
                  </a:lnTo>
                  <a:lnTo>
                    <a:pt x="0" y="20652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2"/>
                  </a:lnTo>
                  <a:lnTo>
                    <a:pt x="6467473" y="1512868"/>
                  </a:lnTo>
                  <a:lnTo>
                    <a:pt x="6449856" y="1532915"/>
                  </a:lnTo>
                  <a:lnTo>
                    <a:pt x="6446819" y="1533522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0862" y="8243885"/>
              <a:ext cx="6467475" cy="1533525"/>
            </a:xfrm>
            <a:custGeom>
              <a:avLst/>
              <a:gdLst/>
              <a:ahLst/>
              <a:cxnLst/>
              <a:rect l="l" t="t" r="r" b="b"/>
              <a:pathLst>
                <a:path w="6467475" h="1533525">
                  <a:moveTo>
                    <a:pt x="0" y="1509712"/>
                  </a:moveTo>
                  <a:lnTo>
                    <a:pt x="0" y="23812"/>
                  </a:lnTo>
                  <a:lnTo>
                    <a:pt x="0" y="20652"/>
                  </a:lnTo>
                  <a:lnTo>
                    <a:pt x="604" y="17610"/>
                  </a:lnTo>
                  <a:lnTo>
                    <a:pt x="1812" y="14692"/>
                  </a:lnTo>
                  <a:lnTo>
                    <a:pt x="3021" y="11773"/>
                  </a:lnTo>
                  <a:lnTo>
                    <a:pt x="4741" y="9199"/>
                  </a:lnTo>
                  <a:lnTo>
                    <a:pt x="6974" y="6969"/>
                  </a:lnTo>
                  <a:lnTo>
                    <a:pt x="9207" y="4736"/>
                  </a:lnTo>
                  <a:lnTo>
                    <a:pt x="11782" y="3016"/>
                  </a:lnTo>
                  <a:lnTo>
                    <a:pt x="14699" y="1808"/>
                  </a:lnTo>
                  <a:lnTo>
                    <a:pt x="17617" y="601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1"/>
                  </a:lnTo>
                  <a:lnTo>
                    <a:pt x="6452774" y="1806"/>
                  </a:lnTo>
                  <a:lnTo>
                    <a:pt x="6455691" y="3016"/>
                  </a:lnTo>
                  <a:lnTo>
                    <a:pt x="6458266" y="4736"/>
                  </a:lnTo>
                  <a:lnTo>
                    <a:pt x="6460499" y="6969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1509712"/>
                  </a:lnTo>
                  <a:lnTo>
                    <a:pt x="6443662" y="1533524"/>
                  </a:lnTo>
                  <a:lnTo>
                    <a:pt x="23812" y="1533524"/>
                  </a:lnTo>
                  <a:lnTo>
                    <a:pt x="0" y="1512868"/>
                  </a:lnTo>
                  <a:lnTo>
                    <a:pt x="0" y="150971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46099" y="10258420"/>
            <a:ext cx="6477000" cy="81280"/>
            <a:chOff x="546099" y="10258420"/>
            <a:chExt cx="6477000" cy="81280"/>
          </a:xfrm>
        </p:grpSpPr>
        <p:sp>
          <p:nvSpPr>
            <p:cNvPr id="20" name="object 20" descr=""/>
            <p:cNvSpPr/>
            <p:nvPr/>
          </p:nvSpPr>
          <p:spPr>
            <a:xfrm>
              <a:off x="550862" y="10263182"/>
              <a:ext cx="6467475" cy="71755"/>
            </a:xfrm>
            <a:custGeom>
              <a:avLst/>
              <a:gdLst/>
              <a:ahLst/>
              <a:cxnLst/>
              <a:rect l="l" t="t" r="r" b="b"/>
              <a:pathLst>
                <a:path w="6467475" h="71754">
                  <a:moveTo>
                    <a:pt x="6467474" y="71439"/>
                  </a:moveTo>
                  <a:lnTo>
                    <a:pt x="0" y="71439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7143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50862" y="10263182"/>
              <a:ext cx="6467475" cy="71755"/>
            </a:xfrm>
            <a:custGeom>
              <a:avLst/>
              <a:gdLst/>
              <a:ahLst/>
              <a:cxnLst/>
              <a:rect l="l" t="t" r="r" b="b"/>
              <a:pathLst>
                <a:path w="6467475" h="71754">
                  <a:moveTo>
                    <a:pt x="0" y="71439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08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3" y="1808"/>
                  </a:lnTo>
                  <a:lnTo>
                    <a:pt x="6455691" y="3018"/>
                  </a:lnTo>
                  <a:lnTo>
                    <a:pt x="6458266" y="4739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4452" y="11775"/>
                  </a:lnTo>
                  <a:lnTo>
                    <a:pt x="6465661" y="14697"/>
                  </a:lnTo>
                  <a:lnTo>
                    <a:pt x="6466869" y="17612"/>
                  </a:lnTo>
                  <a:lnTo>
                    <a:pt x="6467473" y="20654"/>
                  </a:lnTo>
                  <a:lnTo>
                    <a:pt x="6467474" y="23812"/>
                  </a:lnTo>
                  <a:lnTo>
                    <a:pt x="6467474" y="71439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61999" y="739775"/>
            <a:ext cx="202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(getCertificate);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84224" y="17906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84224" y="20002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84224" y="220979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5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33399" y="1317275"/>
            <a:ext cx="6459855" cy="1532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10">
                <a:latin typeface="Microsoft Sans Serif"/>
                <a:cs typeface="Microsoft Sans Serif"/>
              </a:rPr>
              <a:t>Promise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latin typeface="Microsoft Sans Serif"/>
                <a:cs typeface="Microsoft Sans Serif"/>
              </a:rPr>
              <a:t>The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previous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creates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hell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 spc="-40">
                <a:latin typeface="Microsoft Sans Serif"/>
                <a:cs typeface="Microsoft Sans Serif"/>
              </a:rPr>
              <a:t>To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get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rid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it,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need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2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feature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endParaRPr sz="105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constructor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84224" y="332422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5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61999" y="3235325"/>
            <a:ext cx="3051175" cy="1452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-45">
                <a:latin typeface="Microsoft Sans Serif"/>
                <a:cs typeface="Microsoft Sans Serif"/>
              </a:rPr>
              <a:t>Takes</a:t>
            </a:r>
            <a:r>
              <a:rPr dirty="0" sz="1050" spc="9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9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9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9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9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constructor</a:t>
            </a:r>
            <a:r>
              <a:rPr dirty="0" sz="1050" spc="9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78994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Using normal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</a:t>
            </a:r>
            <a:r>
              <a:rPr dirty="0" sz="1050" spc="500">
                <a:solidFill>
                  <a:srgbClr val="8E8F8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function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{});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94996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Or using arrow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{});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84224" y="51625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84224" y="736282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84224" y="757237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84224" y="778192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84224" y="799147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4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61999" y="5073650"/>
            <a:ext cx="5870575" cy="4462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That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takes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60">
                <a:latin typeface="Microsoft Sans Serif"/>
                <a:cs typeface="Microsoft Sans Serif"/>
              </a:rPr>
              <a:t>two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55">
                <a:latin typeface="Microsoft Sans Serif"/>
                <a:cs typeface="Microsoft Sans Serif"/>
              </a:rPr>
              <a:t>as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named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&amp;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(convention)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Using normal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</a:t>
            </a:r>
            <a:endParaRPr sz="1050">
              <a:latin typeface="Courier New"/>
              <a:cs typeface="Courier New"/>
            </a:endParaRPr>
          </a:p>
          <a:p>
            <a:pPr marL="12700" marR="240919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Takes 'resolve' &amp; 'reject'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functions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 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function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{});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Or using arrow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</a:t>
            </a:r>
            <a:endParaRPr sz="1050">
              <a:latin typeface="Courier New"/>
              <a:cs typeface="Courier New"/>
            </a:endParaRPr>
          </a:p>
          <a:p>
            <a:pPr marL="12700" marR="2728595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Takes 'resolve' &amp; 'reject'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functions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{});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latin typeface="Microsoft Sans Serif"/>
                <a:cs typeface="Microsoft Sans Serif"/>
              </a:rPr>
              <a:t>The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concept</a:t>
            </a:r>
            <a:r>
              <a:rPr dirty="0" sz="1050" spc="-10">
                <a:latin typeface="Microsoft Sans Serif"/>
                <a:cs typeface="Microsoft Sans Serif"/>
              </a:rPr>
              <a:t> is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 marL="164465" marR="5080">
              <a:lnSpc>
                <a:spcPct val="131000"/>
              </a:lnSpc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completed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40">
                <a:latin typeface="Microsoft Sans Serif"/>
                <a:cs typeface="Microsoft Sans Serif"/>
              </a:rPr>
              <a:t>success,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resolved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1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calls </a:t>
            </a:r>
            <a:r>
              <a:rPr dirty="0" sz="1050" spc="-40">
                <a:latin typeface="Microsoft Sans Serif"/>
                <a:cs typeface="Microsoft Sans Serif"/>
              </a:rPr>
              <a:t>Else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0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has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been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rejected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 spc="-30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4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calls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9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definition</a:t>
            </a:r>
            <a:r>
              <a:rPr dirty="0" sz="1050" spc="16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72085" marR="184912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(status)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'Task 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1'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1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'Error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message'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84224" y="1001077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8"/>
                </a:moveTo>
                <a:lnTo>
                  <a:pt x="16523" y="38098"/>
                </a:lnTo>
                <a:lnTo>
                  <a:pt x="14093" y="37611"/>
                </a:lnTo>
                <a:lnTo>
                  <a:pt x="0" y="21573"/>
                </a:lnTo>
                <a:lnTo>
                  <a:pt x="0" y="16522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3"/>
                </a:lnTo>
                <a:lnTo>
                  <a:pt x="21576" y="38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914400" y="9921875"/>
            <a:ext cx="9512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9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calls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3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7"/>
            <a:ext cx="6477000" cy="1652905"/>
            <a:chOff x="546099" y="528637"/>
            <a:chExt cx="6477000" cy="165290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400"/>
              <a:ext cx="6467475" cy="1643380"/>
            </a:xfrm>
            <a:custGeom>
              <a:avLst/>
              <a:gdLst/>
              <a:ahLst/>
              <a:cxnLst/>
              <a:rect l="l" t="t" r="r" b="b"/>
              <a:pathLst>
                <a:path w="6467475" h="1643380">
                  <a:moveTo>
                    <a:pt x="6446819" y="1643056"/>
                  </a:moveTo>
                  <a:lnTo>
                    <a:pt x="20654" y="1643056"/>
                  </a:lnTo>
                  <a:lnTo>
                    <a:pt x="17617" y="1642451"/>
                  </a:lnTo>
                  <a:lnTo>
                    <a:pt x="0" y="1622405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1622405"/>
                  </a:lnTo>
                  <a:lnTo>
                    <a:pt x="6446819" y="1643056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400"/>
              <a:ext cx="6467475" cy="1643380"/>
            </a:xfrm>
            <a:custGeom>
              <a:avLst/>
              <a:gdLst/>
              <a:ahLst/>
              <a:cxnLst/>
              <a:rect l="l" t="t" r="r" b="b"/>
              <a:pathLst>
                <a:path w="6467475" h="1643380">
                  <a:moveTo>
                    <a:pt x="6467474" y="0"/>
                  </a:moveTo>
                  <a:lnTo>
                    <a:pt x="6467474" y="1619248"/>
                  </a:lnTo>
                  <a:lnTo>
                    <a:pt x="6467473" y="1622405"/>
                  </a:lnTo>
                  <a:lnTo>
                    <a:pt x="6466869" y="1625438"/>
                  </a:lnTo>
                  <a:lnTo>
                    <a:pt x="6465661" y="1628355"/>
                  </a:lnTo>
                  <a:lnTo>
                    <a:pt x="6464452" y="1631275"/>
                  </a:lnTo>
                  <a:lnTo>
                    <a:pt x="6443661" y="1643060"/>
                  </a:lnTo>
                  <a:lnTo>
                    <a:pt x="23812" y="1643060"/>
                  </a:lnTo>
                  <a:lnTo>
                    <a:pt x="6974" y="1636084"/>
                  </a:lnTo>
                  <a:lnTo>
                    <a:pt x="4741" y="1633852"/>
                  </a:lnTo>
                  <a:lnTo>
                    <a:pt x="3021" y="1631275"/>
                  </a:lnTo>
                  <a:lnTo>
                    <a:pt x="1812" y="1628355"/>
                  </a:lnTo>
                  <a:lnTo>
                    <a:pt x="604" y="1625438"/>
                  </a:lnTo>
                  <a:lnTo>
                    <a:pt x="0" y="1622405"/>
                  </a:lnTo>
                  <a:lnTo>
                    <a:pt x="0" y="1619248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657476"/>
            <a:ext cx="6477000" cy="638175"/>
            <a:chOff x="546099" y="2657476"/>
            <a:chExt cx="6477000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662238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40"/>
                  </a:lnTo>
                  <a:lnTo>
                    <a:pt x="0" y="607994"/>
                  </a:lnTo>
                  <a:lnTo>
                    <a:pt x="0" y="6048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607994"/>
                  </a:lnTo>
                  <a:lnTo>
                    <a:pt x="6449856" y="628040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662238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8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08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4453" y="11775"/>
                  </a:lnTo>
                  <a:lnTo>
                    <a:pt x="6465661" y="14697"/>
                  </a:lnTo>
                  <a:lnTo>
                    <a:pt x="6466869" y="17612"/>
                  </a:lnTo>
                  <a:lnTo>
                    <a:pt x="6467473" y="20654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52774" y="626831"/>
                  </a:lnTo>
                  <a:lnTo>
                    <a:pt x="6449856" y="628040"/>
                  </a:lnTo>
                  <a:lnTo>
                    <a:pt x="6446819" y="628645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20654" y="628645"/>
                  </a:lnTo>
                  <a:lnTo>
                    <a:pt x="17617" y="628040"/>
                  </a:lnTo>
                  <a:lnTo>
                    <a:pt x="14699" y="626831"/>
                  </a:lnTo>
                  <a:lnTo>
                    <a:pt x="11782" y="625626"/>
                  </a:lnTo>
                  <a:lnTo>
                    <a:pt x="9207" y="623906"/>
                  </a:lnTo>
                  <a:lnTo>
                    <a:pt x="6974" y="621673"/>
                  </a:lnTo>
                  <a:lnTo>
                    <a:pt x="4741" y="619441"/>
                  </a:lnTo>
                  <a:lnTo>
                    <a:pt x="3021" y="616864"/>
                  </a:lnTo>
                  <a:lnTo>
                    <a:pt x="1812" y="613948"/>
                  </a:lnTo>
                  <a:lnTo>
                    <a:pt x="604" y="611032"/>
                  </a:lnTo>
                  <a:lnTo>
                    <a:pt x="0" y="607994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3771901"/>
            <a:ext cx="6477000" cy="638175"/>
            <a:chOff x="546099" y="3771901"/>
            <a:chExt cx="6477000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3776663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40"/>
                  </a:lnTo>
                  <a:lnTo>
                    <a:pt x="0" y="607994"/>
                  </a:lnTo>
                  <a:lnTo>
                    <a:pt x="0" y="6048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607994"/>
                  </a:lnTo>
                  <a:lnTo>
                    <a:pt x="6449856" y="628040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3776663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4453" y="11775"/>
                  </a:lnTo>
                  <a:lnTo>
                    <a:pt x="6465661" y="14697"/>
                  </a:lnTo>
                  <a:lnTo>
                    <a:pt x="6466869" y="17612"/>
                  </a:lnTo>
                  <a:lnTo>
                    <a:pt x="6467473" y="20654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67473" y="607994"/>
                  </a:lnTo>
                  <a:lnTo>
                    <a:pt x="6466869" y="611027"/>
                  </a:lnTo>
                  <a:lnTo>
                    <a:pt x="6465661" y="613944"/>
                  </a:lnTo>
                  <a:lnTo>
                    <a:pt x="6464453" y="616864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1812" y="613944"/>
                  </a:lnTo>
                  <a:lnTo>
                    <a:pt x="604" y="611027"/>
                  </a:lnTo>
                  <a:lnTo>
                    <a:pt x="0" y="607994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6353173"/>
            <a:ext cx="6477000" cy="3986529"/>
            <a:chOff x="546099" y="6353173"/>
            <a:chExt cx="6477000" cy="3986529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6357935"/>
              <a:ext cx="6467475" cy="3977004"/>
            </a:xfrm>
            <a:custGeom>
              <a:avLst/>
              <a:gdLst/>
              <a:ahLst/>
              <a:cxnLst/>
              <a:rect l="l" t="t" r="r" b="b"/>
              <a:pathLst>
                <a:path w="6467475" h="3977004">
                  <a:moveTo>
                    <a:pt x="6467474" y="3976688"/>
                  </a:moveTo>
                  <a:lnTo>
                    <a:pt x="0" y="3976688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3976688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6357935"/>
              <a:ext cx="6467475" cy="3977004"/>
            </a:xfrm>
            <a:custGeom>
              <a:avLst/>
              <a:gdLst/>
              <a:ahLst/>
              <a:cxnLst/>
              <a:rect l="l" t="t" r="r" b="b"/>
              <a:pathLst>
                <a:path w="6467475" h="3977004">
                  <a:moveTo>
                    <a:pt x="0" y="3976688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9"/>
                  </a:lnTo>
                  <a:lnTo>
                    <a:pt x="11782" y="3018"/>
                  </a:lnTo>
                  <a:lnTo>
                    <a:pt x="14699" y="1808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3" y="1808"/>
                  </a:lnTo>
                  <a:lnTo>
                    <a:pt x="6455691" y="3018"/>
                  </a:lnTo>
                  <a:lnTo>
                    <a:pt x="6458266" y="4739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4452" y="11775"/>
                  </a:lnTo>
                  <a:lnTo>
                    <a:pt x="6465661" y="14697"/>
                  </a:lnTo>
                  <a:lnTo>
                    <a:pt x="6466869" y="17612"/>
                  </a:lnTo>
                  <a:lnTo>
                    <a:pt x="6467473" y="20650"/>
                  </a:lnTo>
                  <a:lnTo>
                    <a:pt x="6467474" y="23812"/>
                  </a:lnTo>
                  <a:lnTo>
                    <a:pt x="6467474" y="3976688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61999" y="642623"/>
            <a:ext cx="2345690" cy="1292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promise</a:t>
            </a:r>
            <a:endParaRPr sz="1050">
              <a:latin typeface="Courier New"/>
              <a:cs typeface="Courier New"/>
            </a:endParaRPr>
          </a:p>
          <a:p>
            <a:pPr marL="332105" marR="644525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  <a:p>
            <a:pPr marL="332105" marR="5080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84224" y="24098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61999" y="2320928"/>
            <a:ext cx="151574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 </a:t>
            </a:r>
            <a:r>
              <a:rPr dirty="0" sz="1050" spc="70">
                <a:latin typeface="Microsoft Sans Serif"/>
                <a:cs typeface="Microsoft Sans Serif"/>
              </a:rPr>
              <a:t>if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5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Task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84224" y="35242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4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84224" y="46386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4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84224" y="48482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84224" y="50577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84224" y="52673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84224" y="5476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84224" y="56864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4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84224" y="5895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84224" y="610552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4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61999" y="3435353"/>
            <a:ext cx="5387340" cy="674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 </a:t>
            </a:r>
            <a:r>
              <a:rPr dirty="0" sz="1050" spc="70">
                <a:latin typeface="Microsoft Sans Serif"/>
                <a:cs typeface="Microsoft Sans Serif"/>
              </a:rPr>
              <a:t>if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 spc="-35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Error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message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dirty="0" sz="1050" spc="20">
                <a:latin typeface="Microsoft Sans Serif"/>
                <a:cs typeface="Microsoft Sans Serif"/>
              </a:rPr>
              <a:t>Important</a:t>
            </a:r>
            <a:r>
              <a:rPr dirty="0" sz="1050" spc="14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notes:</a:t>
            </a:r>
            <a:endParaRPr sz="1050">
              <a:latin typeface="Microsoft Sans Serif"/>
              <a:cs typeface="Microsoft Sans Serif"/>
            </a:endParaRPr>
          </a:p>
          <a:p>
            <a:pPr marL="164465" marR="2094230">
              <a:lnSpc>
                <a:spcPct val="131000"/>
              </a:lnSpc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it's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an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asynchronous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 </a:t>
            </a: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either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3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 spc="-10">
                <a:latin typeface="Microsoft Sans Serif"/>
                <a:cs typeface="Microsoft Sans Serif"/>
              </a:rPr>
              <a:t>.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85"/>
              </a:spcBef>
            </a:pPr>
            <a:r>
              <a:rPr dirty="0" sz="1050">
                <a:latin typeface="Microsoft Sans Serif"/>
                <a:cs typeface="Microsoft Sans Serif"/>
              </a:rPr>
              <a:t>Don't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console.log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instead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60">
                <a:latin typeface="Microsoft Sans Serif"/>
                <a:cs typeface="Microsoft Sans Serif"/>
              </a:rPr>
              <a:t>See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above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mentioned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1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definition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45">
                <a:latin typeface="Microsoft Sans Serif"/>
                <a:cs typeface="Microsoft Sans Serif"/>
              </a:rPr>
              <a:t>Use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console.log</a:t>
            </a:r>
            <a:r>
              <a:rPr dirty="0" sz="1050" spc="-31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function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then</a:t>
            </a:r>
            <a:r>
              <a:rPr dirty="0" sz="1050" spc="-32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catch</a:t>
            </a: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60">
                <a:latin typeface="Microsoft Sans Serif"/>
                <a:cs typeface="Microsoft Sans Serif"/>
              </a:rPr>
              <a:t>See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above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mentioned</a:t>
            </a:r>
            <a:r>
              <a:rPr dirty="0" sz="1050" spc="4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1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call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50">
                <a:latin typeface="Microsoft Sans Serif"/>
                <a:cs typeface="Microsoft Sans Serif"/>
              </a:rPr>
              <a:t>Same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mentioned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206115">
              <a:lnSpc>
                <a:spcPct val="113100"/>
              </a:lnSpc>
              <a:spcBef>
                <a:spcPts val="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paymentStatus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true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mark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5861F"/>
                </a:solidFill>
                <a:latin typeface="Courier New"/>
                <a:cs typeface="Courier New"/>
              </a:rPr>
              <a:t>90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44526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Use 'Promise' so it's an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processing...'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508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Either 'resolve' nor 'reject'. No console.log use in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'Promise'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(paymentStatus)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process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failed'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224599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'Course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on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progress...'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72085">
              <a:lnSpc>
                <a:spcPct val="1000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3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4"/>
            <a:ext cx="6477000" cy="6024880"/>
            <a:chOff x="546099" y="528634"/>
            <a:chExt cx="6477000" cy="602488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6"/>
              <a:ext cx="6467475" cy="6015355"/>
            </a:xfrm>
            <a:custGeom>
              <a:avLst/>
              <a:gdLst/>
              <a:ahLst/>
              <a:cxnLst/>
              <a:rect l="l" t="t" r="r" b="b"/>
              <a:pathLst>
                <a:path w="6467475" h="6015355">
                  <a:moveTo>
                    <a:pt x="6446819" y="6015034"/>
                  </a:moveTo>
                  <a:lnTo>
                    <a:pt x="20654" y="6015034"/>
                  </a:lnTo>
                  <a:lnTo>
                    <a:pt x="17617" y="6014430"/>
                  </a:lnTo>
                  <a:lnTo>
                    <a:pt x="0" y="5994379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5994379"/>
                  </a:lnTo>
                  <a:lnTo>
                    <a:pt x="6446819" y="601503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6"/>
              <a:ext cx="6467475" cy="6015355"/>
            </a:xfrm>
            <a:custGeom>
              <a:avLst/>
              <a:gdLst/>
              <a:ahLst/>
              <a:cxnLst/>
              <a:rect l="l" t="t" r="r" b="b"/>
              <a:pathLst>
                <a:path w="6467475" h="6015355">
                  <a:moveTo>
                    <a:pt x="6467474" y="0"/>
                  </a:moveTo>
                  <a:lnTo>
                    <a:pt x="6467474" y="5991222"/>
                  </a:lnTo>
                  <a:lnTo>
                    <a:pt x="6467473" y="5994379"/>
                  </a:lnTo>
                  <a:lnTo>
                    <a:pt x="6452773" y="6013216"/>
                  </a:lnTo>
                  <a:lnTo>
                    <a:pt x="6449856" y="6014430"/>
                  </a:lnTo>
                  <a:lnTo>
                    <a:pt x="6446819" y="6015034"/>
                  </a:lnTo>
                  <a:lnTo>
                    <a:pt x="6443661" y="6015034"/>
                  </a:lnTo>
                  <a:lnTo>
                    <a:pt x="23812" y="6015034"/>
                  </a:lnTo>
                  <a:lnTo>
                    <a:pt x="20654" y="6015034"/>
                  </a:lnTo>
                  <a:lnTo>
                    <a:pt x="17617" y="6014430"/>
                  </a:lnTo>
                  <a:lnTo>
                    <a:pt x="0" y="5994379"/>
                  </a:lnTo>
                  <a:lnTo>
                    <a:pt x="0" y="599122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7029450"/>
            <a:ext cx="6477000" cy="2809875"/>
            <a:chOff x="546099" y="7029450"/>
            <a:chExt cx="6477000" cy="28098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7034213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6446819" y="2800349"/>
                  </a:moveTo>
                  <a:lnTo>
                    <a:pt x="20654" y="2800349"/>
                  </a:lnTo>
                  <a:lnTo>
                    <a:pt x="17617" y="2799744"/>
                  </a:lnTo>
                  <a:lnTo>
                    <a:pt x="0" y="2779694"/>
                  </a:lnTo>
                  <a:lnTo>
                    <a:pt x="0" y="27765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2779694"/>
                  </a:lnTo>
                  <a:lnTo>
                    <a:pt x="6449856" y="2799744"/>
                  </a:lnTo>
                  <a:lnTo>
                    <a:pt x="6446819" y="280034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7034213"/>
              <a:ext cx="6467475" cy="2800350"/>
            </a:xfrm>
            <a:custGeom>
              <a:avLst/>
              <a:gdLst/>
              <a:ahLst/>
              <a:cxnLst/>
              <a:rect l="l" t="t" r="r" b="b"/>
              <a:pathLst>
                <a:path w="6467475" h="2800350">
                  <a:moveTo>
                    <a:pt x="0" y="27765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2776537"/>
                  </a:lnTo>
                  <a:lnTo>
                    <a:pt x="6452774" y="2798531"/>
                  </a:lnTo>
                  <a:lnTo>
                    <a:pt x="6449856" y="2799744"/>
                  </a:lnTo>
                  <a:lnTo>
                    <a:pt x="6446819" y="2800349"/>
                  </a:lnTo>
                  <a:lnTo>
                    <a:pt x="6443662" y="2800349"/>
                  </a:lnTo>
                  <a:lnTo>
                    <a:pt x="23812" y="2800349"/>
                  </a:lnTo>
                  <a:lnTo>
                    <a:pt x="20654" y="2800349"/>
                  </a:lnTo>
                  <a:lnTo>
                    <a:pt x="17617" y="2799744"/>
                  </a:lnTo>
                  <a:lnTo>
                    <a:pt x="0" y="2779694"/>
                  </a:lnTo>
                  <a:lnTo>
                    <a:pt x="0" y="27765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1999" y="490223"/>
            <a:ext cx="5054600" cy="581660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 marR="247332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(mark &gt;=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80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 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12700" indent="960119">
              <a:lnSpc>
                <a:spcPct val="113100"/>
              </a:lnSpc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'You could not achieve enough marks for getting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the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endParaRPr sz="105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127254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getCertificate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'Preparing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your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certificate...'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332105" marR="223329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'Congratulation!!!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 earn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(progress)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(getCertificate)</a:t>
            </a:r>
            <a:endParaRPr sz="1050">
              <a:latin typeface="Courier New"/>
              <a:cs typeface="Courier New"/>
            </a:endParaRPr>
          </a:p>
          <a:p>
            <a:pPr marL="332105" marR="3353435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  <a:p>
            <a:pPr marL="332105" marR="2713355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4224" y="67818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61999" y="6692903"/>
            <a:ext cx="3386454" cy="290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1205230">
              <a:lnSpc>
                <a:spcPct val="2262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Enrollment is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processing...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(--- 2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Course on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progress...</a:t>
            </a:r>
            <a:endParaRPr sz="1050">
              <a:latin typeface="Courier New"/>
              <a:cs typeface="Courier New"/>
            </a:endParaRPr>
          </a:p>
          <a:p>
            <a:pPr marL="12700" marR="1045210">
              <a:lnSpc>
                <a:spcPct val="2262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(--- 3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Preparing your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certificate...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(--- 2 seconds pause ---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Congratulation!!! You earn the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certificate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84224" y="100679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14400" y="9979027"/>
            <a:ext cx="3054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Tips: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5615" y="10363062"/>
            <a:ext cx="365125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95">
                <a:latin typeface="Trebuchet MS"/>
                <a:cs typeface="Trebuchet MS"/>
              </a:rPr>
              <a:t>6</a:t>
            </a:r>
            <a:r>
              <a:rPr dirty="0" sz="900" spc="55">
                <a:latin typeface="Trebuchet MS"/>
                <a:cs typeface="Trebuchet MS"/>
              </a:rPr>
              <a:t> </a:t>
            </a:r>
            <a:r>
              <a:rPr dirty="0" sz="900" spc="-185">
                <a:latin typeface="Trebuchet MS"/>
                <a:cs typeface="Trebuchet MS"/>
              </a:rPr>
              <a:t>/</a:t>
            </a:r>
            <a:r>
              <a:rPr dirty="0" sz="900" spc="30">
                <a:latin typeface="Trebuchet MS"/>
                <a:cs typeface="Trebuchet MS"/>
              </a:rPr>
              <a:t> </a:t>
            </a:r>
            <a:r>
              <a:rPr dirty="0" sz="900" spc="80"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1295397"/>
            <a:ext cx="6477000" cy="638175"/>
            <a:chOff x="546099" y="1295397"/>
            <a:chExt cx="6477000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1300160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40"/>
                  </a:lnTo>
                  <a:lnTo>
                    <a:pt x="0" y="607991"/>
                  </a:lnTo>
                  <a:lnTo>
                    <a:pt x="0" y="6048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607991"/>
                  </a:lnTo>
                  <a:lnTo>
                    <a:pt x="6449856" y="628040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1300160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80"/>
                  </a:lnTo>
                  <a:lnTo>
                    <a:pt x="4741" y="9204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204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52774" y="626826"/>
                  </a:lnTo>
                  <a:lnTo>
                    <a:pt x="6449856" y="628040"/>
                  </a:lnTo>
                  <a:lnTo>
                    <a:pt x="6446819" y="628645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0" y="607991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2619372"/>
            <a:ext cx="6477000" cy="1000125"/>
            <a:chOff x="546099" y="2619372"/>
            <a:chExt cx="6477000" cy="100012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2624135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6446819" y="990595"/>
                  </a:moveTo>
                  <a:lnTo>
                    <a:pt x="20654" y="990595"/>
                  </a:lnTo>
                  <a:lnTo>
                    <a:pt x="17617" y="989990"/>
                  </a:lnTo>
                  <a:lnTo>
                    <a:pt x="0" y="969941"/>
                  </a:lnTo>
                  <a:lnTo>
                    <a:pt x="0" y="966787"/>
                  </a:lnTo>
                  <a:lnTo>
                    <a:pt x="0" y="20645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45"/>
                  </a:lnTo>
                  <a:lnTo>
                    <a:pt x="6467473" y="969941"/>
                  </a:lnTo>
                  <a:lnTo>
                    <a:pt x="6449856" y="989990"/>
                  </a:lnTo>
                  <a:lnTo>
                    <a:pt x="6446819" y="99059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2624135"/>
              <a:ext cx="6467475" cy="990600"/>
            </a:xfrm>
            <a:custGeom>
              <a:avLst/>
              <a:gdLst/>
              <a:ahLst/>
              <a:cxnLst/>
              <a:rect l="l" t="t" r="r" b="b"/>
              <a:pathLst>
                <a:path w="6467475" h="990600">
                  <a:moveTo>
                    <a:pt x="0" y="966787"/>
                  </a:moveTo>
                  <a:lnTo>
                    <a:pt x="0" y="23812"/>
                  </a:lnTo>
                  <a:lnTo>
                    <a:pt x="0" y="20645"/>
                  </a:lnTo>
                  <a:lnTo>
                    <a:pt x="604" y="17603"/>
                  </a:lnTo>
                  <a:lnTo>
                    <a:pt x="1812" y="14687"/>
                  </a:lnTo>
                  <a:lnTo>
                    <a:pt x="3021" y="11770"/>
                  </a:lnTo>
                  <a:lnTo>
                    <a:pt x="4741" y="9199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67474" y="23812"/>
                  </a:lnTo>
                  <a:lnTo>
                    <a:pt x="6467474" y="966787"/>
                  </a:lnTo>
                  <a:lnTo>
                    <a:pt x="6443662" y="990599"/>
                  </a:lnTo>
                  <a:lnTo>
                    <a:pt x="23812" y="990599"/>
                  </a:lnTo>
                  <a:lnTo>
                    <a:pt x="0" y="969941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4305297"/>
            <a:ext cx="6477000" cy="2085975"/>
            <a:chOff x="546099" y="4305297"/>
            <a:chExt cx="6477000" cy="20859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4310060"/>
              <a:ext cx="6467475" cy="2076450"/>
            </a:xfrm>
            <a:custGeom>
              <a:avLst/>
              <a:gdLst/>
              <a:ahLst/>
              <a:cxnLst/>
              <a:rect l="l" t="t" r="r" b="b"/>
              <a:pathLst>
                <a:path w="6467475" h="2076450">
                  <a:moveTo>
                    <a:pt x="6446819" y="2076445"/>
                  </a:moveTo>
                  <a:lnTo>
                    <a:pt x="20654" y="2076445"/>
                  </a:lnTo>
                  <a:lnTo>
                    <a:pt x="17617" y="2075835"/>
                  </a:lnTo>
                  <a:lnTo>
                    <a:pt x="0" y="2055791"/>
                  </a:lnTo>
                  <a:lnTo>
                    <a:pt x="0" y="20526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2055791"/>
                  </a:lnTo>
                  <a:lnTo>
                    <a:pt x="6449856" y="2075835"/>
                  </a:lnTo>
                  <a:lnTo>
                    <a:pt x="6446819" y="20764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4310060"/>
              <a:ext cx="6467475" cy="2076450"/>
            </a:xfrm>
            <a:custGeom>
              <a:avLst/>
              <a:gdLst/>
              <a:ahLst/>
              <a:cxnLst/>
              <a:rect l="l" t="t" r="r" b="b"/>
              <a:pathLst>
                <a:path w="6467475" h="2076450">
                  <a:moveTo>
                    <a:pt x="0" y="20526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8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08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2052637"/>
                  </a:lnTo>
                  <a:lnTo>
                    <a:pt x="6443662" y="2076449"/>
                  </a:lnTo>
                  <a:lnTo>
                    <a:pt x="23812" y="2076449"/>
                  </a:lnTo>
                  <a:lnTo>
                    <a:pt x="0" y="2055791"/>
                  </a:lnTo>
                  <a:lnTo>
                    <a:pt x="0" y="20526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6867522"/>
            <a:ext cx="6477000" cy="2266950"/>
            <a:chOff x="546099" y="6867522"/>
            <a:chExt cx="6477000" cy="2266950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6872285"/>
              <a:ext cx="6467475" cy="2257425"/>
            </a:xfrm>
            <a:custGeom>
              <a:avLst/>
              <a:gdLst/>
              <a:ahLst/>
              <a:cxnLst/>
              <a:rect l="l" t="t" r="r" b="b"/>
              <a:pathLst>
                <a:path w="6467475" h="2257425">
                  <a:moveTo>
                    <a:pt x="6446819" y="2257420"/>
                  </a:moveTo>
                  <a:lnTo>
                    <a:pt x="20654" y="2257420"/>
                  </a:lnTo>
                  <a:lnTo>
                    <a:pt x="17617" y="2256815"/>
                  </a:lnTo>
                  <a:lnTo>
                    <a:pt x="0" y="2236766"/>
                  </a:lnTo>
                  <a:lnTo>
                    <a:pt x="0" y="2233612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2236766"/>
                  </a:lnTo>
                  <a:lnTo>
                    <a:pt x="6449856" y="2256815"/>
                  </a:lnTo>
                  <a:lnTo>
                    <a:pt x="6446819" y="225742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6872285"/>
              <a:ext cx="6467475" cy="2257425"/>
            </a:xfrm>
            <a:custGeom>
              <a:avLst/>
              <a:gdLst/>
              <a:ahLst/>
              <a:cxnLst/>
              <a:rect l="l" t="t" r="r" b="b"/>
              <a:pathLst>
                <a:path w="6467475" h="2257425">
                  <a:moveTo>
                    <a:pt x="0" y="2233612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8"/>
                  </a:lnTo>
                  <a:lnTo>
                    <a:pt x="17617" y="60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4"/>
                  </a:lnTo>
                  <a:lnTo>
                    <a:pt x="6452774" y="1813"/>
                  </a:lnTo>
                  <a:lnTo>
                    <a:pt x="6455691" y="3018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2233612"/>
                  </a:lnTo>
                  <a:lnTo>
                    <a:pt x="6452774" y="2255601"/>
                  </a:lnTo>
                  <a:lnTo>
                    <a:pt x="6449856" y="2256815"/>
                  </a:lnTo>
                  <a:lnTo>
                    <a:pt x="6446819" y="2257420"/>
                  </a:lnTo>
                  <a:lnTo>
                    <a:pt x="6443662" y="2257424"/>
                  </a:lnTo>
                  <a:lnTo>
                    <a:pt x="23812" y="2257424"/>
                  </a:lnTo>
                  <a:lnTo>
                    <a:pt x="6974" y="2250443"/>
                  </a:lnTo>
                  <a:lnTo>
                    <a:pt x="4741" y="2248211"/>
                  </a:lnTo>
                  <a:lnTo>
                    <a:pt x="3021" y="2245634"/>
                  </a:lnTo>
                  <a:lnTo>
                    <a:pt x="1812" y="2242719"/>
                  </a:lnTo>
                  <a:lnTo>
                    <a:pt x="604" y="2239802"/>
                  </a:lnTo>
                  <a:lnTo>
                    <a:pt x="0" y="2236766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46099" y="9610721"/>
            <a:ext cx="6477000" cy="728980"/>
            <a:chOff x="546099" y="9610721"/>
            <a:chExt cx="6477000" cy="728980"/>
          </a:xfrm>
        </p:grpSpPr>
        <p:sp>
          <p:nvSpPr>
            <p:cNvPr id="17" name="object 17" descr=""/>
            <p:cNvSpPr/>
            <p:nvPr/>
          </p:nvSpPr>
          <p:spPr>
            <a:xfrm>
              <a:off x="550862" y="9615483"/>
              <a:ext cx="6467475" cy="719455"/>
            </a:xfrm>
            <a:custGeom>
              <a:avLst/>
              <a:gdLst/>
              <a:ahLst/>
              <a:cxnLst/>
              <a:rect l="l" t="t" r="r" b="b"/>
              <a:pathLst>
                <a:path w="6467475" h="719454">
                  <a:moveTo>
                    <a:pt x="6467474" y="719140"/>
                  </a:moveTo>
                  <a:lnTo>
                    <a:pt x="0" y="71914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71914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0862" y="9615483"/>
              <a:ext cx="6467475" cy="719455"/>
            </a:xfrm>
            <a:custGeom>
              <a:avLst/>
              <a:gdLst/>
              <a:ahLst/>
              <a:cxnLst/>
              <a:rect l="l" t="t" r="r" b="b"/>
              <a:pathLst>
                <a:path w="6467475" h="719454">
                  <a:moveTo>
                    <a:pt x="0" y="719140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2"/>
                  </a:lnTo>
                  <a:lnTo>
                    <a:pt x="3021" y="11770"/>
                  </a:lnTo>
                  <a:lnTo>
                    <a:pt x="4741" y="9194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3" y="1800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94"/>
                  </a:lnTo>
                  <a:lnTo>
                    <a:pt x="6467474" y="23812"/>
                  </a:lnTo>
                  <a:lnTo>
                    <a:pt x="6467474" y="71914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784224" y="6286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84224" y="8381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84224" y="10477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84224" y="21621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84224" y="23717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2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84224" y="38480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66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66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84224" y="40576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5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73179" y="490219"/>
            <a:ext cx="6419850" cy="56546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Microsoft Sans Serif"/>
                <a:cs typeface="Microsoft Sans Serif"/>
              </a:rPr>
              <a:t>From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60">
                <a:latin typeface="Microsoft Sans Serif"/>
                <a:cs typeface="Microsoft Sans Serif"/>
              </a:rPr>
              <a:t>root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>
                <a:latin typeface="Microsoft Sans Serif"/>
                <a:cs typeface="Microsoft Sans Serif"/>
              </a:rPr>
              <a:t> start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then</a:t>
            </a:r>
            <a:r>
              <a:rPr dirty="0" sz="1050" spc="-35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catch</a:t>
            </a: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For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others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only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20">
                <a:solidFill>
                  <a:srgbClr val="C8AE74"/>
                </a:solidFill>
                <a:latin typeface="Courier New"/>
                <a:cs typeface="Courier New"/>
              </a:rPr>
              <a:t>then</a:t>
            </a: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if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3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doesn't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take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any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like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201295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(progress);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latin typeface="Microsoft Sans Serif"/>
                <a:cs typeface="Microsoft Sans Serif"/>
              </a:rPr>
              <a:t>Basically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40">
                <a:latin typeface="Microsoft Sans Serif"/>
                <a:cs typeface="Microsoft Sans Serif"/>
              </a:rPr>
              <a:t>pass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next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20">
                <a:solidFill>
                  <a:srgbClr val="C8AE74"/>
                </a:solidFill>
                <a:latin typeface="Courier New"/>
                <a:cs typeface="Courier New"/>
              </a:rPr>
              <a:t>then</a:t>
            </a: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Inside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if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r>
              <a:rPr dirty="0" sz="1050" spc="-34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any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 call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like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361315" marR="4290060" indent="-160020">
              <a:lnSpc>
                <a:spcPct val="1131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2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endParaRPr sz="105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</a:pPr>
            <a:r>
              <a:rPr dirty="0" sz="1050" spc="-10">
                <a:latin typeface="Microsoft Sans Serif"/>
                <a:cs typeface="Microsoft Sans Serif"/>
              </a:rPr>
              <a:t>Basically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receive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parameter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sent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from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resolve</a:t>
            </a:r>
            <a:endParaRPr sz="105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Only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catch</a:t>
            </a:r>
            <a:r>
              <a:rPr dirty="0" sz="1050" spc="-34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will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catch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latin typeface="Microsoft Sans Serif"/>
                <a:cs typeface="Microsoft Sans Serif"/>
              </a:rPr>
              <a:t>'s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from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marL="201295">
              <a:lnSpc>
                <a:spcPct val="100000"/>
              </a:lnSpc>
              <a:spcBef>
                <a:spcPts val="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(progress)</a:t>
            </a:r>
            <a:endParaRPr sz="10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(getCertificate)</a:t>
            </a:r>
            <a:endParaRPr sz="1050">
              <a:latin typeface="Courier New"/>
              <a:cs typeface="Courier New"/>
            </a:endParaRPr>
          </a:p>
          <a:p>
            <a:pPr marL="521334" marR="4530090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(res);</a:t>
            </a:r>
            <a:endParaRPr sz="10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</a:t>
            </a:r>
            <a:endParaRPr sz="1050">
              <a:latin typeface="Courier New"/>
              <a:cs typeface="Courier New"/>
            </a:endParaRPr>
          </a:p>
          <a:p>
            <a:pPr marL="521334" marR="3890010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catch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err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361315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84224" y="66198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61999" y="6530975"/>
            <a:ext cx="4426585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Look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at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next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310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2262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promise1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'Promise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1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resolved'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promise2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 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 marR="1685289" indent="-160020">
              <a:lnSpc>
                <a:spcPct val="113100"/>
              </a:lnSpc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'Promise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2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resolved'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1252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promise1.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(res));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promise2.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84224" y="93630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61999" y="9274175"/>
            <a:ext cx="146621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 spc="50">
                <a:latin typeface="Microsoft Sans Serif"/>
                <a:cs typeface="Microsoft Sans Serif"/>
              </a:rPr>
              <a:t>Output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 1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resolved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 2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resolved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7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3"/>
            <a:ext cx="6477000" cy="100330"/>
            <a:chOff x="546099" y="528633"/>
            <a:chExt cx="6477000" cy="10033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396"/>
              <a:ext cx="6467475" cy="90805"/>
            </a:xfrm>
            <a:custGeom>
              <a:avLst/>
              <a:gdLst/>
              <a:ahLst/>
              <a:cxnLst/>
              <a:rect l="l" t="t" r="r" b="b"/>
              <a:pathLst>
                <a:path w="6467475" h="90804">
                  <a:moveTo>
                    <a:pt x="6446819" y="90480"/>
                  </a:moveTo>
                  <a:lnTo>
                    <a:pt x="20654" y="90480"/>
                  </a:lnTo>
                  <a:lnTo>
                    <a:pt x="17617" y="89870"/>
                  </a:lnTo>
                  <a:lnTo>
                    <a:pt x="0" y="69826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69826"/>
                  </a:lnTo>
                  <a:lnTo>
                    <a:pt x="6446819" y="9048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396"/>
              <a:ext cx="6467475" cy="90805"/>
            </a:xfrm>
            <a:custGeom>
              <a:avLst/>
              <a:gdLst/>
              <a:ahLst/>
              <a:cxnLst/>
              <a:rect l="l" t="t" r="r" b="b"/>
              <a:pathLst>
                <a:path w="6467475" h="90804">
                  <a:moveTo>
                    <a:pt x="6467474" y="0"/>
                  </a:moveTo>
                  <a:lnTo>
                    <a:pt x="6467474" y="66672"/>
                  </a:lnTo>
                  <a:lnTo>
                    <a:pt x="6467473" y="69826"/>
                  </a:lnTo>
                  <a:lnTo>
                    <a:pt x="6443661" y="90484"/>
                  </a:lnTo>
                  <a:lnTo>
                    <a:pt x="23812" y="90484"/>
                  </a:lnTo>
                  <a:lnTo>
                    <a:pt x="0" y="69826"/>
                  </a:lnTo>
                  <a:lnTo>
                    <a:pt x="0" y="66672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46099" y="1523997"/>
            <a:ext cx="6477000" cy="638175"/>
            <a:chOff x="546099" y="1523997"/>
            <a:chExt cx="6477000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550862" y="1528759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40"/>
                  </a:lnTo>
                  <a:lnTo>
                    <a:pt x="0" y="607991"/>
                  </a:lnTo>
                  <a:lnTo>
                    <a:pt x="0" y="6048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607991"/>
                  </a:lnTo>
                  <a:lnTo>
                    <a:pt x="6449856" y="628040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0862" y="1528759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0"/>
                  </a:lnTo>
                  <a:lnTo>
                    <a:pt x="4741" y="9194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94"/>
                  </a:lnTo>
                  <a:lnTo>
                    <a:pt x="6464453" y="11770"/>
                  </a:lnTo>
                  <a:lnTo>
                    <a:pt x="6465661" y="14692"/>
                  </a:lnTo>
                  <a:lnTo>
                    <a:pt x="6466869" y="17607"/>
                  </a:lnTo>
                  <a:lnTo>
                    <a:pt x="6467473" y="20650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0" y="607991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6099" y="3057522"/>
            <a:ext cx="6477000" cy="638175"/>
            <a:chOff x="546099" y="3057522"/>
            <a:chExt cx="6477000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550862" y="3062284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35"/>
                  </a:lnTo>
                  <a:lnTo>
                    <a:pt x="0" y="607991"/>
                  </a:lnTo>
                  <a:lnTo>
                    <a:pt x="0" y="604837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4"/>
                  </a:lnTo>
                  <a:lnTo>
                    <a:pt x="6467473" y="607991"/>
                  </a:lnTo>
                  <a:lnTo>
                    <a:pt x="6449856" y="628035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50862" y="3062284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54"/>
                  </a:lnTo>
                  <a:lnTo>
                    <a:pt x="604" y="17612"/>
                  </a:lnTo>
                  <a:lnTo>
                    <a:pt x="1812" y="14697"/>
                  </a:lnTo>
                  <a:lnTo>
                    <a:pt x="3021" y="11775"/>
                  </a:lnTo>
                  <a:lnTo>
                    <a:pt x="4741" y="9199"/>
                  </a:lnTo>
                  <a:lnTo>
                    <a:pt x="6974" y="6971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4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71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0" y="607991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546099" y="4171947"/>
            <a:ext cx="6477000" cy="638175"/>
            <a:chOff x="546099" y="4171947"/>
            <a:chExt cx="6477000" cy="638175"/>
          </a:xfrm>
        </p:grpSpPr>
        <p:sp>
          <p:nvSpPr>
            <p:cNvPr id="14" name="object 14" descr=""/>
            <p:cNvSpPr/>
            <p:nvPr/>
          </p:nvSpPr>
          <p:spPr>
            <a:xfrm>
              <a:off x="550862" y="4176709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6446819" y="628645"/>
                  </a:moveTo>
                  <a:lnTo>
                    <a:pt x="20654" y="628645"/>
                  </a:lnTo>
                  <a:lnTo>
                    <a:pt x="17617" y="628040"/>
                  </a:lnTo>
                  <a:lnTo>
                    <a:pt x="0" y="607991"/>
                  </a:lnTo>
                  <a:lnTo>
                    <a:pt x="0" y="604837"/>
                  </a:lnTo>
                  <a:lnTo>
                    <a:pt x="0" y="20645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45"/>
                  </a:lnTo>
                  <a:lnTo>
                    <a:pt x="6467473" y="607991"/>
                  </a:lnTo>
                  <a:lnTo>
                    <a:pt x="6449856" y="628040"/>
                  </a:lnTo>
                  <a:lnTo>
                    <a:pt x="6446819" y="6286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0862" y="4176709"/>
              <a:ext cx="6467475" cy="628650"/>
            </a:xfrm>
            <a:custGeom>
              <a:avLst/>
              <a:gdLst/>
              <a:ahLst/>
              <a:cxnLst/>
              <a:rect l="l" t="t" r="r" b="b"/>
              <a:pathLst>
                <a:path w="6467475" h="628650">
                  <a:moveTo>
                    <a:pt x="0" y="604837"/>
                  </a:moveTo>
                  <a:lnTo>
                    <a:pt x="0" y="23812"/>
                  </a:lnTo>
                  <a:lnTo>
                    <a:pt x="0" y="20645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0"/>
                  </a:lnTo>
                  <a:lnTo>
                    <a:pt x="4741" y="9194"/>
                  </a:lnTo>
                  <a:lnTo>
                    <a:pt x="6974" y="6966"/>
                  </a:lnTo>
                  <a:lnTo>
                    <a:pt x="9207" y="4734"/>
                  </a:lnTo>
                  <a:lnTo>
                    <a:pt x="11782" y="3013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0"/>
                  </a:lnTo>
                  <a:lnTo>
                    <a:pt x="6455691" y="3013"/>
                  </a:lnTo>
                  <a:lnTo>
                    <a:pt x="6458266" y="4734"/>
                  </a:lnTo>
                  <a:lnTo>
                    <a:pt x="6460499" y="6966"/>
                  </a:lnTo>
                  <a:lnTo>
                    <a:pt x="6462732" y="9194"/>
                  </a:lnTo>
                  <a:lnTo>
                    <a:pt x="6464453" y="11770"/>
                  </a:lnTo>
                  <a:lnTo>
                    <a:pt x="6465661" y="14692"/>
                  </a:lnTo>
                  <a:lnTo>
                    <a:pt x="6466869" y="17607"/>
                  </a:lnTo>
                  <a:lnTo>
                    <a:pt x="6467473" y="20645"/>
                  </a:lnTo>
                  <a:lnTo>
                    <a:pt x="6467474" y="23812"/>
                  </a:lnTo>
                  <a:lnTo>
                    <a:pt x="6467474" y="604837"/>
                  </a:lnTo>
                  <a:lnTo>
                    <a:pt x="6452774" y="626826"/>
                  </a:lnTo>
                  <a:lnTo>
                    <a:pt x="6449856" y="628040"/>
                  </a:lnTo>
                  <a:lnTo>
                    <a:pt x="6446819" y="628645"/>
                  </a:lnTo>
                  <a:lnTo>
                    <a:pt x="6443662" y="628649"/>
                  </a:lnTo>
                  <a:lnTo>
                    <a:pt x="23812" y="628649"/>
                  </a:lnTo>
                  <a:lnTo>
                    <a:pt x="0" y="607991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46099" y="5886446"/>
            <a:ext cx="6477000" cy="1362075"/>
            <a:chOff x="546099" y="5886446"/>
            <a:chExt cx="6477000" cy="1362075"/>
          </a:xfrm>
        </p:grpSpPr>
        <p:sp>
          <p:nvSpPr>
            <p:cNvPr id="17" name="object 17" descr=""/>
            <p:cNvSpPr/>
            <p:nvPr/>
          </p:nvSpPr>
          <p:spPr>
            <a:xfrm>
              <a:off x="550862" y="5891209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6446819" y="1352545"/>
                  </a:moveTo>
                  <a:lnTo>
                    <a:pt x="20654" y="1352545"/>
                  </a:lnTo>
                  <a:lnTo>
                    <a:pt x="17617" y="1351935"/>
                  </a:lnTo>
                  <a:lnTo>
                    <a:pt x="0" y="1331891"/>
                  </a:lnTo>
                  <a:lnTo>
                    <a:pt x="0" y="1328737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3" y="20650"/>
                  </a:lnTo>
                  <a:lnTo>
                    <a:pt x="6467473" y="1331891"/>
                  </a:lnTo>
                  <a:lnTo>
                    <a:pt x="6449856" y="1351935"/>
                  </a:lnTo>
                  <a:lnTo>
                    <a:pt x="6446819" y="135254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0862" y="5891209"/>
              <a:ext cx="6467475" cy="1352550"/>
            </a:xfrm>
            <a:custGeom>
              <a:avLst/>
              <a:gdLst/>
              <a:ahLst/>
              <a:cxnLst/>
              <a:rect l="l" t="t" r="r" b="b"/>
              <a:pathLst>
                <a:path w="6467475" h="1352550">
                  <a:moveTo>
                    <a:pt x="0" y="1328737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92"/>
                  </a:lnTo>
                  <a:lnTo>
                    <a:pt x="3021" y="11770"/>
                  </a:lnTo>
                  <a:lnTo>
                    <a:pt x="4741" y="9194"/>
                  </a:lnTo>
                  <a:lnTo>
                    <a:pt x="6974" y="6966"/>
                  </a:lnTo>
                  <a:lnTo>
                    <a:pt x="9207" y="4730"/>
                  </a:lnTo>
                  <a:lnTo>
                    <a:pt x="11782" y="3008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2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4" y="1804"/>
                  </a:lnTo>
                  <a:lnTo>
                    <a:pt x="6455691" y="3008"/>
                  </a:lnTo>
                  <a:lnTo>
                    <a:pt x="6458266" y="4730"/>
                  </a:lnTo>
                  <a:lnTo>
                    <a:pt x="6460499" y="6966"/>
                  </a:lnTo>
                  <a:lnTo>
                    <a:pt x="6462732" y="9194"/>
                  </a:lnTo>
                  <a:lnTo>
                    <a:pt x="6464453" y="11770"/>
                  </a:lnTo>
                  <a:lnTo>
                    <a:pt x="6465661" y="14692"/>
                  </a:lnTo>
                  <a:lnTo>
                    <a:pt x="6466869" y="17607"/>
                  </a:lnTo>
                  <a:lnTo>
                    <a:pt x="6467473" y="20650"/>
                  </a:lnTo>
                  <a:lnTo>
                    <a:pt x="6467474" y="23812"/>
                  </a:lnTo>
                  <a:lnTo>
                    <a:pt x="6467474" y="1328737"/>
                  </a:lnTo>
                  <a:lnTo>
                    <a:pt x="6452774" y="1350726"/>
                  </a:lnTo>
                  <a:lnTo>
                    <a:pt x="6449856" y="1351935"/>
                  </a:lnTo>
                  <a:lnTo>
                    <a:pt x="6446819" y="1352545"/>
                  </a:lnTo>
                  <a:lnTo>
                    <a:pt x="6443662" y="1352549"/>
                  </a:lnTo>
                  <a:lnTo>
                    <a:pt x="23812" y="1352549"/>
                  </a:lnTo>
                  <a:lnTo>
                    <a:pt x="20654" y="1352545"/>
                  </a:lnTo>
                  <a:lnTo>
                    <a:pt x="17617" y="1351935"/>
                  </a:lnTo>
                  <a:lnTo>
                    <a:pt x="14699" y="1350726"/>
                  </a:lnTo>
                  <a:lnTo>
                    <a:pt x="11782" y="1349521"/>
                  </a:lnTo>
                  <a:lnTo>
                    <a:pt x="1812" y="1337839"/>
                  </a:lnTo>
                  <a:lnTo>
                    <a:pt x="604" y="1334922"/>
                  </a:lnTo>
                  <a:lnTo>
                    <a:pt x="0" y="1331891"/>
                  </a:lnTo>
                  <a:lnTo>
                    <a:pt x="0" y="132873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46099" y="7934318"/>
            <a:ext cx="6477000" cy="2405380"/>
            <a:chOff x="546099" y="7934318"/>
            <a:chExt cx="6477000" cy="2405380"/>
          </a:xfrm>
        </p:grpSpPr>
        <p:sp>
          <p:nvSpPr>
            <p:cNvPr id="20" name="object 20" descr=""/>
            <p:cNvSpPr/>
            <p:nvPr/>
          </p:nvSpPr>
          <p:spPr>
            <a:xfrm>
              <a:off x="550862" y="7939080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4">
                  <a:moveTo>
                    <a:pt x="6467474" y="2395540"/>
                  </a:moveTo>
                  <a:lnTo>
                    <a:pt x="0" y="2395540"/>
                  </a:lnTo>
                  <a:lnTo>
                    <a:pt x="0" y="20650"/>
                  </a:lnTo>
                  <a:lnTo>
                    <a:pt x="20654" y="0"/>
                  </a:lnTo>
                  <a:lnTo>
                    <a:pt x="6446819" y="0"/>
                  </a:lnTo>
                  <a:lnTo>
                    <a:pt x="6467474" y="239554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50862" y="7939080"/>
              <a:ext cx="6467475" cy="2395855"/>
            </a:xfrm>
            <a:custGeom>
              <a:avLst/>
              <a:gdLst/>
              <a:ahLst/>
              <a:cxnLst/>
              <a:rect l="l" t="t" r="r" b="b"/>
              <a:pathLst>
                <a:path w="6467475" h="2395854">
                  <a:moveTo>
                    <a:pt x="0" y="2395540"/>
                  </a:moveTo>
                  <a:lnTo>
                    <a:pt x="0" y="23812"/>
                  </a:lnTo>
                  <a:lnTo>
                    <a:pt x="0" y="20650"/>
                  </a:lnTo>
                  <a:lnTo>
                    <a:pt x="604" y="17607"/>
                  </a:lnTo>
                  <a:lnTo>
                    <a:pt x="1812" y="14687"/>
                  </a:lnTo>
                  <a:lnTo>
                    <a:pt x="3021" y="11770"/>
                  </a:lnTo>
                  <a:lnTo>
                    <a:pt x="4741" y="9199"/>
                  </a:lnTo>
                  <a:lnTo>
                    <a:pt x="6974" y="6966"/>
                  </a:lnTo>
                  <a:lnTo>
                    <a:pt x="9207" y="4730"/>
                  </a:lnTo>
                  <a:lnTo>
                    <a:pt x="11782" y="3008"/>
                  </a:lnTo>
                  <a:lnTo>
                    <a:pt x="14699" y="1804"/>
                  </a:lnTo>
                  <a:lnTo>
                    <a:pt x="17617" y="600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6443661" y="0"/>
                  </a:lnTo>
                  <a:lnTo>
                    <a:pt x="6446819" y="0"/>
                  </a:lnTo>
                  <a:lnTo>
                    <a:pt x="6449856" y="600"/>
                  </a:lnTo>
                  <a:lnTo>
                    <a:pt x="6452773" y="1804"/>
                  </a:lnTo>
                  <a:lnTo>
                    <a:pt x="6455691" y="3008"/>
                  </a:lnTo>
                  <a:lnTo>
                    <a:pt x="6458266" y="4730"/>
                  </a:lnTo>
                  <a:lnTo>
                    <a:pt x="6460499" y="6966"/>
                  </a:lnTo>
                  <a:lnTo>
                    <a:pt x="6462732" y="9199"/>
                  </a:lnTo>
                  <a:lnTo>
                    <a:pt x="6467474" y="23812"/>
                  </a:lnTo>
                  <a:lnTo>
                    <a:pt x="6467474" y="239554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784224" y="8572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4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84224" y="10667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5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84224" y="12763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0"/>
                </a:lnTo>
                <a:lnTo>
                  <a:pt x="0" y="16515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84224" y="239077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84224" y="260032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61999" y="718819"/>
            <a:ext cx="5618480" cy="27305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Microsoft Sans Serif"/>
                <a:cs typeface="Microsoft Sans Serif"/>
              </a:rPr>
              <a:t>Instead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one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by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one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call,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can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Promise.all</a:t>
            </a: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60">
                <a:latin typeface="Microsoft Sans Serif"/>
                <a:cs typeface="Microsoft Sans Serif"/>
              </a:rPr>
              <a:t>Pass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 the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latin typeface="Microsoft Sans Serif"/>
                <a:cs typeface="Microsoft Sans Serif"/>
              </a:rPr>
              <a:t>'s in the </a:t>
            </a:r>
            <a:r>
              <a:rPr dirty="0" sz="1050" spc="55">
                <a:latin typeface="Microsoft Sans Serif"/>
                <a:cs typeface="Microsoft Sans Serif"/>
              </a:rPr>
              <a:t>form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an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array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25">
                <a:latin typeface="Microsoft Sans Serif"/>
                <a:cs typeface="Microsoft Sans Serif"/>
              </a:rPr>
              <a:t>Receive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resolved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data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form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an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array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too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all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([promise1,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promise2]).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will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50">
                <a:latin typeface="Microsoft Sans Serif"/>
                <a:cs typeface="Microsoft Sans Serif"/>
              </a:rPr>
              <a:t>If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want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process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all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r>
              <a:rPr dirty="0" sz="1050" spc="-10">
                <a:latin typeface="Microsoft Sans Serif"/>
                <a:cs typeface="Microsoft Sans Serif"/>
              </a:rPr>
              <a:t>s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but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want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to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show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output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who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resolved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first,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then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use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Promise.race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race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([promise1,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promise2]).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then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(res));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84224" y="392429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61999" y="3835400"/>
            <a:ext cx="146621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8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-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Promise 1 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resolved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84224" y="542924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5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84224" y="56387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84224" y="747712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5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5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84224" y="76866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5"/>
                </a:moveTo>
                <a:lnTo>
                  <a:pt x="16523" y="38095"/>
                </a:lnTo>
                <a:lnTo>
                  <a:pt x="14093" y="37611"/>
                </a:lnTo>
                <a:lnTo>
                  <a:pt x="0" y="21570"/>
                </a:lnTo>
                <a:lnTo>
                  <a:pt x="0" y="16515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33399" y="4955825"/>
            <a:ext cx="5135245" cy="536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-25">
                <a:latin typeface="Microsoft Sans Serif"/>
                <a:cs typeface="Microsoft Sans Serif"/>
              </a:rPr>
              <a:t>Async-</a:t>
            </a:r>
            <a:r>
              <a:rPr dirty="0" sz="1200" spc="-10">
                <a:latin typeface="Microsoft Sans Serif"/>
                <a:cs typeface="Microsoft Sans Serif"/>
              </a:rPr>
              <a:t>Await</a:t>
            </a:r>
            <a:endParaRPr sz="1200">
              <a:latin typeface="Microsoft Sans Serif"/>
              <a:cs typeface="Microsoft Sans Serif"/>
            </a:endParaRPr>
          </a:p>
          <a:p>
            <a:pPr marL="393065" marR="1630680">
              <a:lnSpc>
                <a:spcPct val="131000"/>
              </a:lnSpc>
              <a:spcBef>
                <a:spcPts val="1170"/>
              </a:spcBef>
            </a:pPr>
            <a:r>
              <a:rPr dirty="0" sz="1050" spc="-45">
                <a:latin typeface="Microsoft Sans Serif"/>
                <a:cs typeface="Microsoft Sans Serif"/>
              </a:rPr>
              <a:t>Use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async</a:t>
            </a:r>
            <a:r>
              <a:rPr dirty="0" sz="1050" spc="-35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so it's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asynchronous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 </a:t>
            </a:r>
            <a:r>
              <a:rPr dirty="0" sz="1050">
                <a:latin typeface="Microsoft Sans Serif"/>
                <a:cs typeface="Microsoft Sans Serif"/>
              </a:rPr>
              <a:t>Asynchronous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function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returns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by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default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Promise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240665" marR="2404745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Normal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function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myFunction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{}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240665" marR="2165350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Asynchronous arrow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myFunction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 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{};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393065" marR="1863725">
              <a:lnSpc>
                <a:spcPct val="131000"/>
              </a:lnSpc>
              <a:spcBef>
                <a:spcPts val="5"/>
              </a:spcBef>
            </a:pP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can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only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await</a:t>
            </a:r>
            <a:r>
              <a:rPr dirty="0" sz="1050" spc="-37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inside</a:t>
            </a:r>
            <a:r>
              <a:rPr dirty="0" sz="1050" spc="-25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async</a:t>
            </a:r>
            <a:r>
              <a:rPr dirty="0" sz="1050" spc="-37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function</a:t>
            </a:r>
            <a:r>
              <a:rPr dirty="0" sz="1050" spc="50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Same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mentioned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callback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example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using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async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050">
              <a:latin typeface="Courier New"/>
              <a:cs typeface="Courier New"/>
            </a:endParaRPr>
          </a:p>
          <a:p>
            <a:pPr marL="240665" marR="272605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paymentStatus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true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mark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25">
                <a:solidFill>
                  <a:srgbClr val="F5861F"/>
                </a:solidFill>
                <a:latin typeface="Courier New"/>
                <a:cs typeface="Courier New"/>
              </a:rPr>
              <a:t>90</a:t>
            </a: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240665" marR="964565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Use 'Promise' so it's an asynchronous </a:t>
            </a:r>
            <a:r>
              <a:rPr dirty="0" sz="1050" spc="-10">
                <a:solidFill>
                  <a:srgbClr val="8E8F8B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processing...'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400685" marR="564515">
              <a:lnSpc>
                <a:spcPct val="113100"/>
              </a:lnSpc>
            </a:pPr>
            <a:r>
              <a:rPr dirty="0" sz="1050">
                <a:solidFill>
                  <a:srgbClr val="8E8F8B"/>
                </a:solidFill>
                <a:latin typeface="Courier New"/>
                <a:cs typeface="Courier New"/>
              </a:rPr>
              <a:t>// Either 'resolve' nor 'reject'. No console.log </a:t>
            </a:r>
            <a:r>
              <a:rPr dirty="0" sz="1050" spc="-25">
                <a:solidFill>
                  <a:srgbClr val="8E8F8B"/>
                </a:solidFill>
                <a:latin typeface="Courier New"/>
                <a:cs typeface="Courier New"/>
              </a:rPr>
              <a:t>use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(paymentStatus)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72136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'Enrollment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process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is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failed'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7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323" y="165174"/>
            <a:ext cx="7461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80">
                <a:latin typeface="Trebuchet MS"/>
                <a:cs typeface="Trebuchet MS"/>
              </a:rPr>
              <a:t>README.md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3328" y="165174"/>
            <a:ext cx="5556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Trebuchet MS"/>
                <a:cs typeface="Trebuchet MS"/>
              </a:rPr>
              <a:t>2/4/2025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6099" y="528638"/>
            <a:ext cx="6477000" cy="8196580"/>
            <a:chOff x="546099" y="528638"/>
            <a:chExt cx="6477000" cy="8196580"/>
          </a:xfrm>
        </p:grpSpPr>
        <p:sp>
          <p:nvSpPr>
            <p:cNvPr id="5" name="object 5" descr=""/>
            <p:cNvSpPr/>
            <p:nvPr/>
          </p:nvSpPr>
          <p:spPr>
            <a:xfrm>
              <a:off x="550862" y="533400"/>
              <a:ext cx="6467475" cy="8187055"/>
            </a:xfrm>
            <a:custGeom>
              <a:avLst/>
              <a:gdLst/>
              <a:ahLst/>
              <a:cxnLst/>
              <a:rect l="l" t="t" r="r" b="b"/>
              <a:pathLst>
                <a:path w="6467475" h="8187055">
                  <a:moveTo>
                    <a:pt x="6446819" y="8186724"/>
                  </a:moveTo>
                  <a:lnTo>
                    <a:pt x="20654" y="8186724"/>
                  </a:lnTo>
                  <a:lnTo>
                    <a:pt x="17617" y="8186110"/>
                  </a:lnTo>
                  <a:lnTo>
                    <a:pt x="0" y="8166074"/>
                  </a:lnTo>
                  <a:lnTo>
                    <a:pt x="0" y="0"/>
                  </a:lnTo>
                  <a:lnTo>
                    <a:pt x="6467474" y="0"/>
                  </a:lnTo>
                  <a:lnTo>
                    <a:pt x="6467473" y="8166074"/>
                  </a:lnTo>
                  <a:lnTo>
                    <a:pt x="6446819" y="818672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0862" y="533400"/>
              <a:ext cx="6467475" cy="8187055"/>
            </a:xfrm>
            <a:custGeom>
              <a:avLst/>
              <a:gdLst/>
              <a:ahLst/>
              <a:cxnLst/>
              <a:rect l="l" t="t" r="r" b="b"/>
              <a:pathLst>
                <a:path w="6467475" h="8187055">
                  <a:moveTo>
                    <a:pt x="6467474" y="0"/>
                  </a:moveTo>
                  <a:lnTo>
                    <a:pt x="6467474" y="8162921"/>
                  </a:lnTo>
                  <a:lnTo>
                    <a:pt x="6467473" y="8166074"/>
                  </a:lnTo>
                  <a:lnTo>
                    <a:pt x="6466869" y="8169106"/>
                  </a:lnTo>
                  <a:lnTo>
                    <a:pt x="6465661" y="8172018"/>
                  </a:lnTo>
                  <a:lnTo>
                    <a:pt x="6464452" y="8174938"/>
                  </a:lnTo>
                  <a:lnTo>
                    <a:pt x="6443661" y="8186733"/>
                  </a:lnTo>
                  <a:lnTo>
                    <a:pt x="23812" y="8186733"/>
                  </a:lnTo>
                  <a:lnTo>
                    <a:pt x="20654" y="8186724"/>
                  </a:lnTo>
                  <a:lnTo>
                    <a:pt x="17617" y="8186110"/>
                  </a:lnTo>
                  <a:lnTo>
                    <a:pt x="14699" y="8184910"/>
                  </a:lnTo>
                  <a:lnTo>
                    <a:pt x="11782" y="8183710"/>
                  </a:lnTo>
                  <a:lnTo>
                    <a:pt x="1812" y="8172018"/>
                  </a:lnTo>
                  <a:lnTo>
                    <a:pt x="604" y="8169106"/>
                  </a:lnTo>
                  <a:lnTo>
                    <a:pt x="0" y="8166074"/>
                  </a:lnTo>
                  <a:lnTo>
                    <a:pt x="0" y="816292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784224" y="895350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84224" y="91630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61999" y="490226"/>
            <a:ext cx="5054600" cy="87693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2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191325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'Course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on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progress...'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332105" marR="159321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resolve,</a:t>
            </a:r>
            <a:r>
              <a:rPr dirty="0" sz="1050" spc="-5">
                <a:solidFill>
                  <a:srgbClr val="F5861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reject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 marR="247332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(mark &gt;=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80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 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else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65"/>
              </a:spcBef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reject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81216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Error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 marL="12700" indent="960119">
              <a:lnSpc>
                <a:spcPct val="113100"/>
              </a:lnSpc>
            </a:pP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'You could not achieve enough marks for getting </a:t>
            </a:r>
            <a:r>
              <a:rPr dirty="0" sz="1050" spc="-25">
                <a:solidFill>
                  <a:srgbClr val="708B00"/>
                </a:solidFill>
                <a:latin typeface="Courier New"/>
                <a:cs typeface="Courier New"/>
              </a:rPr>
              <a:t>the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endParaRPr sz="105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3000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1272540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getCertificate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 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'Preparing</a:t>
            </a:r>
            <a:r>
              <a:rPr dirty="0" sz="1050" spc="-20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your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 certificate...'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332105" marR="223329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return</a:t>
            </a:r>
            <a:r>
              <a:rPr dirty="0" sz="1050" spc="-2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new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Promise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F5861F"/>
                </a:solidFill>
                <a:latin typeface="Courier New"/>
                <a:cs typeface="Courier New"/>
              </a:rPr>
              <a:t>setTimeout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(()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=&gt;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92759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resolve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'Congratulation!!!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You earn</a:t>
            </a:r>
            <a:r>
              <a:rPr dirty="0" sz="1050" spc="-5">
                <a:solidFill>
                  <a:srgbClr val="708B00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708B00"/>
                </a:solidFill>
                <a:latin typeface="Courier New"/>
                <a:cs typeface="Courier New"/>
              </a:rPr>
              <a:t>the </a:t>
            </a:r>
            <a:r>
              <a:rPr dirty="0" sz="1050" spc="-10">
                <a:solidFill>
                  <a:srgbClr val="708B00"/>
                </a:solidFill>
                <a:latin typeface="Courier New"/>
                <a:cs typeface="Courier New"/>
              </a:rPr>
              <a:t>certificate'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},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F5861F"/>
                </a:solidFill>
                <a:latin typeface="Courier New"/>
                <a:cs typeface="Courier New"/>
              </a:rPr>
              <a:t>2000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50">
              <a:latin typeface="Courier New"/>
              <a:cs typeface="Courier New"/>
            </a:endParaRPr>
          </a:p>
          <a:p>
            <a:pPr marL="172085" marR="2793365" indent="-160020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10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170AE"/>
                </a:solidFill>
                <a:latin typeface="Courier New"/>
                <a:cs typeface="Courier New"/>
              </a:rPr>
              <a:t>course</a:t>
            </a:r>
            <a:r>
              <a:rPr dirty="0" sz="1050" spc="-5">
                <a:solidFill>
                  <a:srgbClr val="4170A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async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() =&gt;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try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105" marR="3353435">
              <a:lnSpc>
                <a:spcPct val="113100"/>
              </a:lnSpc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enroll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progress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  <a:spcBef>
                <a:spcPts val="165"/>
              </a:spcBef>
            </a:pP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const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message =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await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getCertificate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(message);</a:t>
            </a:r>
            <a:endParaRPr sz="1050">
              <a:latin typeface="Courier New"/>
              <a:cs typeface="Courier New"/>
            </a:endParaRPr>
          </a:p>
          <a:p>
            <a:pPr marL="332105" marR="2713355" indent="-160020">
              <a:lnSpc>
                <a:spcPct val="113100"/>
              </a:lnSpc>
            </a:pP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r>
              <a:rPr dirty="0" sz="1050" spc="-5">
                <a:solidFill>
                  <a:srgbClr val="4D4D4B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8958A7"/>
                </a:solidFill>
                <a:latin typeface="Courier New"/>
                <a:cs typeface="Courier New"/>
              </a:rPr>
              <a:t>catch</a:t>
            </a:r>
            <a:r>
              <a:rPr dirty="0" sz="1050" spc="-5">
                <a:solidFill>
                  <a:srgbClr val="8958A7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4D4D4B"/>
                </a:solidFill>
                <a:latin typeface="Courier New"/>
                <a:cs typeface="Courier New"/>
              </a:rPr>
              <a:t>(err) </a:t>
            </a: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{ </a:t>
            </a:r>
            <a:r>
              <a:rPr dirty="0" sz="1050" spc="-10">
                <a:solidFill>
                  <a:srgbClr val="C72829"/>
                </a:solidFill>
                <a:latin typeface="Courier New"/>
                <a:cs typeface="Courier New"/>
              </a:rPr>
              <a:t>console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.</a:t>
            </a: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log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(err.message);</a:t>
            </a:r>
            <a:endParaRPr sz="105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165"/>
              </a:spcBef>
            </a:pPr>
            <a:r>
              <a:rPr dirty="0" sz="1050" spc="-50">
                <a:solidFill>
                  <a:srgbClr val="4D4D4B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050" spc="-25">
                <a:solidFill>
                  <a:srgbClr val="4D4D4B"/>
                </a:solidFill>
                <a:latin typeface="Courier New"/>
                <a:cs typeface="Courier New"/>
              </a:rPr>
              <a:t>};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4170AE"/>
                </a:solidFill>
                <a:latin typeface="Courier New"/>
                <a:cs typeface="Courier New"/>
              </a:rPr>
              <a:t>course</a:t>
            </a:r>
            <a:r>
              <a:rPr dirty="0" sz="1050" spc="-10">
                <a:solidFill>
                  <a:srgbClr val="4D4D4B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05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Microsoft Sans Serif"/>
                <a:cs typeface="Microsoft Sans Serif"/>
              </a:rPr>
              <a:t>Outcome</a:t>
            </a:r>
            <a:r>
              <a:rPr dirty="0" sz="1050" spc="7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will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7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Microsoft Sans Serif"/>
                <a:cs typeface="Microsoft Sans Serif"/>
              </a:rPr>
              <a:t>Before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solidFill>
                  <a:srgbClr val="C8AE74"/>
                </a:solidFill>
                <a:latin typeface="Courier New"/>
                <a:cs typeface="Courier New"/>
              </a:rPr>
              <a:t>await</a:t>
            </a:r>
            <a:r>
              <a:rPr dirty="0" sz="1050" spc="-10">
                <a:latin typeface="Microsoft Sans Serif"/>
                <a:cs typeface="Microsoft Sans Serif"/>
              </a:rPr>
              <a:t>,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always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use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C8AE74"/>
                </a:solidFill>
                <a:latin typeface="Courier New"/>
                <a:cs typeface="Courier New"/>
              </a:rPr>
              <a:t>try-catch</a:t>
            </a:r>
            <a:r>
              <a:rPr dirty="0" sz="1050" spc="-335">
                <a:solidFill>
                  <a:srgbClr val="C8AE7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block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65">
                <a:latin typeface="Microsoft Sans Serif"/>
                <a:cs typeface="Microsoft Sans Serif"/>
              </a:rPr>
              <a:t>for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error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handling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3399" y="9407530"/>
            <a:ext cx="203390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latin typeface="Microsoft Sans Serif"/>
                <a:cs typeface="Microsoft Sans Serif"/>
              </a:rPr>
              <a:t>Synchronous</a:t>
            </a:r>
            <a:r>
              <a:rPr dirty="0" sz="1550" spc="-25">
                <a:latin typeface="Microsoft Sans Serif"/>
                <a:cs typeface="Microsoft Sans Serif"/>
              </a:rPr>
              <a:t> </a:t>
            </a:r>
            <a:r>
              <a:rPr dirty="0" sz="1550" spc="-10">
                <a:latin typeface="Microsoft Sans Serif"/>
                <a:cs typeface="Microsoft Sans Serif"/>
              </a:rPr>
              <a:t>Behavior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4224" y="991552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2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14400" y="9777100"/>
            <a:ext cx="222631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 spc="-10">
                <a:latin typeface="Microsoft Sans Serif"/>
                <a:cs typeface="Microsoft Sans Serif"/>
              </a:rPr>
              <a:t>JavaScript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works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synchronously </a:t>
            </a:r>
            <a:r>
              <a:rPr dirty="0" sz="1050">
                <a:latin typeface="Microsoft Sans Serif"/>
                <a:cs typeface="Microsoft Sans Serif"/>
              </a:rPr>
              <a:t>Doing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a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65">
                <a:latin typeface="Microsoft Sans Serif"/>
                <a:cs typeface="Microsoft Sans Serif"/>
              </a:rPr>
              <a:t>lot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70">
                <a:latin typeface="Microsoft Sans Serif"/>
                <a:cs typeface="Microsoft Sans Serif"/>
              </a:rPr>
              <a:t>of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work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at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the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same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time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84224" y="1012507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0"/>
                </a:moveTo>
                <a:lnTo>
                  <a:pt x="16523" y="38090"/>
                </a:lnTo>
                <a:lnTo>
                  <a:pt x="14093" y="37606"/>
                </a:lnTo>
                <a:lnTo>
                  <a:pt x="0" y="21570"/>
                </a:lnTo>
                <a:lnTo>
                  <a:pt x="0" y="16510"/>
                </a:lnTo>
                <a:lnTo>
                  <a:pt x="16523" y="0"/>
                </a:lnTo>
                <a:lnTo>
                  <a:pt x="21576" y="0"/>
                </a:lnTo>
                <a:lnTo>
                  <a:pt x="38099" y="19049"/>
                </a:lnTo>
                <a:lnTo>
                  <a:pt x="38099" y="21570"/>
                </a:lnTo>
                <a:lnTo>
                  <a:pt x="21576" y="38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95"/>
              <a:t>7</a:t>
            </a:fld>
            <a:r>
              <a:rPr dirty="0" spc="55"/>
              <a:t> </a:t>
            </a:r>
            <a:r>
              <a:rPr dirty="0" spc="-185"/>
              <a:t>/</a:t>
            </a:r>
            <a:r>
              <a:rPr dirty="0" spc="30"/>
              <a:t> </a:t>
            </a:r>
            <a:r>
              <a:rPr dirty="0" spc="70"/>
              <a:t>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2025-02-04T07:56:06Z</dcterms:created>
  <dcterms:modified xsi:type="dcterms:W3CDTF">2025-02-04T07:56:06Z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2025-02-04T00:00:00Z</vt:filetime>
  </property>
  <property fmtid="{D5CDD505-2E9C-101B-9397-08002B2CF9AE}" pid="5" name="Producer">
    <vt:lpwstr>Skia/PDF m80</vt:lpwstr>
  </property>
</Properties>
</file>