
<file path=[Content_Types].xml><?xml version="1.0" encoding="utf-8"?>
<Types xmlns="http://schemas.openxmlformats.org/package/2006/content-types">
  <Default ContentType="image/jpeg" Extension="jpg"/>
  <Default ContentType="application/vnd.openxmlformats-officedocument.vmlDrawing" Extension="vml"/>
  <Default ContentType="application/x-fontdata" Extension="fntdata"/>
  <Default ContentType="application/vnd.openxmlformats-officedocument.oleObject" Extension="bin"/>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33.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135.xml"/>
  <Override ContentType="application/vnd.openxmlformats-officedocument.presentationml.notesSlide+xml" PartName="/ppt/notesSlides/notesSlide137.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41.xml"/>
  <Override ContentType="application/vnd.openxmlformats-officedocument.presentationml.notesSlide+xml" PartName="/ppt/notesSlides/notesSlide123.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138.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120.xml"/>
  <Override ContentType="application/vnd.openxmlformats-officedocument.presentationml.notesSlide+xml" PartName="/ppt/notesSlides/notesSlide20.xml"/>
  <Override ContentType="application/vnd.openxmlformats-officedocument.presentationml.notesSlide+xml" PartName="/ppt/notesSlides/notesSlide129.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31.xml"/>
  <Override ContentType="application/vnd.openxmlformats-officedocument.presentationml.notesSlide+xml" PartName="/ppt/notesSlides/notesSlide127.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116.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24.xml"/>
  <Override ContentType="application/vnd.openxmlformats-officedocument.presentationml.notesSlide+xml" PartName="/ppt/notesSlides/notesSlide126.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1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140.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36.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139.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3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128.xml"/>
  <Override ContentType="application/vnd.openxmlformats-officedocument.presentationml.notesSlide+xml" PartName="/ppt/notesSlides/notesSlide79.xml"/>
  <Override ContentType="application/vnd.openxmlformats-officedocument.presentationml.notesSlide+xml" PartName="/ppt/notesSlides/notesSlide132.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binary" PartName="/ppt/metadata"/>
  <Override ContentType="application/vnd.openxmlformats-officedocument.presentationml.slide+xml" PartName="/ppt/slides/slide12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138.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36.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141.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18.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125.xml"/>
  <Override ContentType="application/vnd.openxmlformats-officedocument.presentationml.slide+xml" PartName="/ppt/slides/slide72.xml"/>
  <Override ContentType="application/vnd.openxmlformats-officedocument.presentationml.slide+xml" PartName="/ppt/slides/slide135.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129.xml"/>
  <Override ContentType="application/vnd.openxmlformats-officedocument.presentationml.slide+xml" PartName="/ppt/slides/slide63.xml"/>
  <Override ContentType="application/vnd.openxmlformats-officedocument.presentationml.slide+xml" PartName="/ppt/slides/slide131.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133.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31.xml"/>
  <Override ContentType="application/vnd.openxmlformats-officedocument.presentationml.slide+xml" PartName="/ppt/slides/slide127.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39.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30.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40.xml"/>
  <Override ContentType="application/vnd.openxmlformats-officedocument.presentationml.slide+xml" PartName="/ppt/slides/slide11.xml"/>
  <Override ContentType="application/vnd.openxmlformats-officedocument.presentationml.slide+xml" PartName="/ppt/slides/slide137.xml"/>
  <Override ContentType="application/vnd.openxmlformats-officedocument.presentationml.slide+xml" PartName="/ppt/slides/slide110.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124.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26.xml"/>
  <Override ContentType="application/vnd.openxmlformats-officedocument.presentationml.slide+xml" PartName="/ppt/slides/slide109.xml"/>
  <Override ContentType="application/vnd.openxmlformats-officedocument.presentationml.slide+xml" PartName="/ppt/slides/slide134.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117.xml"/>
  <Override ContentType="application/vnd.openxmlformats-officedocument.presentationml.slide+xml" PartName="/ppt/slides/slide132.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128.xml"/>
  <Override ContentType="application/vnd.openxmlformats-officedocument.presentationml.slide+xml" PartName="/ppt/slides/slide92.xml"/>
  <Override ContentType="application/vnd.openxmlformats-officedocument.presentationml.slide+xml" PartName="/ppt/slides/slide115.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oleObject" PartName="/ppt/embeddings/oleObject9.bin"/>
  <Override ContentType="application/vnd.openxmlformats-officedocument.oleObject" PartName="/ppt/embeddings/oleObject12.bin"/>
  <Override ContentType="application/vnd.openxmlformats-officedocument.oleObject" PartName="/ppt/embeddings/oleObject3.bin"/>
  <Override ContentType="application/vnd.openxmlformats-officedocument.oleObject" PartName="/ppt/embeddings/oleObject6.bin"/>
  <Override ContentType="application/vnd.openxmlformats-officedocument.oleObject" PartName="/ppt/embeddings/oleObject5.bin"/>
  <Override ContentType="application/vnd.openxmlformats-officedocument.oleObject" PartName="/ppt/embeddings/oleObject4.bin"/>
  <Override ContentType="application/vnd.openxmlformats-officedocument.oleObject" PartName="/ppt/embeddings/oleObject7.bin"/>
  <Override ContentType="application/vnd.openxmlformats-officedocument.oleObject" PartName="/ppt/embeddings/oleObject2.bin"/>
  <Override ContentType="application/vnd.openxmlformats-officedocument.oleObject" PartName="/ppt/embeddings/oleObject10.bin"/>
  <Override ContentType="application/vnd.openxmlformats-officedocument.oleObject" PartName="/ppt/embeddings/oleObject1.bin"/>
  <Override ContentType="application/vnd.openxmlformats-officedocument.oleObject" PartName="/ppt/embeddings/oleObject11.bin"/>
  <Override ContentType="application/vnd.openxmlformats-officedocument.oleObject" PartName="/ppt/embeddings/oleObject8.bin"/>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60" r:id="rId5"/>
    <p:sldMasterId id="2147483662" r:id="rId6"/>
    <p:sldMasterId id="2147483664"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 id="294" r:id="rId47"/>
    <p:sldId id="295" r:id="rId48"/>
    <p:sldId id="296" r:id="rId49"/>
    <p:sldId id="297" r:id="rId50"/>
    <p:sldId id="298" r:id="rId51"/>
    <p:sldId id="299" r:id="rId52"/>
    <p:sldId id="300" r:id="rId53"/>
    <p:sldId id="301" r:id="rId54"/>
    <p:sldId id="302" r:id="rId55"/>
    <p:sldId id="303" r:id="rId56"/>
    <p:sldId id="304" r:id="rId57"/>
    <p:sldId id="305" r:id="rId58"/>
    <p:sldId id="306" r:id="rId59"/>
    <p:sldId id="307" r:id="rId60"/>
    <p:sldId id="308" r:id="rId61"/>
    <p:sldId id="309" r:id="rId62"/>
    <p:sldId id="310" r:id="rId63"/>
    <p:sldId id="311" r:id="rId64"/>
    <p:sldId id="312" r:id="rId65"/>
    <p:sldId id="313" r:id="rId66"/>
    <p:sldId id="314" r:id="rId67"/>
    <p:sldId id="315" r:id="rId68"/>
    <p:sldId id="316" r:id="rId69"/>
    <p:sldId id="317" r:id="rId70"/>
    <p:sldId id="318" r:id="rId71"/>
    <p:sldId id="319" r:id="rId72"/>
    <p:sldId id="320" r:id="rId73"/>
    <p:sldId id="321" r:id="rId74"/>
    <p:sldId id="322" r:id="rId75"/>
    <p:sldId id="323" r:id="rId76"/>
    <p:sldId id="324" r:id="rId77"/>
    <p:sldId id="325" r:id="rId78"/>
    <p:sldId id="326" r:id="rId79"/>
    <p:sldId id="327" r:id="rId80"/>
    <p:sldId id="328" r:id="rId81"/>
    <p:sldId id="329" r:id="rId82"/>
    <p:sldId id="330" r:id="rId83"/>
    <p:sldId id="331" r:id="rId84"/>
    <p:sldId id="332" r:id="rId85"/>
    <p:sldId id="333" r:id="rId86"/>
    <p:sldId id="334" r:id="rId87"/>
    <p:sldId id="335" r:id="rId88"/>
    <p:sldId id="336" r:id="rId89"/>
    <p:sldId id="337" r:id="rId90"/>
    <p:sldId id="338" r:id="rId91"/>
    <p:sldId id="339" r:id="rId92"/>
    <p:sldId id="340" r:id="rId93"/>
    <p:sldId id="341" r:id="rId94"/>
    <p:sldId id="342" r:id="rId95"/>
    <p:sldId id="343" r:id="rId96"/>
    <p:sldId id="344" r:id="rId97"/>
    <p:sldId id="345" r:id="rId98"/>
    <p:sldId id="346" r:id="rId99"/>
    <p:sldId id="347" r:id="rId100"/>
    <p:sldId id="348" r:id="rId101"/>
    <p:sldId id="349" r:id="rId102"/>
    <p:sldId id="350" r:id="rId103"/>
    <p:sldId id="351" r:id="rId104"/>
    <p:sldId id="352" r:id="rId105"/>
    <p:sldId id="353" r:id="rId106"/>
    <p:sldId id="354" r:id="rId107"/>
    <p:sldId id="355" r:id="rId108"/>
    <p:sldId id="356" r:id="rId109"/>
    <p:sldId id="357" r:id="rId110"/>
    <p:sldId id="358" r:id="rId111"/>
    <p:sldId id="359" r:id="rId112"/>
    <p:sldId id="360" r:id="rId113"/>
    <p:sldId id="361" r:id="rId114"/>
    <p:sldId id="362" r:id="rId115"/>
    <p:sldId id="363" r:id="rId116"/>
    <p:sldId id="364" r:id="rId117"/>
    <p:sldId id="365" r:id="rId118"/>
    <p:sldId id="366" r:id="rId119"/>
    <p:sldId id="367" r:id="rId120"/>
    <p:sldId id="368" r:id="rId121"/>
    <p:sldId id="369" r:id="rId122"/>
    <p:sldId id="370" r:id="rId123"/>
    <p:sldId id="371" r:id="rId124"/>
    <p:sldId id="372" r:id="rId125"/>
    <p:sldId id="373" r:id="rId126"/>
    <p:sldId id="374" r:id="rId127"/>
    <p:sldId id="375" r:id="rId128"/>
    <p:sldId id="376" r:id="rId129"/>
    <p:sldId id="377" r:id="rId130"/>
    <p:sldId id="378" r:id="rId131"/>
    <p:sldId id="379" r:id="rId132"/>
    <p:sldId id="380" r:id="rId133"/>
    <p:sldId id="381" r:id="rId134"/>
    <p:sldId id="382" r:id="rId135"/>
    <p:sldId id="383" r:id="rId136"/>
    <p:sldId id="384" r:id="rId137"/>
    <p:sldId id="385" r:id="rId138"/>
    <p:sldId id="386" r:id="rId139"/>
    <p:sldId id="387" r:id="rId140"/>
    <p:sldId id="388" r:id="rId141"/>
    <p:sldId id="389" r:id="rId142"/>
    <p:sldId id="390" r:id="rId143"/>
    <p:sldId id="391" r:id="rId144"/>
    <p:sldId id="392" r:id="rId145"/>
    <p:sldId id="393" r:id="rId146"/>
    <p:sldId id="394" r:id="rId147"/>
    <p:sldId id="395" r:id="rId148"/>
    <p:sldId id="396" r:id="rId149"/>
  </p:sldIdLst>
  <p:sldSz cy="6858000" cx="9144000"/>
  <p:notesSz cx="6858000" cy="9144000"/>
  <p:embeddedFontLst>
    <p:embeddedFont>
      <p:font typeface="Tahoma"/>
      <p:regular r:id="rId150"/>
      <p:bold r:id="rId1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152" roundtripDataSignature="AMtx7mgvJ0JOMTD+Xfrt4KcWKBDvqGjde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2.xml"/><Relationship Id="rId42" Type="http://schemas.openxmlformats.org/officeDocument/2006/relationships/slide" Target="slides/slide34.xml"/><Relationship Id="rId41" Type="http://schemas.openxmlformats.org/officeDocument/2006/relationships/slide" Target="slides/slide33.xml"/><Relationship Id="rId44" Type="http://schemas.openxmlformats.org/officeDocument/2006/relationships/slide" Target="slides/slide36.xml"/><Relationship Id="rId43" Type="http://schemas.openxmlformats.org/officeDocument/2006/relationships/slide" Target="slides/slide35.xml"/><Relationship Id="rId46" Type="http://schemas.openxmlformats.org/officeDocument/2006/relationships/slide" Target="slides/slide38.xml"/><Relationship Id="rId45" Type="http://schemas.openxmlformats.org/officeDocument/2006/relationships/slide" Target="slides/slide37.xml"/><Relationship Id="rId107" Type="http://schemas.openxmlformats.org/officeDocument/2006/relationships/slide" Target="slides/slide99.xml"/><Relationship Id="rId106" Type="http://schemas.openxmlformats.org/officeDocument/2006/relationships/slide" Target="slides/slide98.xml"/><Relationship Id="rId105" Type="http://schemas.openxmlformats.org/officeDocument/2006/relationships/slide" Target="slides/slide97.xml"/><Relationship Id="rId104" Type="http://schemas.openxmlformats.org/officeDocument/2006/relationships/slide" Target="slides/slide96.xml"/><Relationship Id="rId109" Type="http://schemas.openxmlformats.org/officeDocument/2006/relationships/slide" Target="slides/slide101.xml"/><Relationship Id="rId108" Type="http://schemas.openxmlformats.org/officeDocument/2006/relationships/slide" Target="slides/slide100.xml"/><Relationship Id="rId48" Type="http://schemas.openxmlformats.org/officeDocument/2006/relationships/slide" Target="slides/slide40.xml"/><Relationship Id="rId47" Type="http://schemas.openxmlformats.org/officeDocument/2006/relationships/slide" Target="slides/slide39.xml"/><Relationship Id="rId49" Type="http://schemas.openxmlformats.org/officeDocument/2006/relationships/slide" Target="slides/slide41.xml"/><Relationship Id="rId103" Type="http://schemas.openxmlformats.org/officeDocument/2006/relationships/slide" Target="slides/slide95.xml"/><Relationship Id="rId102" Type="http://schemas.openxmlformats.org/officeDocument/2006/relationships/slide" Target="slides/slide94.xml"/><Relationship Id="rId101" Type="http://schemas.openxmlformats.org/officeDocument/2006/relationships/slide" Target="slides/slide93.xml"/><Relationship Id="rId100" Type="http://schemas.openxmlformats.org/officeDocument/2006/relationships/slide" Target="slides/slide92.xml"/><Relationship Id="rId31" Type="http://schemas.openxmlformats.org/officeDocument/2006/relationships/slide" Target="slides/slide23.xml"/><Relationship Id="rId30" Type="http://schemas.openxmlformats.org/officeDocument/2006/relationships/slide" Target="slides/slide22.xml"/><Relationship Id="rId33" Type="http://schemas.openxmlformats.org/officeDocument/2006/relationships/slide" Target="slides/slide25.xml"/><Relationship Id="rId32" Type="http://schemas.openxmlformats.org/officeDocument/2006/relationships/slide" Target="slides/slide24.xml"/><Relationship Id="rId35" Type="http://schemas.openxmlformats.org/officeDocument/2006/relationships/slide" Target="slides/slide27.xml"/><Relationship Id="rId34" Type="http://schemas.openxmlformats.org/officeDocument/2006/relationships/slide" Target="slides/slide26.xml"/><Relationship Id="rId37" Type="http://schemas.openxmlformats.org/officeDocument/2006/relationships/slide" Target="slides/slide29.xml"/><Relationship Id="rId36" Type="http://schemas.openxmlformats.org/officeDocument/2006/relationships/slide" Target="slides/slide28.xml"/><Relationship Id="rId39" Type="http://schemas.openxmlformats.org/officeDocument/2006/relationships/slide" Target="slides/slide31.xml"/><Relationship Id="rId38" Type="http://schemas.openxmlformats.org/officeDocument/2006/relationships/slide" Target="slides/slide30.xml"/><Relationship Id="rId20" Type="http://schemas.openxmlformats.org/officeDocument/2006/relationships/slide" Target="slides/slide12.xml"/><Relationship Id="rId22" Type="http://schemas.openxmlformats.org/officeDocument/2006/relationships/slide" Target="slides/slide14.xml"/><Relationship Id="rId21" Type="http://schemas.openxmlformats.org/officeDocument/2006/relationships/slide" Target="slides/slide13.xml"/><Relationship Id="rId24" Type="http://schemas.openxmlformats.org/officeDocument/2006/relationships/slide" Target="slides/slide16.xml"/><Relationship Id="rId23" Type="http://schemas.openxmlformats.org/officeDocument/2006/relationships/slide" Target="slides/slide15.xml"/><Relationship Id="rId129" Type="http://schemas.openxmlformats.org/officeDocument/2006/relationships/slide" Target="slides/slide121.xml"/><Relationship Id="rId128" Type="http://schemas.openxmlformats.org/officeDocument/2006/relationships/slide" Target="slides/slide120.xml"/><Relationship Id="rId127" Type="http://schemas.openxmlformats.org/officeDocument/2006/relationships/slide" Target="slides/slide119.xml"/><Relationship Id="rId126" Type="http://schemas.openxmlformats.org/officeDocument/2006/relationships/slide" Target="slides/slide118.xml"/><Relationship Id="rId26" Type="http://schemas.openxmlformats.org/officeDocument/2006/relationships/slide" Target="slides/slide18.xml"/><Relationship Id="rId121" Type="http://schemas.openxmlformats.org/officeDocument/2006/relationships/slide" Target="slides/slide113.xml"/><Relationship Id="rId25" Type="http://schemas.openxmlformats.org/officeDocument/2006/relationships/slide" Target="slides/slide17.xml"/><Relationship Id="rId120" Type="http://schemas.openxmlformats.org/officeDocument/2006/relationships/slide" Target="slides/slide112.xml"/><Relationship Id="rId28" Type="http://schemas.openxmlformats.org/officeDocument/2006/relationships/slide" Target="slides/slide20.xml"/><Relationship Id="rId27" Type="http://schemas.openxmlformats.org/officeDocument/2006/relationships/slide" Target="slides/slide19.xml"/><Relationship Id="rId125" Type="http://schemas.openxmlformats.org/officeDocument/2006/relationships/slide" Target="slides/slide117.xml"/><Relationship Id="rId29" Type="http://schemas.openxmlformats.org/officeDocument/2006/relationships/slide" Target="slides/slide21.xml"/><Relationship Id="rId124" Type="http://schemas.openxmlformats.org/officeDocument/2006/relationships/slide" Target="slides/slide116.xml"/><Relationship Id="rId123" Type="http://schemas.openxmlformats.org/officeDocument/2006/relationships/slide" Target="slides/slide115.xml"/><Relationship Id="rId122" Type="http://schemas.openxmlformats.org/officeDocument/2006/relationships/slide" Target="slides/slide114.xml"/><Relationship Id="rId95" Type="http://schemas.openxmlformats.org/officeDocument/2006/relationships/slide" Target="slides/slide87.xml"/><Relationship Id="rId94" Type="http://schemas.openxmlformats.org/officeDocument/2006/relationships/slide" Target="slides/slide86.xml"/><Relationship Id="rId97" Type="http://schemas.openxmlformats.org/officeDocument/2006/relationships/slide" Target="slides/slide89.xml"/><Relationship Id="rId96" Type="http://schemas.openxmlformats.org/officeDocument/2006/relationships/slide" Target="slides/slide88.xml"/><Relationship Id="rId11" Type="http://schemas.openxmlformats.org/officeDocument/2006/relationships/slide" Target="slides/slide3.xml"/><Relationship Id="rId99" Type="http://schemas.openxmlformats.org/officeDocument/2006/relationships/slide" Target="slides/slide91.xml"/><Relationship Id="rId10" Type="http://schemas.openxmlformats.org/officeDocument/2006/relationships/slide" Target="slides/slide2.xml"/><Relationship Id="rId98" Type="http://schemas.openxmlformats.org/officeDocument/2006/relationships/slide" Target="slides/slide90.xml"/><Relationship Id="rId13" Type="http://schemas.openxmlformats.org/officeDocument/2006/relationships/slide" Target="slides/slide5.xml"/><Relationship Id="rId12" Type="http://schemas.openxmlformats.org/officeDocument/2006/relationships/slide" Target="slides/slide4.xml"/><Relationship Id="rId91" Type="http://schemas.openxmlformats.org/officeDocument/2006/relationships/slide" Target="slides/slide83.xml"/><Relationship Id="rId90" Type="http://schemas.openxmlformats.org/officeDocument/2006/relationships/slide" Target="slides/slide82.xml"/><Relationship Id="rId93" Type="http://schemas.openxmlformats.org/officeDocument/2006/relationships/slide" Target="slides/slide85.xml"/><Relationship Id="rId92" Type="http://schemas.openxmlformats.org/officeDocument/2006/relationships/slide" Target="slides/slide84.xml"/><Relationship Id="rId118" Type="http://schemas.openxmlformats.org/officeDocument/2006/relationships/slide" Target="slides/slide110.xml"/><Relationship Id="rId117" Type="http://schemas.openxmlformats.org/officeDocument/2006/relationships/slide" Target="slides/slide109.xml"/><Relationship Id="rId116" Type="http://schemas.openxmlformats.org/officeDocument/2006/relationships/slide" Target="slides/slide108.xml"/><Relationship Id="rId115" Type="http://schemas.openxmlformats.org/officeDocument/2006/relationships/slide" Target="slides/slide107.xml"/><Relationship Id="rId119" Type="http://schemas.openxmlformats.org/officeDocument/2006/relationships/slide" Target="slides/slide111.xml"/><Relationship Id="rId15" Type="http://schemas.openxmlformats.org/officeDocument/2006/relationships/slide" Target="slides/slide7.xml"/><Relationship Id="rId110" Type="http://schemas.openxmlformats.org/officeDocument/2006/relationships/slide" Target="slides/slide102.xml"/><Relationship Id="rId14" Type="http://schemas.openxmlformats.org/officeDocument/2006/relationships/slide" Target="slides/slide6.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14" Type="http://schemas.openxmlformats.org/officeDocument/2006/relationships/slide" Target="slides/slide106.xml"/><Relationship Id="rId18" Type="http://schemas.openxmlformats.org/officeDocument/2006/relationships/slide" Target="slides/slide10.xml"/><Relationship Id="rId113" Type="http://schemas.openxmlformats.org/officeDocument/2006/relationships/slide" Target="slides/slide105.xml"/><Relationship Id="rId112" Type="http://schemas.openxmlformats.org/officeDocument/2006/relationships/slide" Target="slides/slide104.xml"/><Relationship Id="rId111" Type="http://schemas.openxmlformats.org/officeDocument/2006/relationships/slide" Target="slides/slide103.xml"/><Relationship Id="rId84" Type="http://schemas.openxmlformats.org/officeDocument/2006/relationships/slide" Target="slides/slide76.xml"/><Relationship Id="rId83" Type="http://schemas.openxmlformats.org/officeDocument/2006/relationships/slide" Target="slides/slide75.xml"/><Relationship Id="rId86" Type="http://schemas.openxmlformats.org/officeDocument/2006/relationships/slide" Target="slides/slide78.xml"/><Relationship Id="rId85" Type="http://schemas.openxmlformats.org/officeDocument/2006/relationships/slide" Target="slides/slide77.xml"/><Relationship Id="rId88" Type="http://schemas.openxmlformats.org/officeDocument/2006/relationships/slide" Target="slides/slide80.xml"/><Relationship Id="rId150" Type="http://schemas.openxmlformats.org/officeDocument/2006/relationships/font" Target="fonts/Tahoma-regular.fntdata"/><Relationship Id="rId87" Type="http://schemas.openxmlformats.org/officeDocument/2006/relationships/slide" Target="slides/slide79.xml"/><Relationship Id="rId89" Type="http://schemas.openxmlformats.org/officeDocument/2006/relationships/slide" Target="slides/slide81.xml"/><Relationship Id="rId80" Type="http://schemas.openxmlformats.org/officeDocument/2006/relationships/slide" Target="slides/slide72.xml"/><Relationship Id="rId82" Type="http://schemas.openxmlformats.org/officeDocument/2006/relationships/slide" Target="slides/slide74.xml"/><Relationship Id="rId81" Type="http://schemas.openxmlformats.org/officeDocument/2006/relationships/slide" Target="slides/slide73.xml"/><Relationship Id="rId1" Type="http://schemas.openxmlformats.org/officeDocument/2006/relationships/theme" Target="theme/theme5.xml"/><Relationship Id="rId2" Type="http://schemas.openxmlformats.org/officeDocument/2006/relationships/viewProps" Target="viewProps.xml"/><Relationship Id="rId3" Type="http://schemas.openxmlformats.org/officeDocument/2006/relationships/presProps" Target="presProps.xml"/><Relationship Id="rId149" Type="http://schemas.openxmlformats.org/officeDocument/2006/relationships/slide" Target="slides/slide141.xml"/><Relationship Id="rId4" Type="http://schemas.openxmlformats.org/officeDocument/2006/relationships/slideMaster" Target="slideMasters/slideMaster1.xml"/><Relationship Id="rId148" Type="http://schemas.openxmlformats.org/officeDocument/2006/relationships/slide" Target="slides/slide140.xml"/><Relationship Id="rId9" Type="http://schemas.openxmlformats.org/officeDocument/2006/relationships/slide" Target="slides/slide1.xml"/><Relationship Id="rId143" Type="http://schemas.openxmlformats.org/officeDocument/2006/relationships/slide" Target="slides/slide135.xml"/><Relationship Id="rId142" Type="http://schemas.openxmlformats.org/officeDocument/2006/relationships/slide" Target="slides/slide134.xml"/><Relationship Id="rId141" Type="http://schemas.openxmlformats.org/officeDocument/2006/relationships/slide" Target="slides/slide133.xml"/><Relationship Id="rId140" Type="http://schemas.openxmlformats.org/officeDocument/2006/relationships/slide" Target="slides/slide132.xml"/><Relationship Id="rId5" Type="http://schemas.openxmlformats.org/officeDocument/2006/relationships/slideMaster" Target="slideMasters/slideMaster2.xml"/><Relationship Id="rId147" Type="http://schemas.openxmlformats.org/officeDocument/2006/relationships/slide" Target="slides/slide139.xml"/><Relationship Id="rId6" Type="http://schemas.openxmlformats.org/officeDocument/2006/relationships/slideMaster" Target="slideMasters/slideMaster3.xml"/><Relationship Id="rId146" Type="http://schemas.openxmlformats.org/officeDocument/2006/relationships/slide" Target="slides/slide138.xml"/><Relationship Id="rId7" Type="http://schemas.openxmlformats.org/officeDocument/2006/relationships/slideMaster" Target="slideMasters/slideMaster4.xml"/><Relationship Id="rId145" Type="http://schemas.openxmlformats.org/officeDocument/2006/relationships/slide" Target="slides/slide137.xml"/><Relationship Id="rId8" Type="http://schemas.openxmlformats.org/officeDocument/2006/relationships/notesMaster" Target="notesMasters/notesMaster1.xml"/><Relationship Id="rId144" Type="http://schemas.openxmlformats.org/officeDocument/2006/relationships/slide" Target="slides/slide136.xml"/><Relationship Id="rId73" Type="http://schemas.openxmlformats.org/officeDocument/2006/relationships/slide" Target="slides/slide65.xml"/><Relationship Id="rId72" Type="http://schemas.openxmlformats.org/officeDocument/2006/relationships/slide" Target="slides/slide64.xml"/><Relationship Id="rId75" Type="http://schemas.openxmlformats.org/officeDocument/2006/relationships/slide" Target="slides/slide67.xml"/><Relationship Id="rId74" Type="http://schemas.openxmlformats.org/officeDocument/2006/relationships/slide" Target="slides/slide66.xml"/><Relationship Id="rId77" Type="http://schemas.openxmlformats.org/officeDocument/2006/relationships/slide" Target="slides/slide69.xml"/><Relationship Id="rId76" Type="http://schemas.openxmlformats.org/officeDocument/2006/relationships/slide" Target="slides/slide68.xml"/><Relationship Id="rId79" Type="http://schemas.openxmlformats.org/officeDocument/2006/relationships/slide" Target="slides/slide71.xml"/><Relationship Id="rId78" Type="http://schemas.openxmlformats.org/officeDocument/2006/relationships/slide" Target="slides/slide70.xml"/><Relationship Id="rId71" Type="http://schemas.openxmlformats.org/officeDocument/2006/relationships/slide" Target="slides/slide63.xml"/><Relationship Id="rId70" Type="http://schemas.openxmlformats.org/officeDocument/2006/relationships/slide" Target="slides/slide62.xml"/><Relationship Id="rId139" Type="http://schemas.openxmlformats.org/officeDocument/2006/relationships/slide" Target="slides/slide131.xml"/><Relationship Id="rId138" Type="http://schemas.openxmlformats.org/officeDocument/2006/relationships/slide" Target="slides/slide130.xml"/><Relationship Id="rId137" Type="http://schemas.openxmlformats.org/officeDocument/2006/relationships/slide" Target="slides/slide129.xml"/><Relationship Id="rId132" Type="http://schemas.openxmlformats.org/officeDocument/2006/relationships/slide" Target="slides/slide124.xml"/><Relationship Id="rId131" Type="http://schemas.openxmlformats.org/officeDocument/2006/relationships/slide" Target="slides/slide123.xml"/><Relationship Id="rId130" Type="http://schemas.openxmlformats.org/officeDocument/2006/relationships/slide" Target="slides/slide122.xml"/><Relationship Id="rId136" Type="http://schemas.openxmlformats.org/officeDocument/2006/relationships/slide" Target="slides/slide128.xml"/><Relationship Id="rId135" Type="http://schemas.openxmlformats.org/officeDocument/2006/relationships/slide" Target="slides/slide127.xml"/><Relationship Id="rId134" Type="http://schemas.openxmlformats.org/officeDocument/2006/relationships/slide" Target="slides/slide126.xml"/><Relationship Id="rId133" Type="http://schemas.openxmlformats.org/officeDocument/2006/relationships/slide" Target="slides/slide125.xml"/><Relationship Id="rId62" Type="http://schemas.openxmlformats.org/officeDocument/2006/relationships/slide" Target="slides/slide54.xml"/><Relationship Id="rId61" Type="http://schemas.openxmlformats.org/officeDocument/2006/relationships/slide" Target="slides/slide53.xml"/><Relationship Id="rId64" Type="http://schemas.openxmlformats.org/officeDocument/2006/relationships/slide" Target="slides/slide56.xml"/><Relationship Id="rId63" Type="http://schemas.openxmlformats.org/officeDocument/2006/relationships/slide" Target="slides/slide55.xml"/><Relationship Id="rId66" Type="http://schemas.openxmlformats.org/officeDocument/2006/relationships/slide" Target="slides/slide58.xml"/><Relationship Id="rId65" Type="http://schemas.openxmlformats.org/officeDocument/2006/relationships/slide" Target="slides/slide57.xml"/><Relationship Id="rId68" Type="http://schemas.openxmlformats.org/officeDocument/2006/relationships/slide" Target="slides/slide60.xml"/><Relationship Id="rId67" Type="http://schemas.openxmlformats.org/officeDocument/2006/relationships/slide" Target="slides/slide59.xml"/><Relationship Id="rId60" Type="http://schemas.openxmlformats.org/officeDocument/2006/relationships/slide" Target="slides/slide52.xml"/><Relationship Id="rId69" Type="http://schemas.openxmlformats.org/officeDocument/2006/relationships/slide" Target="slides/slide61.xml"/><Relationship Id="rId51" Type="http://schemas.openxmlformats.org/officeDocument/2006/relationships/slide" Target="slides/slide43.xml"/><Relationship Id="rId50" Type="http://schemas.openxmlformats.org/officeDocument/2006/relationships/slide" Target="slides/slide42.xml"/><Relationship Id="rId53" Type="http://schemas.openxmlformats.org/officeDocument/2006/relationships/slide" Target="slides/slide45.xml"/><Relationship Id="rId52" Type="http://schemas.openxmlformats.org/officeDocument/2006/relationships/slide" Target="slides/slide44.xml"/><Relationship Id="rId55" Type="http://schemas.openxmlformats.org/officeDocument/2006/relationships/slide" Target="slides/slide47.xml"/><Relationship Id="rId54" Type="http://schemas.openxmlformats.org/officeDocument/2006/relationships/slide" Target="slides/slide46.xml"/><Relationship Id="rId57" Type="http://schemas.openxmlformats.org/officeDocument/2006/relationships/slide" Target="slides/slide49.xml"/><Relationship Id="rId56" Type="http://schemas.openxmlformats.org/officeDocument/2006/relationships/slide" Target="slides/slide48.xml"/><Relationship Id="rId59" Type="http://schemas.openxmlformats.org/officeDocument/2006/relationships/slide" Target="slides/slide51.xml"/><Relationship Id="rId58" Type="http://schemas.openxmlformats.org/officeDocument/2006/relationships/slide" Target="slides/slide50.xml"/><Relationship Id="rId152" Type="http://customschemas.google.com/relationships/presentationmetadata" Target="metadata"/><Relationship Id="rId151" Type="http://schemas.openxmlformats.org/officeDocument/2006/relationships/font" Target="fonts/Tahoma-bold.fntdata"/></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1.png"/><Relationship Id="rId2" Type="http://schemas.openxmlformats.org/officeDocument/2006/relationships/image" Target="../media/image36.png"/></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4.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4.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7.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9.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0.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7.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5.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5.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SzPts val="1400"/>
              <a:buNone/>
              <a:defRPr b="0" i="0" sz="12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0: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181" name="Google Shape;181;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182" name="Google Shape;182;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2" name="Shape 2082"/>
        <p:cNvGrpSpPr/>
        <p:nvPr/>
      </p:nvGrpSpPr>
      <p:grpSpPr>
        <a:xfrm>
          <a:off x="0" y="0"/>
          <a:ext cx="0" cy="0"/>
          <a:chOff x="0" y="0"/>
          <a:chExt cx="0" cy="0"/>
        </a:xfrm>
      </p:grpSpPr>
      <p:sp>
        <p:nvSpPr>
          <p:cNvPr id="2083" name="Google Shape;2083;p100: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2084" name="Google Shape;2084;p10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2085" name="Google Shape;2085;p10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3" name="Shape 2103"/>
        <p:cNvGrpSpPr/>
        <p:nvPr/>
      </p:nvGrpSpPr>
      <p:grpSpPr>
        <a:xfrm>
          <a:off x="0" y="0"/>
          <a:ext cx="0" cy="0"/>
          <a:chOff x="0" y="0"/>
          <a:chExt cx="0" cy="0"/>
        </a:xfrm>
      </p:grpSpPr>
      <p:sp>
        <p:nvSpPr>
          <p:cNvPr id="2104" name="Google Shape;2104;p101: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2105" name="Google Shape;2105;p10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2106" name="Google Shape;2106;p10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6" name="Shape 2126"/>
        <p:cNvGrpSpPr/>
        <p:nvPr/>
      </p:nvGrpSpPr>
      <p:grpSpPr>
        <a:xfrm>
          <a:off x="0" y="0"/>
          <a:ext cx="0" cy="0"/>
          <a:chOff x="0" y="0"/>
          <a:chExt cx="0" cy="0"/>
        </a:xfrm>
      </p:grpSpPr>
      <p:sp>
        <p:nvSpPr>
          <p:cNvPr id="2127" name="Google Shape;2127;p10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2128" name="Google Shape;2128;p10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2129" name="Google Shape;2129;p10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7" name="Shape 2147"/>
        <p:cNvGrpSpPr/>
        <p:nvPr/>
      </p:nvGrpSpPr>
      <p:grpSpPr>
        <a:xfrm>
          <a:off x="0" y="0"/>
          <a:ext cx="0" cy="0"/>
          <a:chOff x="0" y="0"/>
          <a:chExt cx="0" cy="0"/>
        </a:xfrm>
      </p:grpSpPr>
      <p:sp>
        <p:nvSpPr>
          <p:cNvPr id="2148" name="Google Shape;2148;p103: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2149" name="Google Shape;2149;p10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2150" name="Google Shape;2150;p10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3" name="Shape 2173"/>
        <p:cNvGrpSpPr/>
        <p:nvPr/>
      </p:nvGrpSpPr>
      <p:grpSpPr>
        <a:xfrm>
          <a:off x="0" y="0"/>
          <a:ext cx="0" cy="0"/>
          <a:chOff x="0" y="0"/>
          <a:chExt cx="0" cy="0"/>
        </a:xfrm>
      </p:grpSpPr>
      <p:sp>
        <p:nvSpPr>
          <p:cNvPr id="2174" name="Google Shape;2174;p10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2175" name="Google Shape;2175;p10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2176" name="Google Shape;2176;p10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3" name="Shape 2193"/>
        <p:cNvGrpSpPr/>
        <p:nvPr/>
      </p:nvGrpSpPr>
      <p:grpSpPr>
        <a:xfrm>
          <a:off x="0" y="0"/>
          <a:ext cx="0" cy="0"/>
          <a:chOff x="0" y="0"/>
          <a:chExt cx="0" cy="0"/>
        </a:xfrm>
      </p:grpSpPr>
      <p:sp>
        <p:nvSpPr>
          <p:cNvPr id="2194" name="Google Shape;2194;p105: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2195" name="Google Shape;2195;p10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2196" name="Google Shape;2196;p10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4" name="Shape 2214"/>
        <p:cNvGrpSpPr/>
        <p:nvPr/>
      </p:nvGrpSpPr>
      <p:grpSpPr>
        <a:xfrm>
          <a:off x="0" y="0"/>
          <a:ext cx="0" cy="0"/>
          <a:chOff x="0" y="0"/>
          <a:chExt cx="0" cy="0"/>
        </a:xfrm>
      </p:grpSpPr>
      <p:sp>
        <p:nvSpPr>
          <p:cNvPr id="2215" name="Google Shape;2215;p106: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2216" name="Google Shape;2216;p10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2217" name="Google Shape;2217;p10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6" name="Shape 2236"/>
        <p:cNvGrpSpPr/>
        <p:nvPr/>
      </p:nvGrpSpPr>
      <p:grpSpPr>
        <a:xfrm>
          <a:off x="0" y="0"/>
          <a:ext cx="0" cy="0"/>
          <a:chOff x="0" y="0"/>
          <a:chExt cx="0" cy="0"/>
        </a:xfrm>
      </p:grpSpPr>
      <p:sp>
        <p:nvSpPr>
          <p:cNvPr id="2237" name="Google Shape;2237;p10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38" name="Google Shape;2238;p10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9" name="Shape 2249"/>
        <p:cNvGrpSpPr/>
        <p:nvPr/>
      </p:nvGrpSpPr>
      <p:grpSpPr>
        <a:xfrm>
          <a:off x="0" y="0"/>
          <a:ext cx="0" cy="0"/>
          <a:chOff x="0" y="0"/>
          <a:chExt cx="0" cy="0"/>
        </a:xfrm>
      </p:grpSpPr>
      <p:sp>
        <p:nvSpPr>
          <p:cNvPr id="2250" name="Google Shape;2250;p10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51" name="Google Shape;2251;p10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7" name="Shape 2267"/>
        <p:cNvGrpSpPr/>
        <p:nvPr/>
      </p:nvGrpSpPr>
      <p:grpSpPr>
        <a:xfrm>
          <a:off x="0" y="0"/>
          <a:ext cx="0" cy="0"/>
          <a:chOff x="0" y="0"/>
          <a:chExt cx="0" cy="0"/>
        </a:xfrm>
      </p:grpSpPr>
      <p:sp>
        <p:nvSpPr>
          <p:cNvPr id="2268" name="Google Shape;2268;p10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69" name="Google Shape;2269;p10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9" name="Google Shape;339;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7" name="Shape 2287"/>
        <p:cNvGrpSpPr/>
        <p:nvPr/>
      </p:nvGrpSpPr>
      <p:grpSpPr>
        <a:xfrm>
          <a:off x="0" y="0"/>
          <a:ext cx="0" cy="0"/>
          <a:chOff x="0" y="0"/>
          <a:chExt cx="0" cy="0"/>
        </a:xfrm>
      </p:grpSpPr>
      <p:sp>
        <p:nvSpPr>
          <p:cNvPr id="2288" name="Google Shape;2288;p1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89" name="Google Shape;2289;p1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8" name="Shape 2308"/>
        <p:cNvGrpSpPr/>
        <p:nvPr/>
      </p:nvGrpSpPr>
      <p:grpSpPr>
        <a:xfrm>
          <a:off x="0" y="0"/>
          <a:ext cx="0" cy="0"/>
          <a:chOff x="0" y="0"/>
          <a:chExt cx="0" cy="0"/>
        </a:xfrm>
      </p:grpSpPr>
      <p:sp>
        <p:nvSpPr>
          <p:cNvPr id="2309" name="Google Shape;2309;p1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10" name="Google Shape;2310;p1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4" name="Shape 2334"/>
        <p:cNvGrpSpPr/>
        <p:nvPr/>
      </p:nvGrpSpPr>
      <p:grpSpPr>
        <a:xfrm>
          <a:off x="0" y="0"/>
          <a:ext cx="0" cy="0"/>
          <a:chOff x="0" y="0"/>
          <a:chExt cx="0" cy="0"/>
        </a:xfrm>
      </p:grpSpPr>
      <p:sp>
        <p:nvSpPr>
          <p:cNvPr id="2335" name="Google Shape;2335;p1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36" name="Google Shape;2336;p1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5" name="Shape 2365"/>
        <p:cNvGrpSpPr/>
        <p:nvPr/>
      </p:nvGrpSpPr>
      <p:grpSpPr>
        <a:xfrm>
          <a:off x="0" y="0"/>
          <a:ext cx="0" cy="0"/>
          <a:chOff x="0" y="0"/>
          <a:chExt cx="0" cy="0"/>
        </a:xfrm>
      </p:grpSpPr>
      <p:sp>
        <p:nvSpPr>
          <p:cNvPr id="2366" name="Google Shape;2366;p1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67" name="Google Shape;2367;p1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6" name="Shape 2396"/>
        <p:cNvGrpSpPr/>
        <p:nvPr/>
      </p:nvGrpSpPr>
      <p:grpSpPr>
        <a:xfrm>
          <a:off x="0" y="0"/>
          <a:ext cx="0" cy="0"/>
          <a:chOff x="0" y="0"/>
          <a:chExt cx="0" cy="0"/>
        </a:xfrm>
      </p:grpSpPr>
      <p:sp>
        <p:nvSpPr>
          <p:cNvPr id="2397" name="Google Shape;2397;p1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98" name="Google Shape;2398;p1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8" name="Shape 2428"/>
        <p:cNvGrpSpPr/>
        <p:nvPr/>
      </p:nvGrpSpPr>
      <p:grpSpPr>
        <a:xfrm>
          <a:off x="0" y="0"/>
          <a:ext cx="0" cy="0"/>
          <a:chOff x="0" y="0"/>
          <a:chExt cx="0" cy="0"/>
        </a:xfrm>
      </p:grpSpPr>
      <p:sp>
        <p:nvSpPr>
          <p:cNvPr id="2429" name="Google Shape;2429;p1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30" name="Google Shape;2430;p1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4" name="Shape 2464"/>
        <p:cNvGrpSpPr/>
        <p:nvPr/>
      </p:nvGrpSpPr>
      <p:grpSpPr>
        <a:xfrm>
          <a:off x="0" y="0"/>
          <a:ext cx="0" cy="0"/>
          <a:chOff x="0" y="0"/>
          <a:chExt cx="0" cy="0"/>
        </a:xfrm>
      </p:grpSpPr>
      <p:sp>
        <p:nvSpPr>
          <p:cNvPr id="2465" name="Google Shape;2465;p1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66" name="Google Shape;2466;p1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8" name="Shape 2498"/>
        <p:cNvGrpSpPr/>
        <p:nvPr/>
      </p:nvGrpSpPr>
      <p:grpSpPr>
        <a:xfrm>
          <a:off x="0" y="0"/>
          <a:ext cx="0" cy="0"/>
          <a:chOff x="0" y="0"/>
          <a:chExt cx="0" cy="0"/>
        </a:xfrm>
      </p:grpSpPr>
      <p:sp>
        <p:nvSpPr>
          <p:cNvPr id="2499" name="Google Shape;2499;p1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00" name="Google Shape;2500;p1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3" name="Shape 2533"/>
        <p:cNvGrpSpPr/>
        <p:nvPr/>
      </p:nvGrpSpPr>
      <p:grpSpPr>
        <a:xfrm>
          <a:off x="0" y="0"/>
          <a:ext cx="0" cy="0"/>
          <a:chOff x="0" y="0"/>
          <a:chExt cx="0" cy="0"/>
        </a:xfrm>
      </p:grpSpPr>
      <p:sp>
        <p:nvSpPr>
          <p:cNvPr id="2534" name="Google Shape;2534;p1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35" name="Google Shape;2535;p1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9" name="Shape 2569"/>
        <p:cNvGrpSpPr/>
        <p:nvPr/>
      </p:nvGrpSpPr>
      <p:grpSpPr>
        <a:xfrm>
          <a:off x="0" y="0"/>
          <a:ext cx="0" cy="0"/>
          <a:chOff x="0" y="0"/>
          <a:chExt cx="0" cy="0"/>
        </a:xfrm>
      </p:grpSpPr>
      <p:sp>
        <p:nvSpPr>
          <p:cNvPr id="2570" name="Google Shape;2570;p1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71" name="Google Shape;2571;p1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4" name="Google Shape;344;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5" name="Shape 2605"/>
        <p:cNvGrpSpPr/>
        <p:nvPr/>
      </p:nvGrpSpPr>
      <p:grpSpPr>
        <a:xfrm>
          <a:off x="0" y="0"/>
          <a:ext cx="0" cy="0"/>
          <a:chOff x="0" y="0"/>
          <a:chExt cx="0" cy="0"/>
        </a:xfrm>
      </p:grpSpPr>
      <p:sp>
        <p:nvSpPr>
          <p:cNvPr id="2606" name="Google Shape;2606;p120: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2607" name="Google Shape;2607;p1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2608" name="Google Shape;2608;p1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2" name="Shape 2612"/>
        <p:cNvGrpSpPr/>
        <p:nvPr/>
      </p:nvGrpSpPr>
      <p:grpSpPr>
        <a:xfrm>
          <a:off x="0" y="0"/>
          <a:ext cx="0" cy="0"/>
          <a:chOff x="0" y="0"/>
          <a:chExt cx="0" cy="0"/>
        </a:xfrm>
      </p:grpSpPr>
      <p:sp>
        <p:nvSpPr>
          <p:cNvPr id="2613" name="Google Shape;2613;p1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14" name="Google Shape;2614;p1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9" name="Shape 2629"/>
        <p:cNvGrpSpPr/>
        <p:nvPr/>
      </p:nvGrpSpPr>
      <p:grpSpPr>
        <a:xfrm>
          <a:off x="0" y="0"/>
          <a:ext cx="0" cy="0"/>
          <a:chOff x="0" y="0"/>
          <a:chExt cx="0" cy="0"/>
        </a:xfrm>
      </p:grpSpPr>
      <p:sp>
        <p:nvSpPr>
          <p:cNvPr id="2630" name="Google Shape;2630;p1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31" name="Google Shape;2631;p1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8" name="Shape 2648"/>
        <p:cNvGrpSpPr/>
        <p:nvPr/>
      </p:nvGrpSpPr>
      <p:grpSpPr>
        <a:xfrm>
          <a:off x="0" y="0"/>
          <a:ext cx="0" cy="0"/>
          <a:chOff x="0" y="0"/>
          <a:chExt cx="0" cy="0"/>
        </a:xfrm>
      </p:grpSpPr>
      <p:sp>
        <p:nvSpPr>
          <p:cNvPr id="2649" name="Google Shape;2649;p1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50" name="Google Shape;2650;p1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7" name="Shape 2667"/>
        <p:cNvGrpSpPr/>
        <p:nvPr/>
      </p:nvGrpSpPr>
      <p:grpSpPr>
        <a:xfrm>
          <a:off x="0" y="0"/>
          <a:ext cx="0" cy="0"/>
          <a:chOff x="0" y="0"/>
          <a:chExt cx="0" cy="0"/>
        </a:xfrm>
      </p:grpSpPr>
      <p:sp>
        <p:nvSpPr>
          <p:cNvPr id="2668" name="Google Shape;2668;p1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69" name="Google Shape;2669;p1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2" name="Shape 2672"/>
        <p:cNvGrpSpPr/>
        <p:nvPr/>
      </p:nvGrpSpPr>
      <p:grpSpPr>
        <a:xfrm>
          <a:off x="0" y="0"/>
          <a:ext cx="0" cy="0"/>
          <a:chOff x="0" y="0"/>
          <a:chExt cx="0" cy="0"/>
        </a:xfrm>
      </p:grpSpPr>
      <p:sp>
        <p:nvSpPr>
          <p:cNvPr id="2673" name="Google Shape;2673;p1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74" name="Google Shape;2674;p1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8" name="Shape 2678"/>
        <p:cNvGrpSpPr/>
        <p:nvPr/>
      </p:nvGrpSpPr>
      <p:grpSpPr>
        <a:xfrm>
          <a:off x="0" y="0"/>
          <a:ext cx="0" cy="0"/>
          <a:chOff x="0" y="0"/>
          <a:chExt cx="0" cy="0"/>
        </a:xfrm>
      </p:grpSpPr>
      <p:sp>
        <p:nvSpPr>
          <p:cNvPr id="2679" name="Google Shape;2679;p1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80" name="Google Shape;2680;p1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1" name="Shape 2691"/>
        <p:cNvGrpSpPr/>
        <p:nvPr/>
      </p:nvGrpSpPr>
      <p:grpSpPr>
        <a:xfrm>
          <a:off x="0" y="0"/>
          <a:ext cx="0" cy="0"/>
          <a:chOff x="0" y="0"/>
          <a:chExt cx="0" cy="0"/>
        </a:xfrm>
      </p:grpSpPr>
      <p:sp>
        <p:nvSpPr>
          <p:cNvPr id="2692" name="Google Shape;2692;p1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93" name="Google Shape;2693;p1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3" name="Shape 2703"/>
        <p:cNvGrpSpPr/>
        <p:nvPr/>
      </p:nvGrpSpPr>
      <p:grpSpPr>
        <a:xfrm>
          <a:off x="0" y="0"/>
          <a:ext cx="0" cy="0"/>
          <a:chOff x="0" y="0"/>
          <a:chExt cx="0" cy="0"/>
        </a:xfrm>
      </p:grpSpPr>
      <p:sp>
        <p:nvSpPr>
          <p:cNvPr id="2704" name="Google Shape;2704;p1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05" name="Google Shape;2705;p1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6" name="Shape 2716"/>
        <p:cNvGrpSpPr/>
        <p:nvPr/>
      </p:nvGrpSpPr>
      <p:grpSpPr>
        <a:xfrm>
          <a:off x="0" y="0"/>
          <a:ext cx="0" cy="0"/>
          <a:chOff x="0" y="0"/>
          <a:chExt cx="0" cy="0"/>
        </a:xfrm>
      </p:grpSpPr>
      <p:sp>
        <p:nvSpPr>
          <p:cNvPr id="2717" name="Google Shape;2717;p1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18" name="Google Shape;2718;p1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0" name="Google Shape;350;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2" name="Shape 2722"/>
        <p:cNvGrpSpPr/>
        <p:nvPr/>
      </p:nvGrpSpPr>
      <p:grpSpPr>
        <a:xfrm>
          <a:off x="0" y="0"/>
          <a:ext cx="0" cy="0"/>
          <a:chOff x="0" y="0"/>
          <a:chExt cx="0" cy="0"/>
        </a:xfrm>
      </p:grpSpPr>
      <p:sp>
        <p:nvSpPr>
          <p:cNvPr id="2723" name="Google Shape;2723;p1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24" name="Google Shape;2724;p1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7" name="Shape 2727"/>
        <p:cNvGrpSpPr/>
        <p:nvPr/>
      </p:nvGrpSpPr>
      <p:grpSpPr>
        <a:xfrm>
          <a:off x="0" y="0"/>
          <a:ext cx="0" cy="0"/>
          <a:chOff x="0" y="0"/>
          <a:chExt cx="0" cy="0"/>
        </a:xfrm>
      </p:grpSpPr>
      <p:sp>
        <p:nvSpPr>
          <p:cNvPr id="2728" name="Google Shape;2728;p1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29" name="Google Shape;2729;p1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5" name="Shape 2745"/>
        <p:cNvGrpSpPr/>
        <p:nvPr/>
      </p:nvGrpSpPr>
      <p:grpSpPr>
        <a:xfrm>
          <a:off x="0" y="0"/>
          <a:ext cx="0" cy="0"/>
          <a:chOff x="0" y="0"/>
          <a:chExt cx="0" cy="0"/>
        </a:xfrm>
      </p:grpSpPr>
      <p:sp>
        <p:nvSpPr>
          <p:cNvPr id="2746" name="Google Shape;2746;p1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47" name="Google Shape;2747;p1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1" name="Shape 2751"/>
        <p:cNvGrpSpPr/>
        <p:nvPr/>
      </p:nvGrpSpPr>
      <p:grpSpPr>
        <a:xfrm>
          <a:off x="0" y="0"/>
          <a:ext cx="0" cy="0"/>
          <a:chOff x="0" y="0"/>
          <a:chExt cx="0" cy="0"/>
        </a:xfrm>
      </p:grpSpPr>
      <p:sp>
        <p:nvSpPr>
          <p:cNvPr id="2752" name="Google Shape;2752;p1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53" name="Google Shape;2753;p1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6" name="Shape 2756"/>
        <p:cNvGrpSpPr/>
        <p:nvPr/>
      </p:nvGrpSpPr>
      <p:grpSpPr>
        <a:xfrm>
          <a:off x="0" y="0"/>
          <a:ext cx="0" cy="0"/>
          <a:chOff x="0" y="0"/>
          <a:chExt cx="0" cy="0"/>
        </a:xfrm>
      </p:grpSpPr>
      <p:sp>
        <p:nvSpPr>
          <p:cNvPr id="2757" name="Google Shape;2757;p1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58" name="Google Shape;2758;p1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2" name="Shape 2762"/>
        <p:cNvGrpSpPr/>
        <p:nvPr/>
      </p:nvGrpSpPr>
      <p:grpSpPr>
        <a:xfrm>
          <a:off x="0" y="0"/>
          <a:ext cx="0" cy="0"/>
          <a:chOff x="0" y="0"/>
          <a:chExt cx="0" cy="0"/>
        </a:xfrm>
      </p:grpSpPr>
      <p:sp>
        <p:nvSpPr>
          <p:cNvPr id="2763" name="Google Shape;2763;p135: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2764" name="Google Shape;2764;p1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2765" name="Google Shape;2765;p13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9" name="Shape 2769"/>
        <p:cNvGrpSpPr/>
        <p:nvPr/>
      </p:nvGrpSpPr>
      <p:grpSpPr>
        <a:xfrm>
          <a:off x="0" y="0"/>
          <a:ext cx="0" cy="0"/>
          <a:chOff x="0" y="0"/>
          <a:chExt cx="0" cy="0"/>
        </a:xfrm>
      </p:grpSpPr>
      <p:sp>
        <p:nvSpPr>
          <p:cNvPr id="2770" name="Google Shape;2770;p136: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2771" name="Google Shape;2771;p1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2772" name="Google Shape;2772;p13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8" name="Shape 2778"/>
        <p:cNvGrpSpPr/>
        <p:nvPr/>
      </p:nvGrpSpPr>
      <p:grpSpPr>
        <a:xfrm>
          <a:off x="0" y="0"/>
          <a:ext cx="0" cy="0"/>
          <a:chOff x="0" y="0"/>
          <a:chExt cx="0" cy="0"/>
        </a:xfrm>
      </p:grpSpPr>
      <p:sp>
        <p:nvSpPr>
          <p:cNvPr id="2779" name="Google Shape;2779;p137: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2780" name="Google Shape;2780;p1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2781" name="Google Shape;2781;p13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8" name="Shape 2788"/>
        <p:cNvGrpSpPr/>
        <p:nvPr/>
      </p:nvGrpSpPr>
      <p:grpSpPr>
        <a:xfrm>
          <a:off x="0" y="0"/>
          <a:ext cx="0" cy="0"/>
          <a:chOff x="0" y="0"/>
          <a:chExt cx="0" cy="0"/>
        </a:xfrm>
      </p:grpSpPr>
      <p:sp>
        <p:nvSpPr>
          <p:cNvPr id="2789" name="Google Shape;2789;p1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90" name="Google Shape;2790;p1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4" name="Shape 2794"/>
        <p:cNvGrpSpPr/>
        <p:nvPr/>
      </p:nvGrpSpPr>
      <p:grpSpPr>
        <a:xfrm>
          <a:off x="0" y="0"/>
          <a:ext cx="0" cy="0"/>
          <a:chOff x="0" y="0"/>
          <a:chExt cx="0" cy="0"/>
        </a:xfrm>
      </p:grpSpPr>
      <p:sp>
        <p:nvSpPr>
          <p:cNvPr id="2795" name="Google Shape;2795;p13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96" name="Google Shape;2796;p1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5" name="Google Shape;355;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9" name="Shape 2799"/>
        <p:cNvGrpSpPr/>
        <p:nvPr/>
      </p:nvGrpSpPr>
      <p:grpSpPr>
        <a:xfrm>
          <a:off x="0" y="0"/>
          <a:ext cx="0" cy="0"/>
          <a:chOff x="0" y="0"/>
          <a:chExt cx="0" cy="0"/>
        </a:xfrm>
      </p:grpSpPr>
      <p:sp>
        <p:nvSpPr>
          <p:cNvPr id="2800" name="Google Shape;2800;p14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01" name="Google Shape;2801;p1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4" name="Shape 2804"/>
        <p:cNvGrpSpPr/>
        <p:nvPr/>
      </p:nvGrpSpPr>
      <p:grpSpPr>
        <a:xfrm>
          <a:off x="0" y="0"/>
          <a:ext cx="0" cy="0"/>
          <a:chOff x="0" y="0"/>
          <a:chExt cx="0" cy="0"/>
        </a:xfrm>
      </p:grpSpPr>
      <p:sp>
        <p:nvSpPr>
          <p:cNvPr id="2805" name="Google Shape;2805;p1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06" name="Google Shape;2806;p1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0" name="Google Shape;360;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5" name="Google Shape;365;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1" name="Google Shape;371;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1" name="Google Shape;381;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9" name="Google Shape;389;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5" name="Google Shape;395;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p21: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400" name="Google Shape;400;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401" name="Google Shape;401;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7" name="Google Shape;407;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3" name="Google Shape;413;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0" name="Google Shape;420;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5" name="Google Shape;425;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p26:notes"/>
          <p:cNvSpPr/>
          <p:nvPr>
            <p:ph idx="2" type="sldImg"/>
          </p:nvPr>
        </p:nvSpPr>
        <p:spPr>
          <a:xfrm>
            <a:off x="1150937" y="692150"/>
            <a:ext cx="4556125" cy="34163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431" name="Google Shape;431;p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2" name="Google Shape;432;p26: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7" name="Google Shape;447;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2" name="Google Shape;452;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8" name="Google Shape;458;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4" name="Google Shape;134;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p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3" name="Google Shape;463;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p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8" name="Google Shape;468;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p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3" name="Google Shape;473;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p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8" name="Google Shape;478;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p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5" name="Google Shape;495;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p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8" name="Google Shape;508;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p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0" name="Google Shape;520;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p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6" name="Google Shape;526;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p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2" name="Google Shape;532;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p3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7" name="Google Shape;537;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
        <p:nvSpPr>
          <p:cNvPr id="139" name="Google Shape;139;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140" name="Google Shape;140;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p4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3" name="Google Shape;543;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p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8" name="Google Shape;548;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p4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6" name="Google Shape;596;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9" name="Shape 599"/>
        <p:cNvGrpSpPr/>
        <p:nvPr/>
      </p:nvGrpSpPr>
      <p:grpSpPr>
        <a:xfrm>
          <a:off x="0" y="0"/>
          <a:ext cx="0" cy="0"/>
          <a:chOff x="0" y="0"/>
          <a:chExt cx="0" cy="0"/>
        </a:xfrm>
      </p:grpSpPr>
      <p:sp>
        <p:nvSpPr>
          <p:cNvPr id="600" name="Google Shape;600;p43: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601" name="Google Shape;601;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602" name="Google Shape;602;p4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0" name="Shape 630"/>
        <p:cNvGrpSpPr/>
        <p:nvPr/>
      </p:nvGrpSpPr>
      <p:grpSpPr>
        <a:xfrm>
          <a:off x="0" y="0"/>
          <a:ext cx="0" cy="0"/>
          <a:chOff x="0" y="0"/>
          <a:chExt cx="0" cy="0"/>
        </a:xfrm>
      </p:grpSpPr>
      <p:sp>
        <p:nvSpPr>
          <p:cNvPr id="631" name="Google Shape;631;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632" name="Google Shape;632;p4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3" name="Google Shape;633;p4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7" name="Shape 637"/>
        <p:cNvGrpSpPr/>
        <p:nvPr/>
      </p:nvGrpSpPr>
      <p:grpSpPr>
        <a:xfrm>
          <a:off x="0" y="0"/>
          <a:ext cx="0" cy="0"/>
          <a:chOff x="0" y="0"/>
          <a:chExt cx="0" cy="0"/>
        </a:xfrm>
      </p:grpSpPr>
      <p:sp>
        <p:nvSpPr>
          <p:cNvPr id="638" name="Google Shape;638;p4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9" name="Google Shape;639;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1" name="Shape 651"/>
        <p:cNvGrpSpPr/>
        <p:nvPr/>
      </p:nvGrpSpPr>
      <p:grpSpPr>
        <a:xfrm>
          <a:off x="0" y="0"/>
          <a:ext cx="0" cy="0"/>
          <a:chOff x="0" y="0"/>
          <a:chExt cx="0" cy="0"/>
        </a:xfrm>
      </p:grpSpPr>
      <p:sp>
        <p:nvSpPr>
          <p:cNvPr id="652" name="Google Shape;652;p4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3" name="Google Shape;653;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7" name="Shape 657"/>
        <p:cNvGrpSpPr/>
        <p:nvPr/>
      </p:nvGrpSpPr>
      <p:grpSpPr>
        <a:xfrm>
          <a:off x="0" y="0"/>
          <a:ext cx="0" cy="0"/>
          <a:chOff x="0" y="0"/>
          <a:chExt cx="0" cy="0"/>
        </a:xfrm>
      </p:grpSpPr>
      <p:sp>
        <p:nvSpPr>
          <p:cNvPr id="658" name="Google Shape;658;p47: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659" name="Google Shape;659;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660" name="Google Shape;660;p4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3" name="Shape 823"/>
        <p:cNvGrpSpPr/>
        <p:nvPr/>
      </p:nvGrpSpPr>
      <p:grpSpPr>
        <a:xfrm>
          <a:off x="0" y="0"/>
          <a:ext cx="0" cy="0"/>
          <a:chOff x="0" y="0"/>
          <a:chExt cx="0" cy="0"/>
        </a:xfrm>
      </p:grpSpPr>
      <p:sp>
        <p:nvSpPr>
          <p:cNvPr id="824" name="Google Shape;824;p4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825" name="Google Shape;825;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826" name="Google Shape;826;p4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5" name="Shape 835"/>
        <p:cNvGrpSpPr/>
        <p:nvPr/>
      </p:nvGrpSpPr>
      <p:grpSpPr>
        <a:xfrm>
          <a:off x="0" y="0"/>
          <a:ext cx="0" cy="0"/>
          <a:chOff x="0" y="0"/>
          <a:chExt cx="0" cy="0"/>
        </a:xfrm>
      </p:grpSpPr>
      <p:sp>
        <p:nvSpPr>
          <p:cNvPr id="836" name="Google Shape;836;p49: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837" name="Google Shape;837;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838" name="Google Shape;838;p4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147" name="Google Shape;147;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 name="Google Shape;148;p5: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6" name="Shape 876"/>
        <p:cNvGrpSpPr/>
        <p:nvPr/>
      </p:nvGrpSpPr>
      <p:grpSpPr>
        <a:xfrm>
          <a:off x="0" y="0"/>
          <a:ext cx="0" cy="0"/>
          <a:chOff x="0" y="0"/>
          <a:chExt cx="0" cy="0"/>
        </a:xfrm>
      </p:grpSpPr>
      <p:sp>
        <p:nvSpPr>
          <p:cNvPr id="877" name="Google Shape;877;p50: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878" name="Google Shape;878;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879" name="Google Shape;879;p5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8" name="Shape 918"/>
        <p:cNvGrpSpPr/>
        <p:nvPr/>
      </p:nvGrpSpPr>
      <p:grpSpPr>
        <a:xfrm>
          <a:off x="0" y="0"/>
          <a:ext cx="0" cy="0"/>
          <a:chOff x="0" y="0"/>
          <a:chExt cx="0" cy="0"/>
        </a:xfrm>
      </p:grpSpPr>
      <p:sp>
        <p:nvSpPr>
          <p:cNvPr id="919" name="Google Shape;919;p51: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920" name="Google Shape;920;p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921" name="Google Shape;921;p5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9" name="Shape 959"/>
        <p:cNvGrpSpPr/>
        <p:nvPr/>
      </p:nvGrpSpPr>
      <p:grpSpPr>
        <a:xfrm>
          <a:off x="0" y="0"/>
          <a:ext cx="0" cy="0"/>
          <a:chOff x="0" y="0"/>
          <a:chExt cx="0" cy="0"/>
        </a:xfrm>
      </p:grpSpPr>
      <p:sp>
        <p:nvSpPr>
          <p:cNvPr id="960" name="Google Shape;960;p5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961" name="Google Shape;961;p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962" name="Google Shape;962;p5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0" name="Shape 1000"/>
        <p:cNvGrpSpPr/>
        <p:nvPr/>
      </p:nvGrpSpPr>
      <p:grpSpPr>
        <a:xfrm>
          <a:off x="0" y="0"/>
          <a:ext cx="0" cy="0"/>
          <a:chOff x="0" y="0"/>
          <a:chExt cx="0" cy="0"/>
        </a:xfrm>
      </p:grpSpPr>
      <p:sp>
        <p:nvSpPr>
          <p:cNvPr id="1001" name="Google Shape;1001;p53: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1002" name="Google Shape;1002;p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1003" name="Google Shape;1003;p5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7" name="Shape 1037"/>
        <p:cNvGrpSpPr/>
        <p:nvPr/>
      </p:nvGrpSpPr>
      <p:grpSpPr>
        <a:xfrm>
          <a:off x="0" y="0"/>
          <a:ext cx="0" cy="0"/>
          <a:chOff x="0" y="0"/>
          <a:chExt cx="0" cy="0"/>
        </a:xfrm>
      </p:grpSpPr>
      <p:sp>
        <p:nvSpPr>
          <p:cNvPr id="1038" name="Google Shape;1038;p5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1039" name="Google Shape;1039;p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1040" name="Google Shape;1040;p5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3" name="Shape 1073"/>
        <p:cNvGrpSpPr/>
        <p:nvPr/>
      </p:nvGrpSpPr>
      <p:grpSpPr>
        <a:xfrm>
          <a:off x="0" y="0"/>
          <a:ext cx="0" cy="0"/>
          <a:chOff x="0" y="0"/>
          <a:chExt cx="0" cy="0"/>
        </a:xfrm>
      </p:grpSpPr>
      <p:sp>
        <p:nvSpPr>
          <p:cNvPr id="1074" name="Google Shape;1074;p55: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1075" name="Google Shape;1075;p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1076" name="Google Shape;1076;p5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9" name="Shape 1109"/>
        <p:cNvGrpSpPr/>
        <p:nvPr/>
      </p:nvGrpSpPr>
      <p:grpSpPr>
        <a:xfrm>
          <a:off x="0" y="0"/>
          <a:ext cx="0" cy="0"/>
          <a:chOff x="0" y="0"/>
          <a:chExt cx="0" cy="0"/>
        </a:xfrm>
      </p:grpSpPr>
      <p:sp>
        <p:nvSpPr>
          <p:cNvPr id="1110" name="Google Shape;1110;p56: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1111" name="Google Shape;1111;p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1112" name="Google Shape;1112;p5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6" name="Shape 1146"/>
        <p:cNvGrpSpPr/>
        <p:nvPr/>
      </p:nvGrpSpPr>
      <p:grpSpPr>
        <a:xfrm>
          <a:off x="0" y="0"/>
          <a:ext cx="0" cy="0"/>
          <a:chOff x="0" y="0"/>
          <a:chExt cx="0" cy="0"/>
        </a:xfrm>
      </p:grpSpPr>
      <p:sp>
        <p:nvSpPr>
          <p:cNvPr id="1147" name="Google Shape;1147;p57: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1148" name="Google Shape;1148;p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1149" name="Google Shape;1149;p5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2" name="Shape 1182"/>
        <p:cNvGrpSpPr/>
        <p:nvPr/>
      </p:nvGrpSpPr>
      <p:grpSpPr>
        <a:xfrm>
          <a:off x="0" y="0"/>
          <a:ext cx="0" cy="0"/>
          <a:chOff x="0" y="0"/>
          <a:chExt cx="0" cy="0"/>
        </a:xfrm>
      </p:grpSpPr>
      <p:sp>
        <p:nvSpPr>
          <p:cNvPr id="1183" name="Google Shape;1183;p5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1184" name="Google Shape;1184;p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1185" name="Google Shape;1185;p5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3" name="Shape 1223"/>
        <p:cNvGrpSpPr/>
        <p:nvPr/>
      </p:nvGrpSpPr>
      <p:grpSpPr>
        <a:xfrm>
          <a:off x="0" y="0"/>
          <a:ext cx="0" cy="0"/>
          <a:chOff x="0" y="0"/>
          <a:chExt cx="0" cy="0"/>
        </a:xfrm>
      </p:grpSpPr>
      <p:sp>
        <p:nvSpPr>
          <p:cNvPr id="1224" name="Google Shape;1224;p59: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1225" name="Google Shape;1225;p5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1226" name="Google Shape;1226;p5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6: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
        <p:nvSpPr>
          <p:cNvPr id="154" name="Google Shape;154;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155" name="Google Shape;155;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This method is mentioned just for completeness.  Even Selection Sort is better.</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2" name="Shape 1262"/>
        <p:cNvGrpSpPr/>
        <p:nvPr/>
      </p:nvGrpSpPr>
      <p:grpSpPr>
        <a:xfrm>
          <a:off x="0" y="0"/>
          <a:ext cx="0" cy="0"/>
          <a:chOff x="0" y="0"/>
          <a:chExt cx="0" cy="0"/>
        </a:xfrm>
      </p:grpSpPr>
      <p:sp>
        <p:nvSpPr>
          <p:cNvPr id="1263" name="Google Shape;1263;p6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4" name="Google Shape;1264;p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3" name="Shape 1273"/>
        <p:cNvGrpSpPr/>
        <p:nvPr/>
      </p:nvGrpSpPr>
      <p:grpSpPr>
        <a:xfrm>
          <a:off x="0" y="0"/>
          <a:ext cx="0" cy="0"/>
          <a:chOff x="0" y="0"/>
          <a:chExt cx="0" cy="0"/>
        </a:xfrm>
      </p:grpSpPr>
      <p:sp>
        <p:nvSpPr>
          <p:cNvPr id="1274" name="Google Shape;1274;p6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5" name="Google Shape;1275;p6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8" name="Shape 1288"/>
        <p:cNvGrpSpPr/>
        <p:nvPr/>
      </p:nvGrpSpPr>
      <p:grpSpPr>
        <a:xfrm>
          <a:off x="0" y="0"/>
          <a:ext cx="0" cy="0"/>
          <a:chOff x="0" y="0"/>
          <a:chExt cx="0" cy="0"/>
        </a:xfrm>
      </p:grpSpPr>
      <p:sp>
        <p:nvSpPr>
          <p:cNvPr id="1289" name="Google Shape;1289;p6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0" name="Google Shape;1290;p6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6" name="Shape 1306"/>
        <p:cNvGrpSpPr/>
        <p:nvPr/>
      </p:nvGrpSpPr>
      <p:grpSpPr>
        <a:xfrm>
          <a:off x="0" y="0"/>
          <a:ext cx="0" cy="0"/>
          <a:chOff x="0" y="0"/>
          <a:chExt cx="0" cy="0"/>
        </a:xfrm>
      </p:grpSpPr>
      <p:sp>
        <p:nvSpPr>
          <p:cNvPr id="1307" name="Google Shape;1307;p6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8" name="Google Shape;1308;p6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5" name="Shape 1325"/>
        <p:cNvGrpSpPr/>
        <p:nvPr/>
      </p:nvGrpSpPr>
      <p:grpSpPr>
        <a:xfrm>
          <a:off x="0" y="0"/>
          <a:ext cx="0" cy="0"/>
          <a:chOff x="0" y="0"/>
          <a:chExt cx="0" cy="0"/>
        </a:xfrm>
      </p:grpSpPr>
      <p:sp>
        <p:nvSpPr>
          <p:cNvPr id="1326" name="Google Shape;1326;p6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7" name="Google Shape;1327;p6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3" name="Shape 1343"/>
        <p:cNvGrpSpPr/>
        <p:nvPr/>
      </p:nvGrpSpPr>
      <p:grpSpPr>
        <a:xfrm>
          <a:off x="0" y="0"/>
          <a:ext cx="0" cy="0"/>
          <a:chOff x="0" y="0"/>
          <a:chExt cx="0" cy="0"/>
        </a:xfrm>
      </p:grpSpPr>
      <p:sp>
        <p:nvSpPr>
          <p:cNvPr id="1344" name="Google Shape;1344;p6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45" name="Google Shape;1345;p6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4" name="Shape 1364"/>
        <p:cNvGrpSpPr/>
        <p:nvPr/>
      </p:nvGrpSpPr>
      <p:grpSpPr>
        <a:xfrm>
          <a:off x="0" y="0"/>
          <a:ext cx="0" cy="0"/>
          <a:chOff x="0" y="0"/>
          <a:chExt cx="0" cy="0"/>
        </a:xfrm>
      </p:grpSpPr>
      <p:sp>
        <p:nvSpPr>
          <p:cNvPr id="1365" name="Google Shape;1365;p6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6" name="Google Shape;1366;p6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4" name="Shape 1384"/>
        <p:cNvGrpSpPr/>
        <p:nvPr/>
      </p:nvGrpSpPr>
      <p:grpSpPr>
        <a:xfrm>
          <a:off x="0" y="0"/>
          <a:ext cx="0" cy="0"/>
          <a:chOff x="0" y="0"/>
          <a:chExt cx="0" cy="0"/>
        </a:xfrm>
      </p:grpSpPr>
      <p:sp>
        <p:nvSpPr>
          <p:cNvPr id="1385" name="Google Shape;1385;p6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6" name="Google Shape;1386;p6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3" name="Shape 1403"/>
        <p:cNvGrpSpPr/>
        <p:nvPr/>
      </p:nvGrpSpPr>
      <p:grpSpPr>
        <a:xfrm>
          <a:off x="0" y="0"/>
          <a:ext cx="0" cy="0"/>
          <a:chOff x="0" y="0"/>
          <a:chExt cx="0" cy="0"/>
        </a:xfrm>
      </p:grpSpPr>
      <p:sp>
        <p:nvSpPr>
          <p:cNvPr id="1404" name="Google Shape;1404;p6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5" name="Google Shape;1405;p6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2" name="Shape 1422"/>
        <p:cNvGrpSpPr/>
        <p:nvPr/>
      </p:nvGrpSpPr>
      <p:grpSpPr>
        <a:xfrm>
          <a:off x="0" y="0"/>
          <a:ext cx="0" cy="0"/>
          <a:chOff x="0" y="0"/>
          <a:chExt cx="0" cy="0"/>
        </a:xfrm>
      </p:grpSpPr>
      <p:sp>
        <p:nvSpPr>
          <p:cNvPr id="1423" name="Google Shape;1423;p6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4" name="Google Shape;1424;p6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6" name="Shape 1446"/>
        <p:cNvGrpSpPr/>
        <p:nvPr/>
      </p:nvGrpSpPr>
      <p:grpSpPr>
        <a:xfrm>
          <a:off x="0" y="0"/>
          <a:ext cx="0" cy="0"/>
          <a:chOff x="0" y="0"/>
          <a:chExt cx="0" cy="0"/>
        </a:xfrm>
      </p:grpSpPr>
      <p:sp>
        <p:nvSpPr>
          <p:cNvPr id="1447" name="Google Shape;1447;p7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8" name="Google Shape;1448;p7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0" name="Shape 1470"/>
        <p:cNvGrpSpPr/>
        <p:nvPr/>
      </p:nvGrpSpPr>
      <p:grpSpPr>
        <a:xfrm>
          <a:off x="0" y="0"/>
          <a:ext cx="0" cy="0"/>
          <a:chOff x="0" y="0"/>
          <a:chExt cx="0" cy="0"/>
        </a:xfrm>
      </p:grpSpPr>
      <p:sp>
        <p:nvSpPr>
          <p:cNvPr id="1471" name="Google Shape;1471;p7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2" name="Google Shape;1472;p7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4" name="Shape 1494"/>
        <p:cNvGrpSpPr/>
        <p:nvPr/>
      </p:nvGrpSpPr>
      <p:grpSpPr>
        <a:xfrm>
          <a:off x="0" y="0"/>
          <a:ext cx="0" cy="0"/>
          <a:chOff x="0" y="0"/>
          <a:chExt cx="0" cy="0"/>
        </a:xfrm>
      </p:grpSpPr>
      <p:sp>
        <p:nvSpPr>
          <p:cNvPr id="1495" name="Google Shape;1495;p7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6" name="Google Shape;1496;p7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9" name="Shape 1519"/>
        <p:cNvGrpSpPr/>
        <p:nvPr/>
      </p:nvGrpSpPr>
      <p:grpSpPr>
        <a:xfrm>
          <a:off x="0" y="0"/>
          <a:ext cx="0" cy="0"/>
          <a:chOff x="0" y="0"/>
          <a:chExt cx="0" cy="0"/>
        </a:xfrm>
      </p:grpSpPr>
      <p:sp>
        <p:nvSpPr>
          <p:cNvPr id="1520" name="Google Shape;1520;p7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1" name="Google Shape;1521;p7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5" name="Shape 1545"/>
        <p:cNvGrpSpPr/>
        <p:nvPr/>
      </p:nvGrpSpPr>
      <p:grpSpPr>
        <a:xfrm>
          <a:off x="0" y="0"/>
          <a:ext cx="0" cy="0"/>
          <a:chOff x="0" y="0"/>
          <a:chExt cx="0" cy="0"/>
        </a:xfrm>
      </p:grpSpPr>
      <p:sp>
        <p:nvSpPr>
          <p:cNvPr id="1546" name="Google Shape;1546;p7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7" name="Google Shape;1547;p7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0" name="Shape 1570"/>
        <p:cNvGrpSpPr/>
        <p:nvPr/>
      </p:nvGrpSpPr>
      <p:grpSpPr>
        <a:xfrm>
          <a:off x="0" y="0"/>
          <a:ext cx="0" cy="0"/>
          <a:chOff x="0" y="0"/>
          <a:chExt cx="0" cy="0"/>
        </a:xfrm>
      </p:grpSpPr>
      <p:sp>
        <p:nvSpPr>
          <p:cNvPr id="1571" name="Google Shape;1571;p7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2" name="Google Shape;1572;p7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5" name="Shape 1595"/>
        <p:cNvGrpSpPr/>
        <p:nvPr/>
      </p:nvGrpSpPr>
      <p:grpSpPr>
        <a:xfrm>
          <a:off x="0" y="0"/>
          <a:ext cx="0" cy="0"/>
          <a:chOff x="0" y="0"/>
          <a:chExt cx="0" cy="0"/>
        </a:xfrm>
      </p:grpSpPr>
      <p:sp>
        <p:nvSpPr>
          <p:cNvPr id="1596" name="Google Shape;1596;p7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7" name="Google Shape;1597;p7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9" name="Shape 1619"/>
        <p:cNvGrpSpPr/>
        <p:nvPr/>
      </p:nvGrpSpPr>
      <p:grpSpPr>
        <a:xfrm>
          <a:off x="0" y="0"/>
          <a:ext cx="0" cy="0"/>
          <a:chOff x="0" y="0"/>
          <a:chExt cx="0" cy="0"/>
        </a:xfrm>
      </p:grpSpPr>
      <p:sp>
        <p:nvSpPr>
          <p:cNvPr id="1620" name="Google Shape;1620;p7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1" name="Google Shape;1621;p7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3" name="Shape 1643"/>
        <p:cNvGrpSpPr/>
        <p:nvPr/>
      </p:nvGrpSpPr>
      <p:grpSpPr>
        <a:xfrm>
          <a:off x="0" y="0"/>
          <a:ext cx="0" cy="0"/>
          <a:chOff x="0" y="0"/>
          <a:chExt cx="0" cy="0"/>
        </a:xfrm>
      </p:grpSpPr>
      <p:sp>
        <p:nvSpPr>
          <p:cNvPr id="1644" name="Google Shape;1644;p7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5" name="Google Shape;1645;p7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9" name="Shape 1669"/>
        <p:cNvGrpSpPr/>
        <p:nvPr/>
      </p:nvGrpSpPr>
      <p:grpSpPr>
        <a:xfrm>
          <a:off x="0" y="0"/>
          <a:ext cx="0" cy="0"/>
          <a:chOff x="0" y="0"/>
          <a:chExt cx="0" cy="0"/>
        </a:xfrm>
      </p:grpSpPr>
      <p:sp>
        <p:nvSpPr>
          <p:cNvPr id="1670" name="Google Shape;1670;p7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1" name="Google Shape;1671;p7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7" name="Shape 1707"/>
        <p:cNvGrpSpPr/>
        <p:nvPr/>
      </p:nvGrpSpPr>
      <p:grpSpPr>
        <a:xfrm>
          <a:off x="0" y="0"/>
          <a:ext cx="0" cy="0"/>
          <a:chOff x="0" y="0"/>
          <a:chExt cx="0" cy="0"/>
        </a:xfrm>
      </p:grpSpPr>
      <p:sp>
        <p:nvSpPr>
          <p:cNvPr id="1708" name="Google Shape;1708;p8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9" name="Google Shape;1709;p8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5" name="Shape 1745"/>
        <p:cNvGrpSpPr/>
        <p:nvPr/>
      </p:nvGrpSpPr>
      <p:grpSpPr>
        <a:xfrm>
          <a:off x="0" y="0"/>
          <a:ext cx="0" cy="0"/>
          <a:chOff x="0" y="0"/>
          <a:chExt cx="0" cy="0"/>
        </a:xfrm>
      </p:grpSpPr>
      <p:sp>
        <p:nvSpPr>
          <p:cNvPr id="1746" name="Google Shape;1746;p8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7" name="Google Shape;1747;p8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3" name="Shape 1783"/>
        <p:cNvGrpSpPr/>
        <p:nvPr/>
      </p:nvGrpSpPr>
      <p:grpSpPr>
        <a:xfrm>
          <a:off x="0" y="0"/>
          <a:ext cx="0" cy="0"/>
          <a:chOff x="0" y="0"/>
          <a:chExt cx="0" cy="0"/>
        </a:xfrm>
      </p:grpSpPr>
      <p:sp>
        <p:nvSpPr>
          <p:cNvPr id="1784" name="Google Shape;1784;p8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5" name="Google Shape;1785;p8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8" name="Shape 1788"/>
        <p:cNvGrpSpPr/>
        <p:nvPr/>
      </p:nvGrpSpPr>
      <p:grpSpPr>
        <a:xfrm>
          <a:off x="0" y="0"/>
          <a:ext cx="0" cy="0"/>
          <a:chOff x="0" y="0"/>
          <a:chExt cx="0" cy="0"/>
        </a:xfrm>
      </p:grpSpPr>
      <p:sp>
        <p:nvSpPr>
          <p:cNvPr id="1789" name="Google Shape;1789;p8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0" name="Google Shape;1790;p8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8" name="Shape 1798"/>
        <p:cNvGrpSpPr/>
        <p:nvPr/>
      </p:nvGrpSpPr>
      <p:grpSpPr>
        <a:xfrm>
          <a:off x="0" y="0"/>
          <a:ext cx="0" cy="0"/>
          <a:chOff x="0" y="0"/>
          <a:chExt cx="0" cy="0"/>
        </a:xfrm>
      </p:grpSpPr>
      <p:sp>
        <p:nvSpPr>
          <p:cNvPr id="1799" name="Google Shape;1799;p8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00" name="Google Shape;1800;p8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4" name="Shape 1804"/>
        <p:cNvGrpSpPr/>
        <p:nvPr/>
      </p:nvGrpSpPr>
      <p:grpSpPr>
        <a:xfrm>
          <a:off x="0" y="0"/>
          <a:ext cx="0" cy="0"/>
          <a:chOff x="0" y="0"/>
          <a:chExt cx="0" cy="0"/>
        </a:xfrm>
      </p:grpSpPr>
      <p:sp>
        <p:nvSpPr>
          <p:cNvPr id="1805" name="Google Shape;1805;p8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06" name="Google Shape;1806;p8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5" name="Shape 1815"/>
        <p:cNvGrpSpPr/>
        <p:nvPr/>
      </p:nvGrpSpPr>
      <p:grpSpPr>
        <a:xfrm>
          <a:off x="0" y="0"/>
          <a:ext cx="0" cy="0"/>
          <a:chOff x="0" y="0"/>
          <a:chExt cx="0" cy="0"/>
        </a:xfrm>
      </p:grpSpPr>
      <p:sp>
        <p:nvSpPr>
          <p:cNvPr id="1816" name="Google Shape;1816;p8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7" name="Google Shape;1817;p8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7" name="Shape 1827"/>
        <p:cNvGrpSpPr/>
        <p:nvPr/>
      </p:nvGrpSpPr>
      <p:grpSpPr>
        <a:xfrm>
          <a:off x="0" y="0"/>
          <a:ext cx="0" cy="0"/>
          <a:chOff x="0" y="0"/>
          <a:chExt cx="0" cy="0"/>
        </a:xfrm>
      </p:grpSpPr>
      <p:sp>
        <p:nvSpPr>
          <p:cNvPr id="1828" name="Google Shape;1828;p8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1829" name="Google Shape;1829;p8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0" name="Google Shape;1830;p87: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5" name="Shape 1845"/>
        <p:cNvGrpSpPr/>
        <p:nvPr/>
      </p:nvGrpSpPr>
      <p:grpSpPr>
        <a:xfrm>
          <a:off x="0" y="0"/>
          <a:ext cx="0" cy="0"/>
          <a:chOff x="0" y="0"/>
          <a:chExt cx="0" cy="0"/>
        </a:xfrm>
      </p:grpSpPr>
      <p:sp>
        <p:nvSpPr>
          <p:cNvPr id="1846" name="Google Shape;1846;p8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47" name="Google Shape;1847;p8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1" name="Shape 1851"/>
        <p:cNvGrpSpPr/>
        <p:nvPr/>
      </p:nvGrpSpPr>
      <p:grpSpPr>
        <a:xfrm>
          <a:off x="0" y="0"/>
          <a:ext cx="0" cy="0"/>
          <a:chOff x="0" y="0"/>
          <a:chExt cx="0" cy="0"/>
        </a:xfrm>
      </p:grpSpPr>
      <p:sp>
        <p:nvSpPr>
          <p:cNvPr id="1852" name="Google Shape;1852;p8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53" name="Google Shape;1853;p8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7" name="Shape 1857"/>
        <p:cNvGrpSpPr/>
        <p:nvPr/>
      </p:nvGrpSpPr>
      <p:grpSpPr>
        <a:xfrm>
          <a:off x="0" y="0"/>
          <a:ext cx="0" cy="0"/>
          <a:chOff x="0" y="0"/>
          <a:chExt cx="0" cy="0"/>
        </a:xfrm>
      </p:grpSpPr>
      <p:sp>
        <p:nvSpPr>
          <p:cNvPr id="1858" name="Google Shape;1858;p9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59" name="Google Shape;1859;p9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2" name="Shape 1862"/>
        <p:cNvGrpSpPr/>
        <p:nvPr/>
      </p:nvGrpSpPr>
      <p:grpSpPr>
        <a:xfrm>
          <a:off x="0" y="0"/>
          <a:ext cx="0" cy="0"/>
          <a:chOff x="0" y="0"/>
          <a:chExt cx="0" cy="0"/>
        </a:xfrm>
      </p:grpSpPr>
      <p:sp>
        <p:nvSpPr>
          <p:cNvPr id="1863" name="Google Shape;1863;p9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4" name="Google Shape;1864;p9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7" name="Shape 1867"/>
        <p:cNvGrpSpPr/>
        <p:nvPr/>
      </p:nvGrpSpPr>
      <p:grpSpPr>
        <a:xfrm>
          <a:off x="0" y="0"/>
          <a:ext cx="0" cy="0"/>
          <a:chOff x="0" y="0"/>
          <a:chExt cx="0" cy="0"/>
        </a:xfrm>
      </p:grpSpPr>
      <p:sp>
        <p:nvSpPr>
          <p:cNvPr id="1868" name="Google Shape;1868;p9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1869" name="Google Shape;1869;p9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1870" name="Google Shape;1870;p9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4" name="Shape 1914"/>
        <p:cNvGrpSpPr/>
        <p:nvPr/>
      </p:nvGrpSpPr>
      <p:grpSpPr>
        <a:xfrm>
          <a:off x="0" y="0"/>
          <a:ext cx="0" cy="0"/>
          <a:chOff x="0" y="0"/>
          <a:chExt cx="0" cy="0"/>
        </a:xfrm>
      </p:grpSpPr>
      <p:sp>
        <p:nvSpPr>
          <p:cNvPr id="1915" name="Google Shape;1915;p93: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1916" name="Google Shape;1916;p9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1917" name="Google Shape;1917;p9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1" name="Shape 1961"/>
        <p:cNvGrpSpPr/>
        <p:nvPr/>
      </p:nvGrpSpPr>
      <p:grpSpPr>
        <a:xfrm>
          <a:off x="0" y="0"/>
          <a:ext cx="0" cy="0"/>
          <a:chOff x="0" y="0"/>
          <a:chExt cx="0" cy="0"/>
        </a:xfrm>
      </p:grpSpPr>
      <p:sp>
        <p:nvSpPr>
          <p:cNvPr id="1962" name="Google Shape;1962;p9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1963" name="Google Shape;1963;p9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1964" name="Google Shape;1964;p9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6" name="Shape 1976"/>
        <p:cNvGrpSpPr/>
        <p:nvPr/>
      </p:nvGrpSpPr>
      <p:grpSpPr>
        <a:xfrm>
          <a:off x="0" y="0"/>
          <a:ext cx="0" cy="0"/>
          <a:chOff x="0" y="0"/>
          <a:chExt cx="0" cy="0"/>
        </a:xfrm>
      </p:grpSpPr>
      <p:sp>
        <p:nvSpPr>
          <p:cNvPr id="1977" name="Google Shape;1977;p95: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1978" name="Google Shape;1978;p9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1979" name="Google Shape;1979;p9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5" name="Shape 1995"/>
        <p:cNvGrpSpPr/>
        <p:nvPr/>
      </p:nvGrpSpPr>
      <p:grpSpPr>
        <a:xfrm>
          <a:off x="0" y="0"/>
          <a:ext cx="0" cy="0"/>
          <a:chOff x="0" y="0"/>
          <a:chExt cx="0" cy="0"/>
        </a:xfrm>
      </p:grpSpPr>
      <p:sp>
        <p:nvSpPr>
          <p:cNvPr id="1996" name="Google Shape;1996;p96: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1997" name="Google Shape;1997;p9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1998" name="Google Shape;1998;p9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5" name="Shape 2015"/>
        <p:cNvGrpSpPr/>
        <p:nvPr/>
      </p:nvGrpSpPr>
      <p:grpSpPr>
        <a:xfrm>
          <a:off x="0" y="0"/>
          <a:ext cx="0" cy="0"/>
          <a:chOff x="0" y="0"/>
          <a:chExt cx="0" cy="0"/>
        </a:xfrm>
      </p:grpSpPr>
      <p:sp>
        <p:nvSpPr>
          <p:cNvPr id="2016" name="Google Shape;2016;p97: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2017" name="Google Shape;2017;p9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2018" name="Google Shape;2018;p9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5" name="Shape 2035"/>
        <p:cNvGrpSpPr/>
        <p:nvPr/>
      </p:nvGrpSpPr>
      <p:grpSpPr>
        <a:xfrm>
          <a:off x="0" y="0"/>
          <a:ext cx="0" cy="0"/>
          <a:chOff x="0" y="0"/>
          <a:chExt cx="0" cy="0"/>
        </a:xfrm>
      </p:grpSpPr>
      <p:sp>
        <p:nvSpPr>
          <p:cNvPr id="2036" name="Google Shape;2036;p9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2037" name="Google Shape;2037;p9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2038" name="Google Shape;2038;p9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1" name="Shape 2061"/>
        <p:cNvGrpSpPr/>
        <p:nvPr/>
      </p:nvGrpSpPr>
      <p:grpSpPr>
        <a:xfrm>
          <a:off x="0" y="0"/>
          <a:ext cx="0" cy="0"/>
          <a:chOff x="0" y="0"/>
          <a:chExt cx="0" cy="0"/>
        </a:xfrm>
      </p:grpSpPr>
      <p:sp>
        <p:nvSpPr>
          <p:cNvPr id="2062" name="Google Shape;2062;p99: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2063" name="Google Shape;2063;p9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2064" name="Google Shape;2064;p9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4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7" name="Google Shape;17;p14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14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4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14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1" name="Shape 71"/>
        <p:cNvGrpSpPr/>
        <p:nvPr/>
      </p:nvGrpSpPr>
      <p:grpSpPr>
        <a:xfrm>
          <a:off x="0" y="0"/>
          <a:ext cx="0" cy="0"/>
          <a:chOff x="0" y="0"/>
          <a:chExt cx="0" cy="0"/>
        </a:xfrm>
      </p:grpSpPr>
      <p:sp>
        <p:nvSpPr>
          <p:cNvPr id="72" name="Google Shape;72;p158"/>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3" name="Google Shape;73;p158"/>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74" name="Google Shape;74;p158"/>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75" name="Google Shape;75;p15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5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5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8" name="Shape 78"/>
        <p:cNvGrpSpPr/>
        <p:nvPr/>
      </p:nvGrpSpPr>
      <p:grpSpPr>
        <a:xfrm>
          <a:off x="0" y="0"/>
          <a:ext cx="0" cy="0"/>
          <a:chOff x="0" y="0"/>
          <a:chExt cx="0" cy="0"/>
        </a:xfrm>
      </p:grpSpPr>
      <p:sp>
        <p:nvSpPr>
          <p:cNvPr id="79" name="Google Shape;79;p159"/>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0" name="Google Shape;80;p159"/>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81" name="Google Shape;81;p15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5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5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Content" type="txAndObj">
  <p:cSld name="TEXT_AND_OBJECT">
    <p:spTree>
      <p:nvGrpSpPr>
        <p:cNvPr id="90" name="Shape 90"/>
        <p:cNvGrpSpPr/>
        <p:nvPr/>
      </p:nvGrpSpPr>
      <p:grpSpPr>
        <a:xfrm>
          <a:off x="0" y="0"/>
          <a:ext cx="0" cy="0"/>
          <a:chOff x="0" y="0"/>
          <a:chExt cx="0" cy="0"/>
        </a:xfrm>
      </p:grpSpPr>
      <p:sp>
        <p:nvSpPr>
          <p:cNvPr id="91" name="Google Shape;91;p147"/>
          <p:cNvSpPr txBox="1"/>
          <p:nvPr>
            <p:ph type="title"/>
          </p:nvPr>
        </p:nvSpPr>
        <p:spPr>
          <a:xfrm>
            <a:off x="76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92" name="Google Shape;92;p147"/>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93" name="Google Shape;93;p147"/>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94" name="Google Shape;94;p147"/>
          <p:cNvSpPr txBox="1"/>
          <p:nvPr>
            <p:ph idx="10" type="dt"/>
          </p:nvPr>
        </p:nvSpPr>
        <p:spPr>
          <a:xfrm>
            <a:off x="457200" y="6245225"/>
            <a:ext cx="2133600" cy="47625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5" name="Google Shape;95;p147"/>
          <p:cNvSpPr txBox="1"/>
          <p:nvPr>
            <p:ph idx="11" type="ftr"/>
          </p:nvPr>
        </p:nvSpPr>
        <p:spPr>
          <a:xfrm>
            <a:off x="3124200" y="6245225"/>
            <a:ext cx="2895600" cy="47625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 name="Google Shape;96;p147"/>
          <p:cNvSpPr txBox="1"/>
          <p:nvPr>
            <p:ph idx="12" type="sldNum"/>
          </p:nvPr>
        </p:nvSpPr>
        <p:spPr>
          <a:xfrm>
            <a:off x="6553200" y="6245225"/>
            <a:ext cx="2133600" cy="47625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2 Content" type="txAndTwoObj">
  <p:cSld name="TEXT_AND_TWO_OBJECTS">
    <p:spTree>
      <p:nvGrpSpPr>
        <p:cNvPr id="103" name="Shape 103"/>
        <p:cNvGrpSpPr/>
        <p:nvPr/>
      </p:nvGrpSpPr>
      <p:grpSpPr>
        <a:xfrm>
          <a:off x="0" y="0"/>
          <a:ext cx="0" cy="0"/>
          <a:chOff x="0" y="0"/>
          <a:chExt cx="0" cy="0"/>
        </a:xfrm>
      </p:grpSpPr>
      <p:sp>
        <p:nvSpPr>
          <p:cNvPr id="104" name="Google Shape;104;p149"/>
          <p:cNvSpPr txBox="1"/>
          <p:nvPr>
            <p:ph type="title"/>
          </p:nvPr>
        </p:nvSpPr>
        <p:spPr>
          <a:xfrm>
            <a:off x="76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05" name="Google Shape;105;p149"/>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06" name="Google Shape;106;p149"/>
          <p:cNvSpPr txBox="1"/>
          <p:nvPr>
            <p:ph idx="2" type="body"/>
          </p:nvPr>
        </p:nvSpPr>
        <p:spPr>
          <a:xfrm>
            <a:off x="4648200" y="1600200"/>
            <a:ext cx="4038600" cy="2185988"/>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07" name="Google Shape;107;p149"/>
          <p:cNvSpPr txBox="1"/>
          <p:nvPr>
            <p:ph idx="3" type="body"/>
          </p:nvPr>
        </p:nvSpPr>
        <p:spPr>
          <a:xfrm>
            <a:off x="4648200" y="3938588"/>
            <a:ext cx="4038600" cy="2187575"/>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08" name="Google Shape;108;p149"/>
          <p:cNvSpPr txBox="1"/>
          <p:nvPr>
            <p:ph idx="10" type="dt"/>
          </p:nvPr>
        </p:nvSpPr>
        <p:spPr>
          <a:xfrm>
            <a:off x="457200" y="6245225"/>
            <a:ext cx="2133600" cy="47625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9" name="Google Shape;109;p149"/>
          <p:cNvSpPr txBox="1"/>
          <p:nvPr>
            <p:ph idx="11" type="ftr"/>
          </p:nvPr>
        </p:nvSpPr>
        <p:spPr>
          <a:xfrm>
            <a:off x="3124200" y="6245225"/>
            <a:ext cx="2895600" cy="47625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0" name="Google Shape;110;p149"/>
          <p:cNvSpPr txBox="1"/>
          <p:nvPr>
            <p:ph idx="12" type="sldNum"/>
          </p:nvPr>
        </p:nvSpPr>
        <p:spPr>
          <a:xfrm>
            <a:off x="6553200" y="6245225"/>
            <a:ext cx="2133600" cy="47625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type="objOnly">
  <p:cSld name="OBJECT_ONLY">
    <p:spTree>
      <p:nvGrpSpPr>
        <p:cNvPr id="117" name="Shape 117"/>
        <p:cNvGrpSpPr/>
        <p:nvPr/>
      </p:nvGrpSpPr>
      <p:grpSpPr>
        <a:xfrm>
          <a:off x="0" y="0"/>
          <a:ext cx="0" cy="0"/>
          <a:chOff x="0" y="0"/>
          <a:chExt cx="0" cy="0"/>
        </a:xfrm>
      </p:grpSpPr>
      <p:sp>
        <p:nvSpPr>
          <p:cNvPr id="118" name="Google Shape;118;p152"/>
          <p:cNvSpPr txBox="1"/>
          <p:nvPr>
            <p:ph idx="1" type="body"/>
          </p:nvPr>
        </p:nvSpPr>
        <p:spPr>
          <a:xfrm>
            <a:off x="398463" y="319088"/>
            <a:ext cx="8288337" cy="5811837"/>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19" name="Google Shape;119;p152"/>
          <p:cNvSpPr txBox="1"/>
          <p:nvPr>
            <p:ph idx="10" type="dt"/>
          </p:nvPr>
        </p:nvSpPr>
        <p:spPr>
          <a:xfrm>
            <a:off x="457200" y="6248400"/>
            <a:ext cx="21336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0" name="Google Shape;120;p152"/>
          <p:cNvSpPr txBox="1"/>
          <p:nvPr>
            <p:ph idx="11" type="ftr"/>
          </p:nvPr>
        </p:nvSpPr>
        <p:spPr>
          <a:xfrm>
            <a:off x="3124200" y="6248400"/>
            <a:ext cx="2895600" cy="4572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1" name="Google Shape;121;p152"/>
          <p:cNvSpPr txBox="1"/>
          <p:nvPr>
            <p:ph idx="12" type="sldNum"/>
          </p:nvPr>
        </p:nvSpPr>
        <p:spPr>
          <a:xfrm>
            <a:off x="6553200" y="6248400"/>
            <a:ext cx="2133600" cy="4572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4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3" name="Google Shape;23;p144"/>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14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4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4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 name="Shape 27"/>
        <p:cNvGrpSpPr/>
        <p:nvPr/>
      </p:nvGrpSpPr>
      <p:grpSpPr>
        <a:xfrm>
          <a:off x="0" y="0"/>
          <a:ext cx="0" cy="0"/>
          <a:chOff x="0" y="0"/>
          <a:chExt cx="0" cy="0"/>
        </a:xfrm>
      </p:grpSpPr>
      <p:sp>
        <p:nvSpPr>
          <p:cNvPr id="28" name="Google Shape;28;p14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14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14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15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3" name="Google Shape;33;p15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5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5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36" name="Shape 36"/>
        <p:cNvGrpSpPr/>
        <p:nvPr/>
      </p:nvGrpSpPr>
      <p:grpSpPr>
        <a:xfrm>
          <a:off x="0" y="0"/>
          <a:ext cx="0" cy="0"/>
          <a:chOff x="0" y="0"/>
          <a:chExt cx="0" cy="0"/>
        </a:xfrm>
      </p:grpSpPr>
      <p:sp>
        <p:nvSpPr>
          <p:cNvPr id="37" name="Google Shape;37;p153"/>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8" name="Google Shape;38;p153"/>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9" name="Google Shape;39;p15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15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15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42" name="Shape 42"/>
        <p:cNvGrpSpPr/>
        <p:nvPr/>
      </p:nvGrpSpPr>
      <p:grpSpPr>
        <a:xfrm>
          <a:off x="0" y="0"/>
          <a:ext cx="0" cy="0"/>
          <a:chOff x="0" y="0"/>
          <a:chExt cx="0" cy="0"/>
        </a:xfrm>
      </p:grpSpPr>
      <p:sp>
        <p:nvSpPr>
          <p:cNvPr id="43" name="Google Shape;43;p15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4" name="Google Shape;44;p154"/>
          <p:cNvSpPr txBox="1"/>
          <p:nvPr>
            <p:ph idx="1" type="body"/>
          </p:nvPr>
        </p:nvSpPr>
        <p:spPr>
          <a:xfrm rot="5400000">
            <a:off x="2309019" y="-251619"/>
            <a:ext cx="4525962" cy="8229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5" name="Google Shape;45;p15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15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5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48" name="Shape 48"/>
        <p:cNvGrpSpPr/>
        <p:nvPr/>
      </p:nvGrpSpPr>
      <p:grpSpPr>
        <a:xfrm>
          <a:off x="0" y="0"/>
          <a:ext cx="0" cy="0"/>
          <a:chOff x="0" y="0"/>
          <a:chExt cx="0" cy="0"/>
        </a:xfrm>
      </p:grpSpPr>
      <p:sp>
        <p:nvSpPr>
          <p:cNvPr id="49" name="Google Shape;49;p155"/>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0" name="Google Shape;50;p155"/>
          <p:cNvSpPr/>
          <p:nvPr>
            <p:ph idx="2" type="pic"/>
          </p:nvPr>
        </p:nvSpPr>
        <p:spPr>
          <a:xfrm>
            <a:off x="1792288" y="612775"/>
            <a:ext cx="5486400" cy="4114800"/>
          </a:xfrm>
          <a:prstGeom prst="rect">
            <a:avLst/>
          </a:prstGeom>
          <a:noFill/>
          <a:ln>
            <a:noFill/>
          </a:ln>
        </p:spPr>
      </p:sp>
      <p:sp>
        <p:nvSpPr>
          <p:cNvPr id="51" name="Google Shape;51;p155"/>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2" name="Google Shape;52;p15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5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15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5" name="Shape 55"/>
        <p:cNvGrpSpPr/>
        <p:nvPr/>
      </p:nvGrpSpPr>
      <p:grpSpPr>
        <a:xfrm>
          <a:off x="0" y="0"/>
          <a:ext cx="0" cy="0"/>
          <a:chOff x="0" y="0"/>
          <a:chExt cx="0" cy="0"/>
        </a:xfrm>
      </p:grpSpPr>
      <p:sp>
        <p:nvSpPr>
          <p:cNvPr id="56" name="Google Shape;56;p156"/>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7" name="Google Shape;57;p156"/>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8" name="Google Shape;58;p156"/>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9" name="Google Shape;59;p15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5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15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2" name="Shape 62"/>
        <p:cNvGrpSpPr/>
        <p:nvPr/>
      </p:nvGrpSpPr>
      <p:grpSpPr>
        <a:xfrm>
          <a:off x="0" y="0"/>
          <a:ext cx="0" cy="0"/>
          <a:chOff x="0" y="0"/>
          <a:chExt cx="0" cy="0"/>
        </a:xfrm>
      </p:grpSpPr>
      <p:sp>
        <p:nvSpPr>
          <p:cNvPr id="63" name="Google Shape;63;p157"/>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4" name="Google Shape;64;p15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65" name="Google Shape;65;p15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66" name="Google Shape;66;p15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67" name="Google Shape;67;p15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68" name="Google Shape;68;p15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15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5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5.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theme" Target="../theme/theme4.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theme" Target="../theme/theme1.xml"/></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4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1" name="Google Shape;11;p142"/>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4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14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14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4" name="Shape 84"/>
        <p:cNvGrpSpPr/>
        <p:nvPr/>
      </p:nvGrpSpPr>
      <p:grpSpPr>
        <a:xfrm>
          <a:off x="0" y="0"/>
          <a:ext cx="0" cy="0"/>
          <a:chOff x="0" y="0"/>
          <a:chExt cx="0" cy="0"/>
        </a:xfrm>
      </p:grpSpPr>
      <p:sp>
        <p:nvSpPr>
          <p:cNvPr id="85" name="Google Shape;85;p146"/>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86" name="Google Shape;86;p146"/>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7" name="Google Shape;87;p146"/>
          <p:cNvSpPr txBox="1"/>
          <p:nvPr>
            <p:ph idx="10" type="dt"/>
          </p:nvPr>
        </p:nvSpPr>
        <p:spPr>
          <a:xfrm>
            <a:off x="457200" y="6245225"/>
            <a:ext cx="2133600" cy="47625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8" name="Google Shape;88;p146"/>
          <p:cNvSpPr txBox="1"/>
          <p:nvPr>
            <p:ph idx="11" type="ftr"/>
          </p:nvPr>
        </p:nvSpPr>
        <p:spPr>
          <a:xfrm>
            <a:off x="3124200" y="6245225"/>
            <a:ext cx="2895600" cy="47625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9" name="Google Shape;89;p146"/>
          <p:cNvSpPr txBox="1"/>
          <p:nvPr>
            <p:ph idx="12" type="sldNum"/>
          </p:nvPr>
        </p:nvSpPr>
        <p:spPr>
          <a:xfrm>
            <a:off x="6553200" y="6245225"/>
            <a:ext cx="2133600" cy="47625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1"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7" name="Shape 97"/>
        <p:cNvGrpSpPr/>
        <p:nvPr/>
      </p:nvGrpSpPr>
      <p:grpSpPr>
        <a:xfrm>
          <a:off x="0" y="0"/>
          <a:ext cx="0" cy="0"/>
          <a:chOff x="0" y="0"/>
          <a:chExt cx="0" cy="0"/>
        </a:xfrm>
      </p:grpSpPr>
      <p:sp>
        <p:nvSpPr>
          <p:cNvPr id="98" name="Google Shape;98;p148"/>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99" name="Google Shape;99;p148"/>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00" name="Google Shape;100;p148"/>
          <p:cNvSpPr txBox="1"/>
          <p:nvPr>
            <p:ph idx="10" type="dt"/>
          </p:nvPr>
        </p:nvSpPr>
        <p:spPr>
          <a:xfrm>
            <a:off x="457200" y="6245225"/>
            <a:ext cx="2133600" cy="47625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1" name="Google Shape;101;p148"/>
          <p:cNvSpPr txBox="1"/>
          <p:nvPr>
            <p:ph idx="11" type="ftr"/>
          </p:nvPr>
        </p:nvSpPr>
        <p:spPr>
          <a:xfrm>
            <a:off x="3124200" y="6245225"/>
            <a:ext cx="2895600" cy="47625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2" name="Google Shape;102;p148"/>
          <p:cNvSpPr txBox="1"/>
          <p:nvPr>
            <p:ph idx="12" type="sldNum"/>
          </p:nvPr>
        </p:nvSpPr>
        <p:spPr>
          <a:xfrm>
            <a:off x="6553200" y="6245225"/>
            <a:ext cx="2133600" cy="47625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3"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1" name="Shape 111"/>
        <p:cNvGrpSpPr/>
        <p:nvPr/>
      </p:nvGrpSpPr>
      <p:grpSpPr>
        <a:xfrm>
          <a:off x="0" y="0"/>
          <a:ext cx="0" cy="0"/>
          <a:chOff x="0" y="0"/>
          <a:chExt cx="0" cy="0"/>
        </a:xfrm>
      </p:grpSpPr>
      <p:sp>
        <p:nvSpPr>
          <p:cNvPr id="112" name="Google Shape;112;p15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13" name="Google Shape;113;p151"/>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14" name="Google Shape;114;p151"/>
          <p:cNvSpPr txBox="1"/>
          <p:nvPr>
            <p:ph idx="10" type="dt"/>
          </p:nvPr>
        </p:nvSpPr>
        <p:spPr>
          <a:xfrm>
            <a:off x="457200" y="6248400"/>
            <a:ext cx="2133600" cy="4572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rgbClr val="898989"/>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15" name="Google Shape;115;p151"/>
          <p:cNvSpPr txBox="1"/>
          <p:nvPr>
            <p:ph idx="11" type="ftr"/>
          </p:nvPr>
        </p:nvSpPr>
        <p:spPr>
          <a:xfrm>
            <a:off x="3124200" y="6248400"/>
            <a:ext cx="2895600" cy="4572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SzPts val="1400"/>
              <a:buNone/>
              <a:defRPr b="0" i="0" sz="1200" u="none">
                <a:solidFill>
                  <a:srgbClr val="898989"/>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16" name="Google Shape;116;p151"/>
          <p:cNvSpPr txBox="1"/>
          <p:nvPr>
            <p:ph idx="12" type="sldNum"/>
          </p:nvPr>
        </p:nvSpPr>
        <p:spPr>
          <a:xfrm>
            <a:off x="6553200" y="6248400"/>
            <a:ext cx="2133600" cy="4572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5"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0.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8.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0.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2.xml"/><Relationship Id="rId3" Type="http://schemas.openxmlformats.org/officeDocument/2006/relationships/image" Target="../media/image37.png"/><Relationship Id="rId4" Type="http://schemas.openxmlformats.org/officeDocument/2006/relationships/image" Target="../media/image26.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3.xml"/><Relationship Id="rId3" Type="http://schemas.openxmlformats.org/officeDocument/2006/relationships/image" Target="../media/image2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5.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6.xml"/><Relationship Id="rId3" Type="http://schemas.openxmlformats.org/officeDocument/2006/relationships/vmlDrawing" Target="../drawings/vmlDrawing6.vml"/><Relationship Id="rId4" Type="http://schemas.openxmlformats.org/officeDocument/2006/relationships/oleObject" Target="../embeddings/oleObject6.bin"/><Relationship Id="rId5" Type="http://schemas.openxmlformats.org/officeDocument/2006/relationships/oleObject" Target="../embeddings/oleObject6.bin"/><Relationship Id="rId6" Type="http://schemas.openxmlformats.org/officeDocument/2006/relationships/image" Target="../media/image30.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7.xml"/><Relationship Id="rId3" Type="http://schemas.openxmlformats.org/officeDocument/2006/relationships/vmlDrawing" Target="../drawings/vmlDrawing7.vml"/><Relationship Id="rId4" Type="http://schemas.openxmlformats.org/officeDocument/2006/relationships/oleObject" Target="../embeddings/oleObject7.bin"/><Relationship Id="rId5" Type="http://schemas.openxmlformats.org/officeDocument/2006/relationships/oleObject" Target="../embeddings/oleObject7.bin"/><Relationship Id="rId6" Type="http://schemas.openxmlformats.org/officeDocument/2006/relationships/image" Target="../media/image27.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8.xml"/><Relationship Id="rId3" Type="http://schemas.openxmlformats.org/officeDocument/2006/relationships/vmlDrawing" Target="../drawings/vmlDrawing8.vml"/><Relationship Id="rId4" Type="http://schemas.openxmlformats.org/officeDocument/2006/relationships/oleObject" Target="../embeddings/oleObject8.bin"/><Relationship Id="rId5" Type="http://schemas.openxmlformats.org/officeDocument/2006/relationships/oleObject" Target="../embeddings/oleObject8.bin"/><Relationship Id="rId6" Type="http://schemas.openxmlformats.org/officeDocument/2006/relationships/image" Target="../media/image25.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9.xml"/><Relationship Id="rId3" Type="http://schemas.openxmlformats.org/officeDocument/2006/relationships/image" Target="../media/image24.png"/><Relationship Id="rId4" Type="http://schemas.openxmlformats.org/officeDocument/2006/relationships/image" Target="../media/image2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0.xml"/><Relationship Id="rId3" Type="http://schemas.openxmlformats.org/officeDocument/2006/relationships/image" Target="../media/image29.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1.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3.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4.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5.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6.xml"/><Relationship Id="rId3" Type="http://schemas.openxmlformats.org/officeDocument/2006/relationships/vmlDrawing" Target="../drawings/vmlDrawing9.vml"/><Relationship Id="rId4" Type="http://schemas.openxmlformats.org/officeDocument/2006/relationships/image" Target="../media/image22.jpg"/><Relationship Id="rId5" Type="http://schemas.openxmlformats.org/officeDocument/2006/relationships/oleObject" Target="../embeddings/oleObject9.bin"/><Relationship Id="rId6" Type="http://schemas.openxmlformats.org/officeDocument/2006/relationships/oleObject" Target="../embeddings/oleObject9.bin"/><Relationship Id="rId7" Type="http://schemas.openxmlformats.org/officeDocument/2006/relationships/image" Target="../media/image35.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7.xml"/><Relationship Id="rId3" Type="http://schemas.openxmlformats.org/officeDocument/2006/relationships/vmlDrawing" Target="../drawings/vmlDrawing10.vml"/><Relationship Id="rId4" Type="http://schemas.openxmlformats.org/officeDocument/2006/relationships/image" Target="../media/image23.jpg"/><Relationship Id="rId10" Type="http://schemas.openxmlformats.org/officeDocument/2006/relationships/image" Target="../media/image36.png"/><Relationship Id="rId9" Type="http://schemas.openxmlformats.org/officeDocument/2006/relationships/oleObject" Target="../embeddings/oleObject11.bin"/><Relationship Id="rId5" Type="http://schemas.openxmlformats.org/officeDocument/2006/relationships/oleObject" Target="../embeddings/oleObject10.bin"/><Relationship Id="rId6" Type="http://schemas.openxmlformats.org/officeDocument/2006/relationships/oleObject" Target="../embeddings/oleObject10.bin"/><Relationship Id="rId7" Type="http://schemas.openxmlformats.org/officeDocument/2006/relationships/image" Target="../media/image31.png"/><Relationship Id="rId8" Type="http://schemas.openxmlformats.org/officeDocument/2006/relationships/oleObject" Target="../embeddings/oleObject11.bin"/></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8.xml"/><Relationship Id="rId3" Type="http://schemas.openxmlformats.org/officeDocument/2006/relationships/vmlDrawing" Target="../drawings/vmlDrawing11.vml"/><Relationship Id="rId4" Type="http://schemas.openxmlformats.org/officeDocument/2006/relationships/oleObject" Target="../embeddings/oleObject12.bin"/><Relationship Id="rId5" Type="http://schemas.openxmlformats.org/officeDocument/2006/relationships/oleObject" Target="../embeddings/oleObject12.bin"/><Relationship Id="rId6" Type="http://schemas.openxmlformats.org/officeDocument/2006/relationships/image" Target="../media/image34.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0.xml"/><Relationship Id="rId3" Type="http://schemas.openxmlformats.org/officeDocument/2006/relationships/image" Target="../media/image33.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1.xml"/><Relationship Id="rId3" Type="http://schemas.openxmlformats.org/officeDocument/2006/relationships/image" Target="../media/image3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13.png"/><Relationship Id="rId4" Type="http://schemas.openxmlformats.org/officeDocument/2006/relationships/image" Target="../media/image6.png"/><Relationship Id="rId5"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12.png"/><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vmlDrawing" Target="../drawings/vmlDrawing1.vml"/><Relationship Id="rId4" Type="http://schemas.openxmlformats.org/officeDocument/2006/relationships/oleObject" Target="../embeddings/oleObject1.bin"/><Relationship Id="rId5" Type="http://schemas.openxmlformats.org/officeDocument/2006/relationships/oleObject" Target="../embeddings/oleObject1.bin"/><Relationship Id="rId6"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vmlDrawing" Target="../drawings/vmlDrawing2.vml"/><Relationship Id="rId4" Type="http://schemas.openxmlformats.org/officeDocument/2006/relationships/oleObject" Target="../embeddings/oleObject2.bin"/><Relationship Id="rId5" Type="http://schemas.openxmlformats.org/officeDocument/2006/relationships/oleObject" Target="../embeddings/oleObject2.bin"/><Relationship Id="rId6" Type="http://schemas.openxmlformats.org/officeDocument/2006/relationships/image" Target="../media/image11.png"/><Relationship Id="rId7" Type="http://schemas.openxmlformats.org/officeDocument/2006/relationships/image" Target="../media/image1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8.png"/><Relationship Id="rId4" Type="http://schemas.openxmlformats.org/officeDocument/2006/relationships/image" Target="../media/image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2.png"/><Relationship Id="rId4" Type="http://schemas.openxmlformats.org/officeDocument/2006/relationships/image" Target="../media/image1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16.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vmlDrawing" Target="../drawings/vmlDrawing3.vml"/><Relationship Id="rId4" Type="http://schemas.openxmlformats.org/officeDocument/2006/relationships/oleObject" Target="../embeddings/oleObject3.bin"/><Relationship Id="rId5" Type="http://schemas.openxmlformats.org/officeDocument/2006/relationships/oleObject" Target="../embeddings/oleObject3.bin"/><Relationship Id="rId6" Type="http://schemas.openxmlformats.org/officeDocument/2006/relationships/image" Target="../media/image14.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5.xml"/><Relationship Id="rId3" Type="http://schemas.openxmlformats.org/officeDocument/2006/relationships/vmlDrawing" Target="../drawings/vmlDrawing4.vml"/><Relationship Id="rId4" Type="http://schemas.openxmlformats.org/officeDocument/2006/relationships/oleObject" Target="../embeddings/oleObject4.bin"/><Relationship Id="rId5" Type="http://schemas.openxmlformats.org/officeDocument/2006/relationships/oleObject" Target="../embeddings/oleObject4.bin"/><Relationship Id="rId6" Type="http://schemas.openxmlformats.org/officeDocument/2006/relationships/image" Target="../media/image17.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6.xml"/><Relationship Id="rId3" Type="http://schemas.openxmlformats.org/officeDocument/2006/relationships/vmlDrawing" Target="../drawings/vmlDrawing5.vml"/><Relationship Id="rId4" Type="http://schemas.openxmlformats.org/officeDocument/2006/relationships/oleObject" Target="../embeddings/oleObject5.bin"/><Relationship Id="rId5" Type="http://schemas.openxmlformats.org/officeDocument/2006/relationships/oleObject" Target="../embeddings/oleObject5.bin"/><Relationship Id="rId6" Type="http://schemas.openxmlformats.org/officeDocument/2006/relationships/image" Target="../media/image19.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0.xml"/><Relationship Id="rId3" Type="http://schemas.openxmlformats.org/officeDocument/2006/relationships/image" Target="../media/image18.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1.xml"/><Relationship Id="rId3" Type="http://schemas.openxmlformats.org/officeDocument/2006/relationships/image" Target="../media/image20.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
          <p:cNvSpPr txBox="1"/>
          <p:nvPr>
            <p:ph type="ctrTitle"/>
          </p:nvPr>
        </p:nvSpPr>
        <p:spPr>
          <a:xfrm>
            <a:off x="304800" y="2130425"/>
            <a:ext cx="8534400" cy="14700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7200"/>
              <a:buFont typeface="Calibri"/>
              <a:buNone/>
            </a:pPr>
            <a:r>
              <a:rPr b="0" i="0" lang="en-US" sz="7200" u="none">
                <a:solidFill>
                  <a:schemeClr val="dk1"/>
                </a:solidFill>
                <a:latin typeface="Calibri"/>
                <a:ea typeface="Calibri"/>
                <a:cs typeface="Calibri"/>
                <a:sym typeface="Calibri"/>
              </a:rPr>
              <a:t>Sorting Algorithms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sng">
                <a:solidFill>
                  <a:schemeClr val="dk1"/>
                </a:solidFill>
                <a:latin typeface="Calibri"/>
                <a:ea typeface="Calibri"/>
                <a:cs typeface="Calibri"/>
                <a:sym typeface="Calibri"/>
              </a:rPr>
              <a:t>Inserting a Value</a:t>
            </a:r>
            <a:endParaRPr/>
          </a:p>
        </p:txBody>
      </p:sp>
      <p:sp>
        <p:nvSpPr>
          <p:cNvPr id="185" name="Google Shape;185;p10"/>
          <p:cNvSpPr txBox="1"/>
          <p:nvPr>
            <p:ph idx="1" type="body"/>
          </p:nvPr>
        </p:nvSpPr>
        <p:spPr>
          <a:xfrm>
            <a:off x="914400" y="1676400"/>
            <a:ext cx="7772400" cy="4648200"/>
          </a:xfrm>
          <a:prstGeom prst="rect">
            <a:avLst/>
          </a:prstGeom>
          <a:noFill/>
          <a:ln>
            <a:noFill/>
          </a:ln>
        </p:spPr>
        <p:txBody>
          <a:bodyPr anchorCtr="0" anchor="t" bIns="45700" lIns="91425" spcFirstLastPara="1" rIns="91425" wrap="square" tIns="45700">
            <a:noAutofit/>
          </a:bodyPr>
          <a:lstStyle/>
          <a:p>
            <a:pPr indent="-285750" lvl="1" marL="742950" rtl="0" algn="l">
              <a:lnSpc>
                <a:spcPct val="100000"/>
              </a:lnSpc>
              <a:spcBef>
                <a:spcPts val="0"/>
              </a:spcBef>
              <a:spcAft>
                <a:spcPts val="0"/>
              </a:spcAft>
              <a:buClr>
                <a:schemeClr val="dk1"/>
              </a:buClr>
              <a:buSzPts val="2400"/>
              <a:buNone/>
            </a:pPr>
            <a:r>
              <a:rPr b="0" i="0" lang="en-US" sz="2400" u="none">
                <a:solidFill>
                  <a:schemeClr val="dk1"/>
                </a:solidFill>
                <a:latin typeface="Calibri"/>
                <a:ea typeface="Calibri"/>
                <a:cs typeface="Calibri"/>
                <a:sym typeface="Calibri"/>
              </a:rPr>
              <a:t>1.  Find the right place to insert:</a:t>
            </a:r>
            <a:endParaRPr/>
          </a:p>
          <a:p>
            <a:pPr indent="-285750" lvl="1" marL="742950" rtl="0" algn="l">
              <a:lnSpc>
                <a:spcPct val="100000"/>
              </a:lnSpc>
              <a:spcBef>
                <a:spcPts val="1200"/>
              </a:spcBef>
              <a:spcAft>
                <a:spcPts val="0"/>
              </a:spcAft>
              <a:buClr>
                <a:schemeClr val="dk1"/>
              </a:buClr>
              <a:buSzPts val="2400"/>
              <a:buNone/>
            </a:pPr>
            <a:r>
              <a:t/>
            </a:r>
            <a:endParaRPr b="0" i="0" sz="2400" u="none">
              <a:solidFill>
                <a:schemeClr val="dk1"/>
              </a:solidFill>
              <a:latin typeface="Calibri"/>
              <a:ea typeface="Calibri"/>
              <a:cs typeface="Calibri"/>
              <a:sym typeface="Calibri"/>
            </a:endParaRPr>
          </a:p>
          <a:p>
            <a:pPr indent="-133350" lvl="1" marL="742950" rtl="0" algn="l">
              <a:lnSpc>
                <a:spcPct val="100000"/>
              </a:lnSpc>
              <a:spcBef>
                <a:spcPts val="1200"/>
              </a:spcBef>
              <a:spcAft>
                <a:spcPts val="0"/>
              </a:spcAft>
              <a:buClr>
                <a:schemeClr val="dk1"/>
              </a:buClr>
              <a:buSzPts val="2400"/>
              <a:buFont typeface="Arial"/>
              <a:buNone/>
            </a:pPr>
            <a:r>
              <a:t/>
            </a:r>
            <a:endParaRPr b="0" i="0" sz="2400" u="none">
              <a:solidFill>
                <a:schemeClr val="dk1"/>
              </a:solidFill>
              <a:latin typeface="Calibri"/>
              <a:ea typeface="Calibri"/>
              <a:cs typeface="Calibri"/>
              <a:sym typeface="Calibri"/>
            </a:endParaRPr>
          </a:p>
          <a:p>
            <a:pPr indent="-285750" lvl="1" marL="742950" rtl="0" algn="l">
              <a:lnSpc>
                <a:spcPct val="100000"/>
              </a:lnSpc>
              <a:spcBef>
                <a:spcPts val="1200"/>
              </a:spcBef>
              <a:spcAft>
                <a:spcPts val="0"/>
              </a:spcAft>
              <a:buClr>
                <a:schemeClr val="dk1"/>
              </a:buClr>
              <a:buSzPts val="2400"/>
              <a:buNone/>
            </a:pPr>
            <a:r>
              <a:rPr b="0" i="0" lang="en-US" sz="2400" u="none">
                <a:solidFill>
                  <a:schemeClr val="dk1"/>
                </a:solidFill>
                <a:latin typeface="Calibri"/>
                <a:ea typeface="Calibri"/>
                <a:cs typeface="Calibri"/>
                <a:sym typeface="Calibri"/>
              </a:rPr>
              <a:t>2.  Shift elements to the right,</a:t>
            </a:r>
            <a:endParaRPr/>
          </a:p>
          <a:p>
            <a:pPr indent="-285750" lvl="1" marL="742950" rtl="0" algn="l">
              <a:lnSpc>
                <a:spcPct val="100000"/>
              </a:lnSpc>
              <a:spcBef>
                <a:spcPts val="0"/>
              </a:spcBef>
              <a:spcAft>
                <a:spcPts val="0"/>
              </a:spcAft>
              <a:buClr>
                <a:schemeClr val="dk1"/>
              </a:buClr>
              <a:buSzPts val="2400"/>
              <a:buNone/>
            </a:pPr>
            <a:r>
              <a:rPr b="0" i="0" lang="en-US" sz="2400" u="none">
                <a:solidFill>
                  <a:schemeClr val="dk1"/>
                </a:solidFill>
                <a:latin typeface="Calibri"/>
                <a:ea typeface="Calibri"/>
                <a:cs typeface="Calibri"/>
                <a:sym typeface="Calibri"/>
              </a:rPr>
              <a:t>     starting from the last one:</a:t>
            </a:r>
            <a:endParaRPr/>
          </a:p>
          <a:p>
            <a:pPr indent="-285750" lvl="1" marL="742950" rtl="0" algn="l">
              <a:lnSpc>
                <a:spcPct val="100000"/>
              </a:lnSpc>
              <a:spcBef>
                <a:spcPts val="0"/>
              </a:spcBef>
              <a:spcAft>
                <a:spcPts val="0"/>
              </a:spcAft>
              <a:buClr>
                <a:schemeClr val="dk1"/>
              </a:buClr>
              <a:buSzPts val="2400"/>
              <a:buNone/>
            </a:pPr>
            <a:r>
              <a:t/>
            </a:r>
            <a:endParaRPr b="0" i="0" sz="2400" u="none">
              <a:solidFill>
                <a:schemeClr val="dk1"/>
              </a:solidFill>
              <a:latin typeface="Calibri"/>
              <a:ea typeface="Calibri"/>
              <a:cs typeface="Calibri"/>
              <a:sym typeface="Calibri"/>
            </a:endParaRPr>
          </a:p>
          <a:p>
            <a:pPr indent="-285750" lvl="1" marL="742950" rtl="0" algn="l">
              <a:lnSpc>
                <a:spcPct val="100000"/>
              </a:lnSpc>
              <a:spcBef>
                <a:spcPts val="0"/>
              </a:spcBef>
              <a:spcAft>
                <a:spcPts val="0"/>
              </a:spcAft>
              <a:buClr>
                <a:schemeClr val="dk1"/>
              </a:buClr>
              <a:buSzPts val="2400"/>
              <a:buNone/>
            </a:pPr>
            <a:r>
              <a:t/>
            </a:r>
            <a:endParaRPr b="0" i="0" sz="2400" u="none">
              <a:solidFill>
                <a:schemeClr val="dk1"/>
              </a:solidFill>
              <a:latin typeface="Calibri"/>
              <a:ea typeface="Calibri"/>
              <a:cs typeface="Calibri"/>
              <a:sym typeface="Calibri"/>
            </a:endParaRPr>
          </a:p>
          <a:p>
            <a:pPr indent="-285750" lvl="1" marL="742950" rtl="0" algn="l">
              <a:lnSpc>
                <a:spcPct val="100000"/>
              </a:lnSpc>
              <a:spcBef>
                <a:spcPts val="0"/>
              </a:spcBef>
              <a:spcAft>
                <a:spcPts val="0"/>
              </a:spcAft>
              <a:buClr>
                <a:schemeClr val="dk1"/>
              </a:buClr>
              <a:buSzPts val="2400"/>
              <a:buNone/>
            </a:pPr>
            <a:r>
              <a:t/>
            </a:r>
            <a:endParaRPr b="0" i="0" sz="2400" u="none">
              <a:solidFill>
                <a:schemeClr val="dk1"/>
              </a:solidFill>
              <a:latin typeface="Calibri"/>
              <a:ea typeface="Calibri"/>
              <a:cs typeface="Calibri"/>
              <a:sym typeface="Calibri"/>
            </a:endParaRPr>
          </a:p>
          <a:p>
            <a:pPr indent="-285750" lvl="1" marL="742950" rtl="0" algn="l">
              <a:lnSpc>
                <a:spcPct val="100000"/>
              </a:lnSpc>
              <a:spcBef>
                <a:spcPts val="0"/>
              </a:spcBef>
              <a:spcAft>
                <a:spcPts val="0"/>
              </a:spcAft>
              <a:buClr>
                <a:schemeClr val="dk1"/>
              </a:buClr>
              <a:buSzPts val="2400"/>
              <a:buNone/>
            </a:pPr>
            <a:r>
              <a:rPr b="0" i="0" lang="en-US" sz="2400" u="none">
                <a:solidFill>
                  <a:schemeClr val="dk1"/>
                </a:solidFill>
                <a:latin typeface="Calibri"/>
                <a:ea typeface="Calibri"/>
                <a:cs typeface="Calibri"/>
                <a:sym typeface="Calibri"/>
              </a:rPr>
              <a:t>3.  Insert the value in its proper place:</a:t>
            </a:r>
            <a:endParaRPr/>
          </a:p>
        </p:txBody>
      </p:sp>
      <p:cxnSp>
        <p:nvCxnSpPr>
          <p:cNvPr id="186" name="Google Shape;186;p10"/>
          <p:cNvCxnSpPr/>
          <p:nvPr/>
        </p:nvCxnSpPr>
        <p:spPr>
          <a:xfrm>
            <a:off x="1981200" y="2819400"/>
            <a:ext cx="0" cy="152400"/>
          </a:xfrm>
          <a:prstGeom prst="straightConnector1">
            <a:avLst/>
          </a:prstGeom>
          <a:noFill/>
          <a:ln cap="flat" cmpd="sng" w="9525">
            <a:solidFill>
              <a:schemeClr val="dk1"/>
            </a:solidFill>
            <a:prstDash val="solid"/>
            <a:miter lim="800000"/>
            <a:headEnd len="med" w="med" type="none"/>
            <a:tailEnd len="med" w="med" type="none"/>
          </a:ln>
        </p:spPr>
      </p:cxnSp>
      <p:cxnSp>
        <p:nvCxnSpPr>
          <p:cNvPr id="187" name="Google Shape;187;p10"/>
          <p:cNvCxnSpPr/>
          <p:nvPr/>
        </p:nvCxnSpPr>
        <p:spPr>
          <a:xfrm>
            <a:off x="1981200" y="2971800"/>
            <a:ext cx="457200" cy="0"/>
          </a:xfrm>
          <a:prstGeom prst="straightConnector1">
            <a:avLst/>
          </a:prstGeom>
          <a:noFill/>
          <a:ln cap="flat" cmpd="sng" w="9525">
            <a:solidFill>
              <a:schemeClr val="dk1"/>
            </a:solidFill>
            <a:prstDash val="solid"/>
            <a:miter lim="800000"/>
            <a:headEnd len="med" w="med" type="none"/>
            <a:tailEnd len="med" w="med" type="none"/>
          </a:ln>
        </p:spPr>
      </p:cxnSp>
      <p:cxnSp>
        <p:nvCxnSpPr>
          <p:cNvPr id="188" name="Google Shape;188;p10"/>
          <p:cNvCxnSpPr/>
          <p:nvPr/>
        </p:nvCxnSpPr>
        <p:spPr>
          <a:xfrm>
            <a:off x="2438400" y="2819400"/>
            <a:ext cx="0" cy="152400"/>
          </a:xfrm>
          <a:prstGeom prst="straightConnector1">
            <a:avLst/>
          </a:prstGeom>
          <a:noFill/>
          <a:ln cap="flat" cmpd="sng" w="9525">
            <a:solidFill>
              <a:schemeClr val="dk1"/>
            </a:solidFill>
            <a:prstDash val="solid"/>
            <a:miter lim="800000"/>
            <a:headEnd len="med" w="med" type="none"/>
            <a:tailEnd len="med" w="med" type="none"/>
          </a:ln>
        </p:spPr>
      </p:cxnSp>
      <p:grpSp>
        <p:nvGrpSpPr>
          <p:cNvPr id="189" name="Google Shape;189;p10"/>
          <p:cNvGrpSpPr/>
          <p:nvPr/>
        </p:nvGrpSpPr>
        <p:grpSpPr>
          <a:xfrm>
            <a:off x="1981200" y="2819400"/>
            <a:ext cx="457200" cy="152400"/>
            <a:chOff x="720" y="2352"/>
            <a:chExt cx="288" cy="96"/>
          </a:xfrm>
        </p:grpSpPr>
        <p:cxnSp>
          <p:nvCxnSpPr>
            <p:cNvPr id="190" name="Google Shape;190;p10"/>
            <p:cNvCxnSpPr/>
            <p:nvPr/>
          </p:nvCxnSpPr>
          <p:spPr>
            <a:xfrm>
              <a:off x="720" y="2352"/>
              <a:ext cx="0" cy="96"/>
            </a:xfrm>
            <a:prstGeom prst="straightConnector1">
              <a:avLst/>
            </a:prstGeom>
            <a:noFill/>
            <a:ln cap="flat" cmpd="sng" w="9525">
              <a:solidFill>
                <a:schemeClr val="dk1"/>
              </a:solidFill>
              <a:prstDash val="solid"/>
              <a:miter lim="800000"/>
              <a:headEnd len="med" w="med" type="none"/>
              <a:tailEnd len="med" w="med" type="none"/>
            </a:ln>
          </p:spPr>
        </p:cxnSp>
        <p:cxnSp>
          <p:nvCxnSpPr>
            <p:cNvPr id="191" name="Google Shape;191;p10"/>
            <p:cNvCxnSpPr/>
            <p:nvPr/>
          </p:nvCxnSpPr>
          <p:spPr>
            <a:xfrm>
              <a:off x="720" y="2448"/>
              <a:ext cx="288" cy="0"/>
            </a:xfrm>
            <a:prstGeom prst="straightConnector1">
              <a:avLst/>
            </a:prstGeom>
            <a:noFill/>
            <a:ln cap="flat" cmpd="sng" w="9525">
              <a:solidFill>
                <a:schemeClr val="dk1"/>
              </a:solidFill>
              <a:prstDash val="solid"/>
              <a:miter lim="800000"/>
              <a:headEnd len="med" w="med" type="none"/>
              <a:tailEnd len="med" w="med" type="none"/>
            </a:ln>
          </p:spPr>
        </p:cxnSp>
        <p:cxnSp>
          <p:nvCxnSpPr>
            <p:cNvPr id="192" name="Google Shape;192;p10"/>
            <p:cNvCxnSpPr/>
            <p:nvPr/>
          </p:nvCxnSpPr>
          <p:spPr>
            <a:xfrm>
              <a:off x="1008" y="2352"/>
              <a:ext cx="0" cy="96"/>
            </a:xfrm>
            <a:prstGeom prst="straightConnector1">
              <a:avLst/>
            </a:prstGeom>
            <a:noFill/>
            <a:ln cap="flat" cmpd="sng" w="9525">
              <a:solidFill>
                <a:schemeClr val="dk1"/>
              </a:solidFill>
              <a:prstDash val="solid"/>
              <a:miter lim="800000"/>
              <a:headEnd len="med" w="med" type="none"/>
              <a:tailEnd len="med" w="med" type="none"/>
            </a:ln>
          </p:spPr>
        </p:cxnSp>
      </p:grpSp>
      <p:grpSp>
        <p:nvGrpSpPr>
          <p:cNvPr id="193" name="Google Shape;193;p10"/>
          <p:cNvGrpSpPr/>
          <p:nvPr/>
        </p:nvGrpSpPr>
        <p:grpSpPr>
          <a:xfrm>
            <a:off x="2514600" y="2819400"/>
            <a:ext cx="457200" cy="152400"/>
            <a:chOff x="720" y="2352"/>
            <a:chExt cx="288" cy="96"/>
          </a:xfrm>
        </p:grpSpPr>
        <p:cxnSp>
          <p:nvCxnSpPr>
            <p:cNvPr id="194" name="Google Shape;194;p10"/>
            <p:cNvCxnSpPr/>
            <p:nvPr/>
          </p:nvCxnSpPr>
          <p:spPr>
            <a:xfrm>
              <a:off x="720" y="2352"/>
              <a:ext cx="0" cy="96"/>
            </a:xfrm>
            <a:prstGeom prst="straightConnector1">
              <a:avLst/>
            </a:prstGeom>
            <a:noFill/>
            <a:ln cap="flat" cmpd="sng" w="9525">
              <a:solidFill>
                <a:schemeClr val="dk1"/>
              </a:solidFill>
              <a:prstDash val="solid"/>
              <a:miter lim="800000"/>
              <a:headEnd len="med" w="med" type="none"/>
              <a:tailEnd len="med" w="med" type="none"/>
            </a:ln>
          </p:spPr>
        </p:cxnSp>
        <p:cxnSp>
          <p:nvCxnSpPr>
            <p:cNvPr id="195" name="Google Shape;195;p10"/>
            <p:cNvCxnSpPr/>
            <p:nvPr/>
          </p:nvCxnSpPr>
          <p:spPr>
            <a:xfrm>
              <a:off x="720" y="2448"/>
              <a:ext cx="288" cy="0"/>
            </a:xfrm>
            <a:prstGeom prst="straightConnector1">
              <a:avLst/>
            </a:prstGeom>
            <a:noFill/>
            <a:ln cap="flat" cmpd="sng" w="9525">
              <a:solidFill>
                <a:schemeClr val="dk1"/>
              </a:solidFill>
              <a:prstDash val="solid"/>
              <a:miter lim="800000"/>
              <a:headEnd len="med" w="med" type="none"/>
              <a:tailEnd len="med" w="med" type="none"/>
            </a:ln>
          </p:spPr>
        </p:cxnSp>
        <p:cxnSp>
          <p:nvCxnSpPr>
            <p:cNvPr id="196" name="Google Shape;196;p10"/>
            <p:cNvCxnSpPr/>
            <p:nvPr/>
          </p:nvCxnSpPr>
          <p:spPr>
            <a:xfrm>
              <a:off x="1008" y="2352"/>
              <a:ext cx="0" cy="96"/>
            </a:xfrm>
            <a:prstGeom prst="straightConnector1">
              <a:avLst/>
            </a:prstGeom>
            <a:noFill/>
            <a:ln cap="flat" cmpd="sng" w="9525">
              <a:solidFill>
                <a:schemeClr val="dk1"/>
              </a:solidFill>
              <a:prstDash val="solid"/>
              <a:miter lim="800000"/>
              <a:headEnd len="med" w="med" type="none"/>
              <a:tailEnd len="med" w="med" type="none"/>
            </a:ln>
          </p:spPr>
        </p:cxnSp>
      </p:grpSp>
      <p:grpSp>
        <p:nvGrpSpPr>
          <p:cNvPr id="197" name="Google Shape;197;p10"/>
          <p:cNvGrpSpPr/>
          <p:nvPr/>
        </p:nvGrpSpPr>
        <p:grpSpPr>
          <a:xfrm>
            <a:off x="3048000" y="2819400"/>
            <a:ext cx="457200" cy="152400"/>
            <a:chOff x="720" y="2352"/>
            <a:chExt cx="288" cy="96"/>
          </a:xfrm>
        </p:grpSpPr>
        <p:cxnSp>
          <p:nvCxnSpPr>
            <p:cNvPr id="198" name="Google Shape;198;p10"/>
            <p:cNvCxnSpPr/>
            <p:nvPr/>
          </p:nvCxnSpPr>
          <p:spPr>
            <a:xfrm>
              <a:off x="720" y="2352"/>
              <a:ext cx="0" cy="96"/>
            </a:xfrm>
            <a:prstGeom prst="straightConnector1">
              <a:avLst/>
            </a:prstGeom>
            <a:noFill/>
            <a:ln cap="flat" cmpd="sng" w="9525">
              <a:solidFill>
                <a:schemeClr val="dk1"/>
              </a:solidFill>
              <a:prstDash val="solid"/>
              <a:miter lim="800000"/>
              <a:headEnd len="med" w="med" type="none"/>
              <a:tailEnd len="med" w="med" type="none"/>
            </a:ln>
          </p:spPr>
        </p:cxnSp>
        <p:cxnSp>
          <p:nvCxnSpPr>
            <p:cNvPr id="199" name="Google Shape;199;p10"/>
            <p:cNvCxnSpPr/>
            <p:nvPr/>
          </p:nvCxnSpPr>
          <p:spPr>
            <a:xfrm>
              <a:off x="720" y="2448"/>
              <a:ext cx="288" cy="0"/>
            </a:xfrm>
            <a:prstGeom prst="straightConnector1">
              <a:avLst/>
            </a:prstGeom>
            <a:noFill/>
            <a:ln cap="flat" cmpd="sng" w="9525">
              <a:solidFill>
                <a:schemeClr val="dk1"/>
              </a:solidFill>
              <a:prstDash val="solid"/>
              <a:miter lim="800000"/>
              <a:headEnd len="med" w="med" type="none"/>
              <a:tailEnd len="med" w="med" type="none"/>
            </a:ln>
          </p:spPr>
        </p:cxnSp>
        <p:cxnSp>
          <p:nvCxnSpPr>
            <p:cNvPr id="200" name="Google Shape;200;p10"/>
            <p:cNvCxnSpPr/>
            <p:nvPr/>
          </p:nvCxnSpPr>
          <p:spPr>
            <a:xfrm>
              <a:off x="1008" y="2352"/>
              <a:ext cx="0" cy="96"/>
            </a:xfrm>
            <a:prstGeom prst="straightConnector1">
              <a:avLst/>
            </a:prstGeom>
            <a:noFill/>
            <a:ln cap="flat" cmpd="sng" w="9525">
              <a:solidFill>
                <a:schemeClr val="dk1"/>
              </a:solidFill>
              <a:prstDash val="solid"/>
              <a:miter lim="800000"/>
              <a:headEnd len="med" w="med" type="none"/>
              <a:tailEnd len="med" w="med" type="none"/>
            </a:ln>
          </p:spPr>
        </p:cxnSp>
      </p:grpSp>
      <p:cxnSp>
        <p:nvCxnSpPr>
          <p:cNvPr id="201" name="Google Shape;201;p10"/>
          <p:cNvCxnSpPr/>
          <p:nvPr/>
        </p:nvCxnSpPr>
        <p:spPr>
          <a:xfrm>
            <a:off x="3581400" y="2819400"/>
            <a:ext cx="0" cy="152400"/>
          </a:xfrm>
          <a:prstGeom prst="straightConnector1">
            <a:avLst/>
          </a:prstGeom>
          <a:noFill/>
          <a:ln cap="flat" cmpd="sng" w="9525">
            <a:solidFill>
              <a:schemeClr val="dk1"/>
            </a:solidFill>
            <a:prstDash val="solid"/>
            <a:miter lim="800000"/>
            <a:headEnd len="med" w="med" type="none"/>
            <a:tailEnd len="med" w="med" type="none"/>
          </a:ln>
        </p:spPr>
      </p:cxnSp>
      <p:cxnSp>
        <p:nvCxnSpPr>
          <p:cNvPr id="202" name="Google Shape;202;p10"/>
          <p:cNvCxnSpPr/>
          <p:nvPr/>
        </p:nvCxnSpPr>
        <p:spPr>
          <a:xfrm>
            <a:off x="3581400" y="2971800"/>
            <a:ext cx="457200" cy="0"/>
          </a:xfrm>
          <a:prstGeom prst="straightConnector1">
            <a:avLst/>
          </a:prstGeom>
          <a:noFill/>
          <a:ln cap="flat" cmpd="sng" w="9525">
            <a:solidFill>
              <a:schemeClr val="dk1"/>
            </a:solidFill>
            <a:prstDash val="solid"/>
            <a:miter lim="800000"/>
            <a:headEnd len="med" w="med" type="none"/>
            <a:tailEnd len="med" w="med" type="none"/>
          </a:ln>
        </p:spPr>
      </p:cxnSp>
      <p:cxnSp>
        <p:nvCxnSpPr>
          <p:cNvPr id="203" name="Google Shape;203;p10"/>
          <p:cNvCxnSpPr/>
          <p:nvPr/>
        </p:nvCxnSpPr>
        <p:spPr>
          <a:xfrm>
            <a:off x="4038600" y="2819400"/>
            <a:ext cx="0" cy="152400"/>
          </a:xfrm>
          <a:prstGeom prst="straightConnector1">
            <a:avLst/>
          </a:prstGeom>
          <a:noFill/>
          <a:ln cap="flat" cmpd="sng" w="9525">
            <a:solidFill>
              <a:schemeClr val="dk1"/>
            </a:solidFill>
            <a:prstDash val="solid"/>
            <a:miter lim="800000"/>
            <a:headEnd len="med" w="med" type="none"/>
            <a:tailEnd len="med" w="med" type="none"/>
          </a:ln>
        </p:spPr>
      </p:cxnSp>
      <p:grpSp>
        <p:nvGrpSpPr>
          <p:cNvPr id="204" name="Google Shape;204;p10"/>
          <p:cNvGrpSpPr/>
          <p:nvPr/>
        </p:nvGrpSpPr>
        <p:grpSpPr>
          <a:xfrm>
            <a:off x="3581400" y="2819400"/>
            <a:ext cx="457200" cy="152400"/>
            <a:chOff x="720" y="2352"/>
            <a:chExt cx="288" cy="96"/>
          </a:xfrm>
        </p:grpSpPr>
        <p:cxnSp>
          <p:nvCxnSpPr>
            <p:cNvPr id="205" name="Google Shape;205;p10"/>
            <p:cNvCxnSpPr/>
            <p:nvPr/>
          </p:nvCxnSpPr>
          <p:spPr>
            <a:xfrm>
              <a:off x="720" y="2352"/>
              <a:ext cx="0" cy="96"/>
            </a:xfrm>
            <a:prstGeom prst="straightConnector1">
              <a:avLst/>
            </a:prstGeom>
            <a:noFill/>
            <a:ln cap="flat" cmpd="sng" w="9525">
              <a:solidFill>
                <a:schemeClr val="dk1"/>
              </a:solidFill>
              <a:prstDash val="solid"/>
              <a:miter lim="800000"/>
              <a:headEnd len="med" w="med" type="none"/>
              <a:tailEnd len="med" w="med" type="none"/>
            </a:ln>
          </p:spPr>
        </p:cxnSp>
        <p:cxnSp>
          <p:nvCxnSpPr>
            <p:cNvPr id="206" name="Google Shape;206;p10"/>
            <p:cNvCxnSpPr/>
            <p:nvPr/>
          </p:nvCxnSpPr>
          <p:spPr>
            <a:xfrm>
              <a:off x="720" y="2448"/>
              <a:ext cx="288" cy="0"/>
            </a:xfrm>
            <a:prstGeom prst="straightConnector1">
              <a:avLst/>
            </a:prstGeom>
            <a:noFill/>
            <a:ln cap="flat" cmpd="sng" w="9525">
              <a:solidFill>
                <a:schemeClr val="dk1"/>
              </a:solidFill>
              <a:prstDash val="solid"/>
              <a:miter lim="800000"/>
              <a:headEnd len="med" w="med" type="none"/>
              <a:tailEnd len="med" w="med" type="none"/>
            </a:ln>
          </p:spPr>
        </p:cxnSp>
        <p:cxnSp>
          <p:nvCxnSpPr>
            <p:cNvPr id="207" name="Google Shape;207;p10"/>
            <p:cNvCxnSpPr/>
            <p:nvPr/>
          </p:nvCxnSpPr>
          <p:spPr>
            <a:xfrm>
              <a:off x="1008" y="2352"/>
              <a:ext cx="0" cy="96"/>
            </a:xfrm>
            <a:prstGeom prst="straightConnector1">
              <a:avLst/>
            </a:prstGeom>
            <a:noFill/>
            <a:ln cap="flat" cmpd="sng" w="9525">
              <a:solidFill>
                <a:schemeClr val="dk1"/>
              </a:solidFill>
              <a:prstDash val="solid"/>
              <a:miter lim="800000"/>
              <a:headEnd len="med" w="med" type="none"/>
              <a:tailEnd len="med" w="med" type="none"/>
            </a:ln>
          </p:spPr>
        </p:cxnSp>
      </p:grpSp>
      <p:grpSp>
        <p:nvGrpSpPr>
          <p:cNvPr id="208" name="Google Shape;208;p10"/>
          <p:cNvGrpSpPr/>
          <p:nvPr/>
        </p:nvGrpSpPr>
        <p:grpSpPr>
          <a:xfrm>
            <a:off x="4114800" y="2819400"/>
            <a:ext cx="457200" cy="152400"/>
            <a:chOff x="720" y="2352"/>
            <a:chExt cx="288" cy="96"/>
          </a:xfrm>
        </p:grpSpPr>
        <p:cxnSp>
          <p:nvCxnSpPr>
            <p:cNvPr id="209" name="Google Shape;209;p10"/>
            <p:cNvCxnSpPr/>
            <p:nvPr/>
          </p:nvCxnSpPr>
          <p:spPr>
            <a:xfrm>
              <a:off x="720" y="2352"/>
              <a:ext cx="0" cy="96"/>
            </a:xfrm>
            <a:prstGeom prst="straightConnector1">
              <a:avLst/>
            </a:prstGeom>
            <a:noFill/>
            <a:ln cap="flat" cmpd="sng" w="9525">
              <a:solidFill>
                <a:schemeClr val="dk1"/>
              </a:solidFill>
              <a:prstDash val="solid"/>
              <a:miter lim="800000"/>
              <a:headEnd len="med" w="med" type="none"/>
              <a:tailEnd len="med" w="med" type="none"/>
            </a:ln>
          </p:spPr>
        </p:cxnSp>
        <p:cxnSp>
          <p:nvCxnSpPr>
            <p:cNvPr id="210" name="Google Shape;210;p10"/>
            <p:cNvCxnSpPr/>
            <p:nvPr/>
          </p:nvCxnSpPr>
          <p:spPr>
            <a:xfrm>
              <a:off x="720" y="2448"/>
              <a:ext cx="288" cy="0"/>
            </a:xfrm>
            <a:prstGeom prst="straightConnector1">
              <a:avLst/>
            </a:prstGeom>
            <a:noFill/>
            <a:ln cap="flat" cmpd="sng" w="9525">
              <a:solidFill>
                <a:schemeClr val="dk1"/>
              </a:solidFill>
              <a:prstDash val="solid"/>
              <a:miter lim="800000"/>
              <a:headEnd len="med" w="med" type="none"/>
              <a:tailEnd len="med" w="med" type="none"/>
            </a:ln>
          </p:spPr>
        </p:cxnSp>
        <p:cxnSp>
          <p:nvCxnSpPr>
            <p:cNvPr id="211" name="Google Shape;211;p10"/>
            <p:cNvCxnSpPr/>
            <p:nvPr/>
          </p:nvCxnSpPr>
          <p:spPr>
            <a:xfrm>
              <a:off x="1008" y="2352"/>
              <a:ext cx="0" cy="96"/>
            </a:xfrm>
            <a:prstGeom prst="straightConnector1">
              <a:avLst/>
            </a:prstGeom>
            <a:noFill/>
            <a:ln cap="flat" cmpd="sng" w="9525">
              <a:solidFill>
                <a:schemeClr val="dk1"/>
              </a:solidFill>
              <a:prstDash val="solid"/>
              <a:miter lim="800000"/>
              <a:headEnd len="med" w="med" type="none"/>
              <a:tailEnd len="med" w="med" type="none"/>
            </a:ln>
          </p:spPr>
        </p:cxnSp>
      </p:grpSp>
      <p:grpSp>
        <p:nvGrpSpPr>
          <p:cNvPr id="212" name="Google Shape;212;p10"/>
          <p:cNvGrpSpPr/>
          <p:nvPr/>
        </p:nvGrpSpPr>
        <p:grpSpPr>
          <a:xfrm>
            <a:off x="4648200" y="2819400"/>
            <a:ext cx="457200" cy="152400"/>
            <a:chOff x="720" y="2352"/>
            <a:chExt cx="288" cy="96"/>
          </a:xfrm>
        </p:grpSpPr>
        <p:cxnSp>
          <p:nvCxnSpPr>
            <p:cNvPr id="213" name="Google Shape;213;p10"/>
            <p:cNvCxnSpPr/>
            <p:nvPr/>
          </p:nvCxnSpPr>
          <p:spPr>
            <a:xfrm>
              <a:off x="720" y="2352"/>
              <a:ext cx="0" cy="96"/>
            </a:xfrm>
            <a:prstGeom prst="straightConnector1">
              <a:avLst/>
            </a:prstGeom>
            <a:noFill/>
            <a:ln cap="flat" cmpd="sng" w="9525">
              <a:solidFill>
                <a:schemeClr val="dk1"/>
              </a:solidFill>
              <a:prstDash val="solid"/>
              <a:miter lim="800000"/>
              <a:headEnd len="med" w="med" type="none"/>
              <a:tailEnd len="med" w="med" type="none"/>
            </a:ln>
          </p:spPr>
        </p:cxnSp>
        <p:cxnSp>
          <p:nvCxnSpPr>
            <p:cNvPr id="214" name="Google Shape;214;p10"/>
            <p:cNvCxnSpPr/>
            <p:nvPr/>
          </p:nvCxnSpPr>
          <p:spPr>
            <a:xfrm>
              <a:off x="720" y="2448"/>
              <a:ext cx="288" cy="0"/>
            </a:xfrm>
            <a:prstGeom prst="straightConnector1">
              <a:avLst/>
            </a:prstGeom>
            <a:noFill/>
            <a:ln cap="flat" cmpd="sng" w="9525">
              <a:solidFill>
                <a:schemeClr val="dk1"/>
              </a:solidFill>
              <a:prstDash val="solid"/>
              <a:miter lim="800000"/>
              <a:headEnd len="med" w="med" type="none"/>
              <a:tailEnd len="med" w="med" type="none"/>
            </a:ln>
          </p:spPr>
        </p:cxnSp>
        <p:cxnSp>
          <p:nvCxnSpPr>
            <p:cNvPr id="215" name="Google Shape;215;p10"/>
            <p:cNvCxnSpPr/>
            <p:nvPr/>
          </p:nvCxnSpPr>
          <p:spPr>
            <a:xfrm>
              <a:off x="1008" y="2352"/>
              <a:ext cx="0" cy="96"/>
            </a:xfrm>
            <a:prstGeom prst="straightConnector1">
              <a:avLst/>
            </a:prstGeom>
            <a:noFill/>
            <a:ln cap="flat" cmpd="sng" w="9525">
              <a:solidFill>
                <a:schemeClr val="dk1"/>
              </a:solidFill>
              <a:prstDash val="solid"/>
              <a:miter lim="800000"/>
              <a:headEnd len="med" w="med" type="none"/>
              <a:tailEnd len="med" w="med" type="none"/>
            </a:ln>
          </p:spPr>
        </p:cxnSp>
      </p:grpSp>
      <p:cxnSp>
        <p:nvCxnSpPr>
          <p:cNvPr id="216" name="Google Shape;216;p10"/>
          <p:cNvCxnSpPr/>
          <p:nvPr/>
        </p:nvCxnSpPr>
        <p:spPr>
          <a:xfrm>
            <a:off x="5181600" y="2819400"/>
            <a:ext cx="0" cy="152400"/>
          </a:xfrm>
          <a:prstGeom prst="straightConnector1">
            <a:avLst/>
          </a:prstGeom>
          <a:noFill/>
          <a:ln cap="flat" cmpd="sng" w="9525">
            <a:solidFill>
              <a:schemeClr val="dk1"/>
            </a:solidFill>
            <a:prstDash val="solid"/>
            <a:miter lim="800000"/>
            <a:headEnd len="med" w="med" type="none"/>
            <a:tailEnd len="med" w="med" type="none"/>
          </a:ln>
        </p:spPr>
      </p:cxnSp>
      <p:cxnSp>
        <p:nvCxnSpPr>
          <p:cNvPr id="217" name="Google Shape;217;p10"/>
          <p:cNvCxnSpPr/>
          <p:nvPr/>
        </p:nvCxnSpPr>
        <p:spPr>
          <a:xfrm>
            <a:off x="5181600" y="2971800"/>
            <a:ext cx="457200" cy="0"/>
          </a:xfrm>
          <a:prstGeom prst="straightConnector1">
            <a:avLst/>
          </a:prstGeom>
          <a:noFill/>
          <a:ln cap="flat" cmpd="sng" w="9525">
            <a:solidFill>
              <a:schemeClr val="dk1"/>
            </a:solidFill>
            <a:prstDash val="solid"/>
            <a:miter lim="800000"/>
            <a:headEnd len="med" w="med" type="none"/>
            <a:tailEnd len="med" w="med" type="none"/>
          </a:ln>
        </p:spPr>
      </p:cxnSp>
      <p:cxnSp>
        <p:nvCxnSpPr>
          <p:cNvPr id="218" name="Google Shape;218;p10"/>
          <p:cNvCxnSpPr/>
          <p:nvPr/>
        </p:nvCxnSpPr>
        <p:spPr>
          <a:xfrm>
            <a:off x="5638800" y="2819400"/>
            <a:ext cx="0" cy="152400"/>
          </a:xfrm>
          <a:prstGeom prst="straightConnector1">
            <a:avLst/>
          </a:prstGeom>
          <a:noFill/>
          <a:ln cap="flat" cmpd="sng" w="9525">
            <a:solidFill>
              <a:schemeClr val="dk1"/>
            </a:solidFill>
            <a:prstDash val="solid"/>
            <a:miter lim="800000"/>
            <a:headEnd len="med" w="med" type="none"/>
            <a:tailEnd len="med" w="med" type="none"/>
          </a:ln>
        </p:spPr>
      </p:cxnSp>
      <p:grpSp>
        <p:nvGrpSpPr>
          <p:cNvPr id="219" name="Google Shape;219;p10"/>
          <p:cNvGrpSpPr/>
          <p:nvPr/>
        </p:nvGrpSpPr>
        <p:grpSpPr>
          <a:xfrm>
            <a:off x="5181600" y="2819400"/>
            <a:ext cx="457200" cy="152400"/>
            <a:chOff x="720" y="2352"/>
            <a:chExt cx="288" cy="96"/>
          </a:xfrm>
        </p:grpSpPr>
        <p:cxnSp>
          <p:nvCxnSpPr>
            <p:cNvPr id="220" name="Google Shape;220;p10"/>
            <p:cNvCxnSpPr/>
            <p:nvPr/>
          </p:nvCxnSpPr>
          <p:spPr>
            <a:xfrm>
              <a:off x="720" y="2352"/>
              <a:ext cx="0" cy="96"/>
            </a:xfrm>
            <a:prstGeom prst="straightConnector1">
              <a:avLst/>
            </a:prstGeom>
            <a:noFill/>
            <a:ln cap="flat" cmpd="sng" w="9525">
              <a:solidFill>
                <a:schemeClr val="dk1"/>
              </a:solidFill>
              <a:prstDash val="solid"/>
              <a:miter lim="800000"/>
              <a:headEnd len="med" w="med" type="none"/>
              <a:tailEnd len="med" w="med" type="none"/>
            </a:ln>
          </p:spPr>
        </p:cxnSp>
        <p:cxnSp>
          <p:nvCxnSpPr>
            <p:cNvPr id="221" name="Google Shape;221;p10"/>
            <p:cNvCxnSpPr/>
            <p:nvPr/>
          </p:nvCxnSpPr>
          <p:spPr>
            <a:xfrm>
              <a:off x="720" y="2448"/>
              <a:ext cx="288" cy="0"/>
            </a:xfrm>
            <a:prstGeom prst="straightConnector1">
              <a:avLst/>
            </a:prstGeom>
            <a:noFill/>
            <a:ln cap="flat" cmpd="sng" w="9525">
              <a:solidFill>
                <a:schemeClr val="dk1"/>
              </a:solidFill>
              <a:prstDash val="solid"/>
              <a:miter lim="800000"/>
              <a:headEnd len="med" w="med" type="none"/>
              <a:tailEnd len="med" w="med" type="none"/>
            </a:ln>
          </p:spPr>
        </p:cxnSp>
        <p:cxnSp>
          <p:nvCxnSpPr>
            <p:cNvPr id="222" name="Google Shape;222;p10"/>
            <p:cNvCxnSpPr/>
            <p:nvPr/>
          </p:nvCxnSpPr>
          <p:spPr>
            <a:xfrm>
              <a:off x="1008" y="2352"/>
              <a:ext cx="0" cy="96"/>
            </a:xfrm>
            <a:prstGeom prst="straightConnector1">
              <a:avLst/>
            </a:prstGeom>
            <a:noFill/>
            <a:ln cap="flat" cmpd="sng" w="9525">
              <a:solidFill>
                <a:schemeClr val="dk1"/>
              </a:solidFill>
              <a:prstDash val="solid"/>
              <a:miter lim="800000"/>
              <a:headEnd len="med" w="med" type="none"/>
              <a:tailEnd len="med" w="med" type="none"/>
            </a:ln>
          </p:spPr>
        </p:cxnSp>
      </p:grpSp>
      <p:grpSp>
        <p:nvGrpSpPr>
          <p:cNvPr id="223" name="Google Shape;223;p10"/>
          <p:cNvGrpSpPr/>
          <p:nvPr/>
        </p:nvGrpSpPr>
        <p:grpSpPr>
          <a:xfrm>
            <a:off x="5715000" y="2819400"/>
            <a:ext cx="457200" cy="152400"/>
            <a:chOff x="720" y="2352"/>
            <a:chExt cx="288" cy="96"/>
          </a:xfrm>
        </p:grpSpPr>
        <p:cxnSp>
          <p:nvCxnSpPr>
            <p:cNvPr id="224" name="Google Shape;224;p10"/>
            <p:cNvCxnSpPr/>
            <p:nvPr/>
          </p:nvCxnSpPr>
          <p:spPr>
            <a:xfrm>
              <a:off x="720" y="2352"/>
              <a:ext cx="0" cy="96"/>
            </a:xfrm>
            <a:prstGeom prst="straightConnector1">
              <a:avLst/>
            </a:prstGeom>
            <a:noFill/>
            <a:ln cap="flat" cmpd="sng" w="9525">
              <a:solidFill>
                <a:schemeClr val="dk1"/>
              </a:solidFill>
              <a:prstDash val="solid"/>
              <a:miter lim="800000"/>
              <a:headEnd len="med" w="med" type="none"/>
              <a:tailEnd len="med" w="med" type="none"/>
            </a:ln>
          </p:spPr>
        </p:cxnSp>
        <p:cxnSp>
          <p:nvCxnSpPr>
            <p:cNvPr id="225" name="Google Shape;225;p10"/>
            <p:cNvCxnSpPr/>
            <p:nvPr/>
          </p:nvCxnSpPr>
          <p:spPr>
            <a:xfrm>
              <a:off x="720" y="2448"/>
              <a:ext cx="288" cy="0"/>
            </a:xfrm>
            <a:prstGeom prst="straightConnector1">
              <a:avLst/>
            </a:prstGeom>
            <a:noFill/>
            <a:ln cap="flat" cmpd="sng" w="9525">
              <a:solidFill>
                <a:schemeClr val="dk1"/>
              </a:solidFill>
              <a:prstDash val="solid"/>
              <a:miter lim="800000"/>
              <a:headEnd len="med" w="med" type="none"/>
              <a:tailEnd len="med" w="med" type="none"/>
            </a:ln>
          </p:spPr>
        </p:cxnSp>
        <p:cxnSp>
          <p:nvCxnSpPr>
            <p:cNvPr id="226" name="Google Shape;226;p10"/>
            <p:cNvCxnSpPr/>
            <p:nvPr/>
          </p:nvCxnSpPr>
          <p:spPr>
            <a:xfrm>
              <a:off x="1008" y="2352"/>
              <a:ext cx="0" cy="96"/>
            </a:xfrm>
            <a:prstGeom prst="straightConnector1">
              <a:avLst/>
            </a:prstGeom>
            <a:noFill/>
            <a:ln cap="flat" cmpd="sng" w="9525">
              <a:solidFill>
                <a:schemeClr val="dk1"/>
              </a:solidFill>
              <a:prstDash val="solid"/>
              <a:miter lim="800000"/>
              <a:headEnd len="med" w="med" type="none"/>
              <a:tailEnd len="med" w="med" type="none"/>
            </a:ln>
          </p:spPr>
        </p:cxnSp>
      </p:grpSp>
      <p:sp>
        <p:nvSpPr>
          <p:cNvPr id="227" name="Google Shape;227;p10"/>
          <p:cNvSpPr txBox="1"/>
          <p:nvPr/>
        </p:nvSpPr>
        <p:spPr>
          <a:xfrm>
            <a:off x="1981200" y="2590800"/>
            <a:ext cx="457200" cy="457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1</a:t>
            </a:r>
            <a:endParaRPr/>
          </a:p>
        </p:txBody>
      </p:sp>
      <p:sp>
        <p:nvSpPr>
          <p:cNvPr id="228" name="Google Shape;228;p10"/>
          <p:cNvSpPr txBox="1"/>
          <p:nvPr/>
        </p:nvSpPr>
        <p:spPr>
          <a:xfrm>
            <a:off x="2514600" y="2590800"/>
            <a:ext cx="457200" cy="457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1</a:t>
            </a:r>
            <a:endParaRPr/>
          </a:p>
        </p:txBody>
      </p:sp>
      <p:sp>
        <p:nvSpPr>
          <p:cNvPr id="229" name="Google Shape;229;p10"/>
          <p:cNvSpPr txBox="1"/>
          <p:nvPr/>
        </p:nvSpPr>
        <p:spPr>
          <a:xfrm>
            <a:off x="3048000" y="2590800"/>
            <a:ext cx="457200" cy="457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2</a:t>
            </a:r>
            <a:endParaRPr/>
          </a:p>
        </p:txBody>
      </p:sp>
      <p:sp>
        <p:nvSpPr>
          <p:cNvPr id="230" name="Google Shape;230;p10"/>
          <p:cNvSpPr txBox="1"/>
          <p:nvPr/>
        </p:nvSpPr>
        <p:spPr>
          <a:xfrm>
            <a:off x="3581400" y="2590800"/>
            <a:ext cx="457200" cy="457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3</a:t>
            </a:r>
            <a:endParaRPr/>
          </a:p>
        </p:txBody>
      </p:sp>
      <p:sp>
        <p:nvSpPr>
          <p:cNvPr id="231" name="Google Shape;231;p10"/>
          <p:cNvSpPr txBox="1"/>
          <p:nvPr/>
        </p:nvSpPr>
        <p:spPr>
          <a:xfrm>
            <a:off x="4114800" y="2590800"/>
            <a:ext cx="457200" cy="457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8</a:t>
            </a:r>
            <a:endParaRPr/>
          </a:p>
        </p:txBody>
      </p:sp>
      <p:sp>
        <p:nvSpPr>
          <p:cNvPr id="232" name="Google Shape;232;p10"/>
          <p:cNvSpPr txBox="1"/>
          <p:nvPr/>
        </p:nvSpPr>
        <p:spPr>
          <a:xfrm>
            <a:off x="4495800" y="2590800"/>
            <a:ext cx="685800" cy="457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13</a:t>
            </a:r>
            <a:endParaRPr/>
          </a:p>
        </p:txBody>
      </p:sp>
      <p:sp>
        <p:nvSpPr>
          <p:cNvPr id="233" name="Google Shape;233;p10"/>
          <p:cNvSpPr txBox="1"/>
          <p:nvPr/>
        </p:nvSpPr>
        <p:spPr>
          <a:xfrm>
            <a:off x="3843337" y="2286000"/>
            <a:ext cx="457200" cy="457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3300"/>
              </a:buClr>
              <a:buSzPts val="1800"/>
              <a:buFont typeface="Arial"/>
              <a:buNone/>
            </a:pPr>
            <a:r>
              <a:rPr b="0" i="0" lang="en-US" sz="1800" u="none" cap="none" strike="noStrike">
                <a:solidFill>
                  <a:srgbClr val="FF3300"/>
                </a:solidFill>
                <a:latin typeface="Arial"/>
                <a:ea typeface="Arial"/>
                <a:cs typeface="Arial"/>
                <a:sym typeface="Arial"/>
              </a:rPr>
              <a:t>5</a:t>
            </a:r>
            <a:endParaRPr/>
          </a:p>
        </p:txBody>
      </p:sp>
      <p:cxnSp>
        <p:nvCxnSpPr>
          <p:cNvPr id="234" name="Google Shape;234;p10"/>
          <p:cNvCxnSpPr/>
          <p:nvPr/>
        </p:nvCxnSpPr>
        <p:spPr>
          <a:xfrm rot="10800000">
            <a:off x="4070350" y="3048000"/>
            <a:ext cx="0" cy="228600"/>
          </a:xfrm>
          <a:prstGeom prst="straightConnector1">
            <a:avLst/>
          </a:prstGeom>
          <a:noFill/>
          <a:ln cap="flat" cmpd="sng" w="9525">
            <a:solidFill>
              <a:srgbClr val="FF3300"/>
            </a:solidFill>
            <a:prstDash val="solid"/>
            <a:miter lim="800000"/>
            <a:headEnd len="med" w="med" type="none"/>
            <a:tailEnd len="med" w="med" type="triangle"/>
          </a:ln>
        </p:spPr>
      </p:cxnSp>
      <p:cxnSp>
        <p:nvCxnSpPr>
          <p:cNvPr id="235" name="Google Shape;235;p10"/>
          <p:cNvCxnSpPr/>
          <p:nvPr/>
        </p:nvCxnSpPr>
        <p:spPr>
          <a:xfrm>
            <a:off x="1981200" y="4724400"/>
            <a:ext cx="0" cy="152400"/>
          </a:xfrm>
          <a:prstGeom prst="straightConnector1">
            <a:avLst/>
          </a:prstGeom>
          <a:noFill/>
          <a:ln cap="flat" cmpd="sng" w="9525">
            <a:solidFill>
              <a:schemeClr val="dk1"/>
            </a:solidFill>
            <a:prstDash val="solid"/>
            <a:miter lim="800000"/>
            <a:headEnd len="med" w="med" type="none"/>
            <a:tailEnd len="med" w="med" type="none"/>
          </a:ln>
        </p:spPr>
      </p:cxnSp>
      <p:cxnSp>
        <p:nvCxnSpPr>
          <p:cNvPr id="236" name="Google Shape;236;p10"/>
          <p:cNvCxnSpPr/>
          <p:nvPr/>
        </p:nvCxnSpPr>
        <p:spPr>
          <a:xfrm>
            <a:off x="1981200" y="4876800"/>
            <a:ext cx="457200" cy="0"/>
          </a:xfrm>
          <a:prstGeom prst="straightConnector1">
            <a:avLst/>
          </a:prstGeom>
          <a:noFill/>
          <a:ln cap="flat" cmpd="sng" w="9525">
            <a:solidFill>
              <a:schemeClr val="dk1"/>
            </a:solidFill>
            <a:prstDash val="solid"/>
            <a:miter lim="800000"/>
            <a:headEnd len="med" w="med" type="none"/>
            <a:tailEnd len="med" w="med" type="none"/>
          </a:ln>
        </p:spPr>
      </p:cxnSp>
      <p:cxnSp>
        <p:nvCxnSpPr>
          <p:cNvPr id="237" name="Google Shape;237;p10"/>
          <p:cNvCxnSpPr/>
          <p:nvPr/>
        </p:nvCxnSpPr>
        <p:spPr>
          <a:xfrm>
            <a:off x="2438400" y="4724400"/>
            <a:ext cx="0" cy="152400"/>
          </a:xfrm>
          <a:prstGeom prst="straightConnector1">
            <a:avLst/>
          </a:prstGeom>
          <a:noFill/>
          <a:ln cap="flat" cmpd="sng" w="9525">
            <a:solidFill>
              <a:schemeClr val="dk1"/>
            </a:solidFill>
            <a:prstDash val="solid"/>
            <a:miter lim="800000"/>
            <a:headEnd len="med" w="med" type="none"/>
            <a:tailEnd len="med" w="med" type="none"/>
          </a:ln>
        </p:spPr>
      </p:cxnSp>
      <p:grpSp>
        <p:nvGrpSpPr>
          <p:cNvPr id="238" name="Google Shape;238;p10"/>
          <p:cNvGrpSpPr/>
          <p:nvPr/>
        </p:nvGrpSpPr>
        <p:grpSpPr>
          <a:xfrm>
            <a:off x="1981200" y="4724400"/>
            <a:ext cx="457200" cy="152400"/>
            <a:chOff x="720" y="2352"/>
            <a:chExt cx="288" cy="96"/>
          </a:xfrm>
        </p:grpSpPr>
        <p:cxnSp>
          <p:nvCxnSpPr>
            <p:cNvPr id="239" name="Google Shape;239;p10"/>
            <p:cNvCxnSpPr/>
            <p:nvPr/>
          </p:nvCxnSpPr>
          <p:spPr>
            <a:xfrm>
              <a:off x="720" y="2352"/>
              <a:ext cx="0" cy="96"/>
            </a:xfrm>
            <a:prstGeom prst="straightConnector1">
              <a:avLst/>
            </a:prstGeom>
            <a:noFill/>
            <a:ln cap="flat" cmpd="sng" w="9525">
              <a:solidFill>
                <a:schemeClr val="dk1"/>
              </a:solidFill>
              <a:prstDash val="solid"/>
              <a:miter lim="800000"/>
              <a:headEnd len="med" w="med" type="none"/>
              <a:tailEnd len="med" w="med" type="none"/>
            </a:ln>
          </p:spPr>
        </p:cxnSp>
        <p:cxnSp>
          <p:nvCxnSpPr>
            <p:cNvPr id="240" name="Google Shape;240;p10"/>
            <p:cNvCxnSpPr/>
            <p:nvPr/>
          </p:nvCxnSpPr>
          <p:spPr>
            <a:xfrm>
              <a:off x="720" y="2448"/>
              <a:ext cx="288" cy="0"/>
            </a:xfrm>
            <a:prstGeom prst="straightConnector1">
              <a:avLst/>
            </a:prstGeom>
            <a:noFill/>
            <a:ln cap="flat" cmpd="sng" w="9525">
              <a:solidFill>
                <a:schemeClr val="dk1"/>
              </a:solidFill>
              <a:prstDash val="solid"/>
              <a:miter lim="800000"/>
              <a:headEnd len="med" w="med" type="none"/>
              <a:tailEnd len="med" w="med" type="none"/>
            </a:ln>
          </p:spPr>
        </p:cxnSp>
        <p:cxnSp>
          <p:nvCxnSpPr>
            <p:cNvPr id="241" name="Google Shape;241;p10"/>
            <p:cNvCxnSpPr/>
            <p:nvPr/>
          </p:nvCxnSpPr>
          <p:spPr>
            <a:xfrm>
              <a:off x="1008" y="2352"/>
              <a:ext cx="0" cy="96"/>
            </a:xfrm>
            <a:prstGeom prst="straightConnector1">
              <a:avLst/>
            </a:prstGeom>
            <a:noFill/>
            <a:ln cap="flat" cmpd="sng" w="9525">
              <a:solidFill>
                <a:schemeClr val="dk1"/>
              </a:solidFill>
              <a:prstDash val="solid"/>
              <a:miter lim="800000"/>
              <a:headEnd len="med" w="med" type="none"/>
              <a:tailEnd len="med" w="med" type="none"/>
            </a:ln>
          </p:spPr>
        </p:cxnSp>
      </p:grpSp>
      <p:grpSp>
        <p:nvGrpSpPr>
          <p:cNvPr id="242" name="Google Shape;242;p10"/>
          <p:cNvGrpSpPr/>
          <p:nvPr/>
        </p:nvGrpSpPr>
        <p:grpSpPr>
          <a:xfrm>
            <a:off x="2514600" y="4724400"/>
            <a:ext cx="457200" cy="152400"/>
            <a:chOff x="720" y="2352"/>
            <a:chExt cx="288" cy="96"/>
          </a:xfrm>
        </p:grpSpPr>
        <p:cxnSp>
          <p:nvCxnSpPr>
            <p:cNvPr id="243" name="Google Shape;243;p10"/>
            <p:cNvCxnSpPr/>
            <p:nvPr/>
          </p:nvCxnSpPr>
          <p:spPr>
            <a:xfrm>
              <a:off x="720" y="2352"/>
              <a:ext cx="0" cy="96"/>
            </a:xfrm>
            <a:prstGeom prst="straightConnector1">
              <a:avLst/>
            </a:prstGeom>
            <a:noFill/>
            <a:ln cap="flat" cmpd="sng" w="9525">
              <a:solidFill>
                <a:schemeClr val="dk1"/>
              </a:solidFill>
              <a:prstDash val="solid"/>
              <a:miter lim="800000"/>
              <a:headEnd len="med" w="med" type="none"/>
              <a:tailEnd len="med" w="med" type="none"/>
            </a:ln>
          </p:spPr>
        </p:cxnSp>
        <p:cxnSp>
          <p:nvCxnSpPr>
            <p:cNvPr id="244" name="Google Shape;244;p10"/>
            <p:cNvCxnSpPr/>
            <p:nvPr/>
          </p:nvCxnSpPr>
          <p:spPr>
            <a:xfrm>
              <a:off x="720" y="2448"/>
              <a:ext cx="288" cy="0"/>
            </a:xfrm>
            <a:prstGeom prst="straightConnector1">
              <a:avLst/>
            </a:prstGeom>
            <a:noFill/>
            <a:ln cap="flat" cmpd="sng" w="9525">
              <a:solidFill>
                <a:schemeClr val="dk1"/>
              </a:solidFill>
              <a:prstDash val="solid"/>
              <a:miter lim="800000"/>
              <a:headEnd len="med" w="med" type="none"/>
              <a:tailEnd len="med" w="med" type="none"/>
            </a:ln>
          </p:spPr>
        </p:cxnSp>
        <p:cxnSp>
          <p:nvCxnSpPr>
            <p:cNvPr id="245" name="Google Shape;245;p10"/>
            <p:cNvCxnSpPr/>
            <p:nvPr/>
          </p:nvCxnSpPr>
          <p:spPr>
            <a:xfrm>
              <a:off x="1008" y="2352"/>
              <a:ext cx="0" cy="96"/>
            </a:xfrm>
            <a:prstGeom prst="straightConnector1">
              <a:avLst/>
            </a:prstGeom>
            <a:noFill/>
            <a:ln cap="flat" cmpd="sng" w="9525">
              <a:solidFill>
                <a:schemeClr val="dk1"/>
              </a:solidFill>
              <a:prstDash val="solid"/>
              <a:miter lim="800000"/>
              <a:headEnd len="med" w="med" type="none"/>
              <a:tailEnd len="med" w="med" type="none"/>
            </a:ln>
          </p:spPr>
        </p:cxnSp>
      </p:grpSp>
      <p:grpSp>
        <p:nvGrpSpPr>
          <p:cNvPr id="246" name="Google Shape;246;p10"/>
          <p:cNvGrpSpPr/>
          <p:nvPr/>
        </p:nvGrpSpPr>
        <p:grpSpPr>
          <a:xfrm>
            <a:off x="3048000" y="4724400"/>
            <a:ext cx="457200" cy="152400"/>
            <a:chOff x="720" y="2352"/>
            <a:chExt cx="288" cy="96"/>
          </a:xfrm>
        </p:grpSpPr>
        <p:cxnSp>
          <p:nvCxnSpPr>
            <p:cNvPr id="247" name="Google Shape;247;p10"/>
            <p:cNvCxnSpPr/>
            <p:nvPr/>
          </p:nvCxnSpPr>
          <p:spPr>
            <a:xfrm>
              <a:off x="720" y="2352"/>
              <a:ext cx="0" cy="96"/>
            </a:xfrm>
            <a:prstGeom prst="straightConnector1">
              <a:avLst/>
            </a:prstGeom>
            <a:noFill/>
            <a:ln cap="flat" cmpd="sng" w="9525">
              <a:solidFill>
                <a:schemeClr val="dk1"/>
              </a:solidFill>
              <a:prstDash val="solid"/>
              <a:miter lim="800000"/>
              <a:headEnd len="med" w="med" type="none"/>
              <a:tailEnd len="med" w="med" type="none"/>
            </a:ln>
          </p:spPr>
        </p:cxnSp>
        <p:cxnSp>
          <p:nvCxnSpPr>
            <p:cNvPr id="248" name="Google Shape;248;p10"/>
            <p:cNvCxnSpPr/>
            <p:nvPr/>
          </p:nvCxnSpPr>
          <p:spPr>
            <a:xfrm>
              <a:off x="720" y="2448"/>
              <a:ext cx="288" cy="0"/>
            </a:xfrm>
            <a:prstGeom prst="straightConnector1">
              <a:avLst/>
            </a:prstGeom>
            <a:noFill/>
            <a:ln cap="flat" cmpd="sng" w="9525">
              <a:solidFill>
                <a:schemeClr val="dk1"/>
              </a:solidFill>
              <a:prstDash val="solid"/>
              <a:miter lim="800000"/>
              <a:headEnd len="med" w="med" type="none"/>
              <a:tailEnd len="med" w="med" type="none"/>
            </a:ln>
          </p:spPr>
        </p:cxnSp>
        <p:cxnSp>
          <p:nvCxnSpPr>
            <p:cNvPr id="249" name="Google Shape;249;p10"/>
            <p:cNvCxnSpPr/>
            <p:nvPr/>
          </p:nvCxnSpPr>
          <p:spPr>
            <a:xfrm>
              <a:off x="1008" y="2352"/>
              <a:ext cx="0" cy="96"/>
            </a:xfrm>
            <a:prstGeom prst="straightConnector1">
              <a:avLst/>
            </a:prstGeom>
            <a:noFill/>
            <a:ln cap="flat" cmpd="sng" w="9525">
              <a:solidFill>
                <a:schemeClr val="dk1"/>
              </a:solidFill>
              <a:prstDash val="solid"/>
              <a:miter lim="800000"/>
              <a:headEnd len="med" w="med" type="none"/>
              <a:tailEnd len="med" w="med" type="none"/>
            </a:ln>
          </p:spPr>
        </p:cxnSp>
      </p:grpSp>
      <p:cxnSp>
        <p:nvCxnSpPr>
          <p:cNvPr id="250" name="Google Shape;250;p10"/>
          <p:cNvCxnSpPr/>
          <p:nvPr/>
        </p:nvCxnSpPr>
        <p:spPr>
          <a:xfrm>
            <a:off x="3581400" y="4724400"/>
            <a:ext cx="0" cy="152400"/>
          </a:xfrm>
          <a:prstGeom prst="straightConnector1">
            <a:avLst/>
          </a:prstGeom>
          <a:noFill/>
          <a:ln cap="flat" cmpd="sng" w="9525">
            <a:solidFill>
              <a:schemeClr val="dk1"/>
            </a:solidFill>
            <a:prstDash val="solid"/>
            <a:miter lim="800000"/>
            <a:headEnd len="med" w="med" type="none"/>
            <a:tailEnd len="med" w="med" type="none"/>
          </a:ln>
        </p:spPr>
      </p:cxnSp>
      <p:cxnSp>
        <p:nvCxnSpPr>
          <p:cNvPr id="251" name="Google Shape;251;p10"/>
          <p:cNvCxnSpPr/>
          <p:nvPr/>
        </p:nvCxnSpPr>
        <p:spPr>
          <a:xfrm>
            <a:off x="3581400" y="4876800"/>
            <a:ext cx="457200" cy="0"/>
          </a:xfrm>
          <a:prstGeom prst="straightConnector1">
            <a:avLst/>
          </a:prstGeom>
          <a:noFill/>
          <a:ln cap="flat" cmpd="sng" w="9525">
            <a:solidFill>
              <a:schemeClr val="dk1"/>
            </a:solidFill>
            <a:prstDash val="solid"/>
            <a:miter lim="800000"/>
            <a:headEnd len="med" w="med" type="none"/>
            <a:tailEnd len="med" w="med" type="none"/>
          </a:ln>
        </p:spPr>
      </p:cxnSp>
      <p:cxnSp>
        <p:nvCxnSpPr>
          <p:cNvPr id="252" name="Google Shape;252;p10"/>
          <p:cNvCxnSpPr/>
          <p:nvPr/>
        </p:nvCxnSpPr>
        <p:spPr>
          <a:xfrm>
            <a:off x="4038600" y="4724400"/>
            <a:ext cx="0" cy="152400"/>
          </a:xfrm>
          <a:prstGeom prst="straightConnector1">
            <a:avLst/>
          </a:prstGeom>
          <a:noFill/>
          <a:ln cap="flat" cmpd="sng" w="9525">
            <a:solidFill>
              <a:schemeClr val="dk1"/>
            </a:solidFill>
            <a:prstDash val="solid"/>
            <a:miter lim="800000"/>
            <a:headEnd len="med" w="med" type="none"/>
            <a:tailEnd len="med" w="med" type="none"/>
          </a:ln>
        </p:spPr>
      </p:cxnSp>
      <p:grpSp>
        <p:nvGrpSpPr>
          <p:cNvPr id="253" name="Google Shape;253;p10"/>
          <p:cNvGrpSpPr/>
          <p:nvPr/>
        </p:nvGrpSpPr>
        <p:grpSpPr>
          <a:xfrm>
            <a:off x="3581400" y="4724400"/>
            <a:ext cx="457200" cy="152400"/>
            <a:chOff x="720" y="2352"/>
            <a:chExt cx="288" cy="96"/>
          </a:xfrm>
        </p:grpSpPr>
        <p:cxnSp>
          <p:nvCxnSpPr>
            <p:cNvPr id="254" name="Google Shape;254;p10"/>
            <p:cNvCxnSpPr/>
            <p:nvPr/>
          </p:nvCxnSpPr>
          <p:spPr>
            <a:xfrm>
              <a:off x="720" y="2352"/>
              <a:ext cx="0" cy="96"/>
            </a:xfrm>
            <a:prstGeom prst="straightConnector1">
              <a:avLst/>
            </a:prstGeom>
            <a:noFill/>
            <a:ln cap="flat" cmpd="sng" w="9525">
              <a:solidFill>
                <a:schemeClr val="dk1"/>
              </a:solidFill>
              <a:prstDash val="solid"/>
              <a:miter lim="800000"/>
              <a:headEnd len="med" w="med" type="none"/>
              <a:tailEnd len="med" w="med" type="none"/>
            </a:ln>
          </p:spPr>
        </p:cxnSp>
        <p:cxnSp>
          <p:nvCxnSpPr>
            <p:cNvPr id="255" name="Google Shape;255;p10"/>
            <p:cNvCxnSpPr/>
            <p:nvPr/>
          </p:nvCxnSpPr>
          <p:spPr>
            <a:xfrm>
              <a:off x="720" y="2448"/>
              <a:ext cx="288" cy="0"/>
            </a:xfrm>
            <a:prstGeom prst="straightConnector1">
              <a:avLst/>
            </a:prstGeom>
            <a:noFill/>
            <a:ln cap="flat" cmpd="sng" w="9525">
              <a:solidFill>
                <a:schemeClr val="dk1"/>
              </a:solidFill>
              <a:prstDash val="solid"/>
              <a:miter lim="800000"/>
              <a:headEnd len="med" w="med" type="none"/>
              <a:tailEnd len="med" w="med" type="none"/>
            </a:ln>
          </p:spPr>
        </p:cxnSp>
        <p:cxnSp>
          <p:nvCxnSpPr>
            <p:cNvPr id="256" name="Google Shape;256;p10"/>
            <p:cNvCxnSpPr/>
            <p:nvPr/>
          </p:nvCxnSpPr>
          <p:spPr>
            <a:xfrm>
              <a:off x="1008" y="2352"/>
              <a:ext cx="0" cy="96"/>
            </a:xfrm>
            <a:prstGeom prst="straightConnector1">
              <a:avLst/>
            </a:prstGeom>
            <a:noFill/>
            <a:ln cap="flat" cmpd="sng" w="9525">
              <a:solidFill>
                <a:schemeClr val="dk1"/>
              </a:solidFill>
              <a:prstDash val="solid"/>
              <a:miter lim="800000"/>
              <a:headEnd len="med" w="med" type="none"/>
              <a:tailEnd len="med" w="med" type="none"/>
            </a:ln>
          </p:spPr>
        </p:cxnSp>
      </p:grpSp>
      <p:grpSp>
        <p:nvGrpSpPr>
          <p:cNvPr id="257" name="Google Shape;257;p10"/>
          <p:cNvGrpSpPr/>
          <p:nvPr/>
        </p:nvGrpSpPr>
        <p:grpSpPr>
          <a:xfrm>
            <a:off x="4114800" y="4724400"/>
            <a:ext cx="457200" cy="152400"/>
            <a:chOff x="720" y="2352"/>
            <a:chExt cx="288" cy="96"/>
          </a:xfrm>
        </p:grpSpPr>
        <p:cxnSp>
          <p:nvCxnSpPr>
            <p:cNvPr id="258" name="Google Shape;258;p10"/>
            <p:cNvCxnSpPr/>
            <p:nvPr/>
          </p:nvCxnSpPr>
          <p:spPr>
            <a:xfrm>
              <a:off x="720" y="2352"/>
              <a:ext cx="0" cy="96"/>
            </a:xfrm>
            <a:prstGeom prst="straightConnector1">
              <a:avLst/>
            </a:prstGeom>
            <a:noFill/>
            <a:ln cap="flat" cmpd="sng" w="9525">
              <a:solidFill>
                <a:schemeClr val="dk1"/>
              </a:solidFill>
              <a:prstDash val="solid"/>
              <a:miter lim="800000"/>
              <a:headEnd len="med" w="med" type="none"/>
              <a:tailEnd len="med" w="med" type="none"/>
            </a:ln>
          </p:spPr>
        </p:cxnSp>
        <p:cxnSp>
          <p:nvCxnSpPr>
            <p:cNvPr id="259" name="Google Shape;259;p10"/>
            <p:cNvCxnSpPr/>
            <p:nvPr/>
          </p:nvCxnSpPr>
          <p:spPr>
            <a:xfrm>
              <a:off x="720" y="2448"/>
              <a:ext cx="288" cy="0"/>
            </a:xfrm>
            <a:prstGeom prst="straightConnector1">
              <a:avLst/>
            </a:prstGeom>
            <a:noFill/>
            <a:ln cap="flat" cmpd="sng" w="9525">
              <a:solidFill>
                <a:schemeClr val="dk1"/>
              </a:solidFill>
              <a:prstDash val="solid"/>
              <a:miter lim="800000"/>
              <a:headEnd len="med" w="med" type="none"/>
              <a:tailEnd len="med" w="med" type="none"/>
            </a:ln>
          </p:spPr>
        </p:cxnSp>
        <p:cxnSp>
          <p:nvCxnSpPr>
            <p:cNvPr id="260" name="Google Shape;260;p10"/>
            <p:cNvCxnSpPr/>
            <p:nvPr/>
          </p:nvCxnSpPr>
          <p:spPr>
            <a:xfrm>
              <a:off x="1008" y="2352"/>
              <a:ext cx="0" cy="96"/>
            </a:xfrm>
            <a:prstGeom prst="straightConnector1">
              <a:avLst/>
            </a:prstGeom>
            <a:noFill/>
            <a:ln cap="flat" cmpd="sng" w="9525">
              <a:solidFill>
                <a:schemeClr val="dk1"/>
              </a:solidFill>
              <a:prstDash val="solid"/>
              <a:miter lim="800000"/>
              <a:headEnd len="med" w="med" type="none"/>
              <a:tailEnd len="med" w="med" type="none"/>
            </a:ln>
          </p:spPr>
        </p:cxnSp>
      </p:grpSp>
      <p:grpSp>
        <p:nvGrpSpPr>
          <p:cNvPr id="261" name="Google Shape;261;p10"/>
          <p:cNvGrpSpPr/>
          <p:nvPr/>
        </p:nvGrpSpPr>
        <p:grpSpPr>
          <a:xfrm>
            <a:off x="4648200" y="4724400"/>
            <a:ext cx="457200" cy="152400"/>
            <a:chOff x="720" y="2352"/>
            <a:chExt cx="288" cy="96"/>
          </a:xfrm>
        </p:grpSpPr>
        <p:cxnSp>
          <p:nvCxnSpPr>
            <p:cNvPr id="262" name="Google Shape;262;p10"/>
            <p:cNvCxnSpPr/>
            <p:nvPr/>
          </p:nvCxnSpPr>
          <p:spPr>
            <a:xfrm>
              <a:off x="720" y="2352"/>
              <a:ext cx="0" cy="96"/>
            </a:xfrm>
            <a:prstGeom prst="straightConnector1">
              <a:avLst/>
            </a:prstGeom>
            <a:noFill/>
            <a:ln cap="flat" cmpd="sng" w="9525">
              <a:solidFill>
                <a:schemeClr val="dk1"/>
              </a:solidFill>
              <a:prstDash val="solid"/>
              <a:miter lim="800000"/>
              <a:headEnd len="med" w="med" type="none"/>
              <a:tailEnd len="med" w="med" type="none"/>
            </a:ln>
          </p:spPr>
        </p:cxnSp>
        <p:cxnSp>
          <p:nvCxnSpPr>
            <p:cNvPr id="263" name="Google Shape;263;p10"/>
            <p:cNvCxnSpPr/>
            <p:nvPr/>
          </p:nvCxnSpPr>
          <p:spPr>
            <a:xfrm>
              <a:off x="720" y="2448"/>
              <a:ext cx="288" cy="0"/>
            </a:xfrm>
            <a:prstGeom prst="straightConnector1">
              <a:avLst/>
            </a:prstGeom>
            <a:noFill/>
            <a:ln cap="flat" cmpd="sng" w="9525">
              <a:solidFill>
                <a:schemeClr val="dk1"/>
              </a:solidFill>
              <a:prstDash val="solid"/>
              <a:miter lim="800000"/>
              <a:headEnd len="med" w="med" type="none"/>
              <a:tailEnd len="med" w="med" type="none"/>
            </a:ln>
          </p:spPr>
        </p:cxnSp>
        <p:cxnSp>
          <p:nvCxnSpPr>
            <p:cNvPr id="264" name="Google Shape;264;p10"/>
            <p:cNvCxnSpPr/>
            <p:nvPr/>
          </p:nvCxnSpPr>
          <p:spPr>
            <a:xfrm>
              <a:off x="1008" y="2352"/>
              <a:ext cx="0" cy="96"/>
            </a:xfrm>
            <a:prstGeom prst="straightConnector1">
              <a:avLst/>
            </a:prstGeom>
            <a:noFill/>
            <a:ln cap="flat" cmpd="sng" w="9525">
              <a:solidFill>
                <a:schemeClr val="dk1"/>
              </a:solidFill>
              <a:prstDash val="solid"/>
              <a:miter lim="800000"/>
              <a:headEnd len="med" w="med" type="none"/>
              <a:tailEnd len="med" w="med" type="none"/>
            </a:ln>
          </p:spPr>
        </p:cxnSp>
      </p:grpSp>
      <p:cxnSp>
        <p:nvCxnSpPr>
          <p:cNvPr id="265" name="Google Shape;265;p10"/>
          <p:cNvCxnSpPr/>
          <p:nvPr/>
        </p:nvCxnSpPr>
        <p:spPr>
          <a:xfrm>
            <a:off x="5181600" y="4724400"/>
            <a:ext cx="0" cy="152400"/>
          </a:xfrm>
          <a:prstGeom prst="straightConnector1">
            <a:avLst/>
          </a:prstGeom>
          <a:noFill/>
          <a:ln cap="flat" cmpd="sng" w="9525">
            <a:solidFill>
              <a:schemeClr val="dk1"/>
            </a:solidFill>
            <a:prstDash val="solid"/>
            <a:miter lim="800000"/>
            <a:headEnd len="med" w="med" type="none"/>
            <a:tailEnd len="med" w="med" type="none"/>
          </a:ln>
        </p:spPr>
      </p:cxnSp>
      <p:cxnSp>
        <p:nvCxnSpPr>
          <p:cNvPr id="266" name="Google Shape;266;p10"/>
          <p:cNvCxnSpPr/>
          <p:nvPr/>
        </p:nvCxnSpPr>
        <p:spPr>
          <a:xfrm>
            <a:off x="5181600" y="4876800"/>
            <a:ext cx="457200" cy="0"/>
          </a:xfrm>
          <a:prstGeom prst="straightConnector1">
            <a:avLst/>
          </a:prstGeom>
          <a:noFill/>
          <a:ln cap="flat" cmpd="sng" w="9525">
            <a:solidFill>
              <a:schemeClr val="dk1"/>
            </a:solidFill>
            <a:prstDash val="solid"/>
            <a:miter lim="800000"/>
            <a:headEnd len="med" w="med" type="none"/>
            <a:tailEnd len="med" w="med" type="none"/>
          </a:ln>
        </p:spPr>
      </p:cxnSp>
      <p:cxnSp>
        <p:nvCxnSpPr>
          <p:cNvPr id="267" name="Google Shape;267;p10"/>
          <p:cNvCxnSpPr/>
          <p:nvPr/>
        </p:nvCxnSpPr>
        <p:spPr>
          <a:xfrm>
            <a:off x="5638800" y="4724400"/>
            <a:ext cx="0" cy="152400"/>
          </a:xfrm>
          <a:prstGeom prst="straightConnector1">
            <a:avLst/>
          </a:prstGeom>
          <a:noFill/>
          <a:ln cap="flat" cmpd="sng" w="9525">
            <a:solidFill>
              <a:schemeClr val="dk1"/>
            </a:solidFill>
            <a:prstDash val="solid"/>
            <a:miter lim="800000"/>
            <a:headEnd len="med" w="med" type="none"/>
            <a:tailEnd len="med" w="med" type="none"/>
          </a:ln>
        </p:spPr>
      </p:cxnSp>
      <p:grpSp>
        <p:nvGrpSpPr>
          <p:cNvPr id="268" name="Google Shape;268;p10"/>
          <p:cNvGrpSpPr/>
          <p:nvPr/>
        </p:nvGrpSpPr>
        <p:grpSpPr>
          <a:xfrm>
            <a:off x="5181600" y="4724400"/>
            <a:ext cx="457200" cy="152400"/>
            <a:chOff x="720" y="2352"/>
            <a:chExt cx="288" cy="96"/>
          </a:xfrm>
        </p:grpSpPr>
        <p:cxnSp>
          <p:nvCxnSpPr>
            <p:cNvPr id="269" name="Google Shape;269;p10"/>
            <p:cNvCxnSpPr/>
            <p:nvPr/>
          </p:nvCxnSpPr>
          <p:spPr>
            <a:xfrm>
              <a:off x="720" y="2352"/>
              <a:ext cx="0" cy="96"/>
            </a:xfrm>
            <a:prstGeom prst="straightConnector1">
              <a:avLst/>
            </a:prstGeom>
            <a:noFill/>
            <a:ln cap="flat" cmpd="sng" w="9525">
              <a:solidFill>
                <a:schemeClr val="dk1"/>
              </a:solidFill>
              <a:prstDash val="solid"/>
              <a:miter lim="800000"/>
              <a:headEnd len="med" w="med" type="none"/>
              <a:tailEnd len="med" w="med" type="none"/>
            </a:ln>
          </p:spPr>
        </p:cxnSp>
        <p:cxnSp>
          <p:nvCxnSpPr>
            <p:cNvPr id="270" name="Google Shape;270;p10"/>
            <p:cNvCxnSpPr/>
            <p:nvPr/>
          </p:nvCxnSpPr>
          <p:spPr>
            <a:xfrm>
              <a:off x="720" y="2448"/>
              <a:ext cx="288" cy="0"/>
            </a:xfrm>
            <a:prstGeom prst="straightConnector1">
              <a:avLst/>
            </a:prstGeom>
            <a:noFill/>
            <a:ln cap="flat" cmpd="sng" w="9525">
              <a:solidFill>
                <a:schemeClr val="dk1"/>
              </a:solidFill>
              <a:prstDash val="solid"/>
              <a:miter lim="800000"/>
              <a:headEnd len="med" w="med" type="none"/>
              <a:tailEnd len="med" w="med" type="none"/>
            </a:ln>
          </p:spPr>
        </p:cxnSp>
        <p:cxnSp>
          <p:nvCxnSpPr>
            <p:cNvPr id="271" name="Google Shape;271;p10"/>
            <p:cNvCxnSpPr/>
            <p:nvPr/>
          </p:nvCxnSpPr>
          <p:spPr>
            <a:xfrm>
              <a:off x="1008" y="2352"/>
              <a:ext cx="0" cy="96"/>
            </a:xfrm>
            <a:prstGeom prst="straightConnector1">
              <a:avLst/>
            </a:prstGeom>
            <a:noFill/>
            <a:ln cap="flat" cmpd="sng" w="9525">
              <a:solidFill>
                <a:schemeClr val="dk1"/>
              </a:solidFill>
              <a:prstDash val="solid"/>
              <a:miter lim="800000"/>
              <a:headEnd len="med" w="med" type="none"/>
              <a:tailEnd len="med" w="med" type="none"/>
            </a:ln>
          </p:spPr>
        </p:cxnSp>
      </p:grpSp>
      <p:grpSp>
        <p:nvGrpSpPr>
          <p:cNvPr id="272" name="Google Shape;272;p10"/>
          <p:cNvGrpSpPr/>
          <p:nvPr/>
        </p:nvGrpSpPr>
        <p:grpSpPr>
          <a:xfrm>
            <a:off x="5715000" y="4724400"/>
            <a:ext cx="457200" cy="152400"/>
            <a:chOff x="720" y="2352"/>
            <a:chExt cx="288" cy="96"/>
          </a:xfrm>
        </p:grpSpPr>
        <p:cxnSp>
          <p:nvCxnSpPr>
            <p:cNvPr id="273" name="Google Shape;273;p10"/>
            <p:cNvCxnSpPr/>
            <p:nvPr/>
          </p:nvCxnSpPr>
          <p:spPr>
            <a:xfrm>
              <a:off x="720" y="2352"/>
              <a:ext cx="0" cy="96"/>
            </a:xfrm>
            <a:prstGeom prst="straightConnector1">
              <a:avLst/>
            </a:prstGeom>
            <a:noFill/>
            <a:ln cap="flat" cmpd="sng" w="9525">
              <a:solidFill>
                <a:schemeClr val="dk1"/>
              </a:solidFill>
              <a:prstDash val="solid"/>
              <a:miter lim="800000"/>
              <a:headEnd len="med" w="med" type="none"/>
              <a:tailEnd len="med" w="med" type="none"/>
            </a:ln>
          </p:spPr>
        </p:cxnSp>
        <p:cxnSp>
          <p:nvCxnSpPr>
            <p:cNvPr id="274" name="Google Shape;274;p10"/>
            <p:cNvCxnSpPr/>
            <p:nvPr/>
          </p:nvCxnSpPr>
          <p:spPr>
            <a:xfrm>
              <a:off x="720" y="2448"/>
              <a:ext cx="288" cy="0"/>
            </a:xfrm>
            <a:prstGeom prst="straightConnector1">
              <a:avLst/>
            </a:prstGeom>
            <a:noFill/>
            <a:ln cap="flat" cmpd="sng" w="9525">
              <a:solidFill>
                <a:schemeClr val="dk1"/>
              </a:solidFill>
              <a:prstDash val="solid"/>
              <a:miter lim="800000"/>
              <a:headEnd len="med" w="med" type="none"/>
              <a:tailEnd len="med" w="med" type="none"/>
            </a:ln>
          </p:spPr>
        </p:cxnSp>
        <p:cxnSp>
          <p:nvCxnSpPr>
            <p:cNvPr id="275" name="Google Shape;275;p10"/>
            <p:cNvCxnSpPr/>
            <p:nvPr/>
          </p:nvCxnSpPr>
          <p:spPr>
            <a:xfrm>
              <a:off x="1008" y="2352"/>
              <a:ext cx="0" cy="96"/>
            </a:xfrm>
            <a:prstGeom prst="straightConnector1">
              <a:avLst/>
            </a:prstGeom>
            <a:noFill/>
            <a:ln cap="flat" cmpd="sng" w="9525">
              <a:solidFill>
                <a:schemeClr val="dk1"/>
              </a:solidFill>
              <a:prstDash val="solid"/>
              <a:miter lim="800000"/>
              <a:headEnd len="med" w="med" type="none"/>
              <a:tailEnd len="med" w="med" type="none"/>
            </a:ln>
          </p:spPr>
        </p:cxnSp>
      </p:grpSp>
      <p:sp>
        <p:nvSpPr>
          <p:cNvPr id="276" name="Google Shape;276;p10"/>
          <p:cNvSpPr txBox="1"/>
          <p:nvPr/>
        </p:nvSpPr>
        <p:spPr>
          <a:xfrm>
            <a:off x="1981200" y="4495800"/>
            <a:ext cx="457200" cy="457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1</a:t>
            </a:r>
            <a:endParaRPr/>
          </a:p>
        </p:txBody>
      </p:sp>
      <p:sp>
        <p:nvSpPr>
          <p:cNvPr id="277" name="Google Shape;277;p10"/>
          <p:cNvSpPr txBox="1"/>
          <p:nvPr/>
        </p:nvSpPr>
        <p:spPr>
          <a:xfrm>
            <a:off x="2514600" y="4495800"/>
            <a:ext cx="457200" cy="457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1</a:t>
            </a:r>
            <a:endParaRPr/>
          </a:p>
        </p:txBody>
      </p:sp>
      <p:sp>
        <p:nvSpPr>
          <p:cNvPr id="278" name="Google Shape;278;p10"/>
          <p:cNvSpPr txBox="1"/>
          <p:nvPr/>
        </p:nvSpPr>
        <p:spPr>
          <a:xfrm>
            <a:off x="3048000" y="4495800"/>
            <a:ext cx="457200" cy="457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2</a:t>
            </a:r>
            <a:endParaRPr/>
          </a:p>
        </p:txBody>
      </p:sp>
      <p:sp>
        <p:nvSpPr>
          <p:cNvPr id="279" name="Google Shape;279;p10"/>
          <p:cNvSpPr txBox="1"/>
          <p:nvPr/>
        </p:nvSpPr>
        <p:spPr>
          <a:xfrm>
            <a:off x="3581400" y="4495800"/>
            <a:ext cx="457200" cy="457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3</a:t>
            </a:r>
            <a:endParaRPr/>
          </a:p>
        </p:txBody>
      </p:sp>
      <p:sp>
        <p:nvSpPr>
          <p:cNvPr id="280" name="Google Shape;280;p10"/>
          <p:cNvSpPr txBox="1"/>
          <p:nvPr/>
        </p:nvSpPr>
        <p:spPr>
          <a:xfrm>
            <a:off x="4114800" y="4495800"/>
            <a:ext cx="457200" cy="457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8</a:t>
            </a:r>
            <a:endParaRPr/>
          </a:p>
        </p:txBody>
      </p:sp>
      <p:sp>
        <p:nvSpPr>
          <p:cNvPr id="281" name="Google Shape;281;p10"/>
          <p:cNvSpPr txBox="1"/>
          <p:nvPr/>
        </p:nvSpPr>
        <p:spPr>
          <a:xfrm>
            <a:off x="5029200" y="4495800"/>
            <a:ext cx="685800" cy="457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13</a:t>
            </a:r>
            <a:endParaRPr/>
          </a:p>
        </p:txBody>
      </p:sp>
      <p:sp>
        <p:nvSpPr>
          <p:cNvPr id="282" name="Google Shape;282;p10"/>
          <p:cNvSpPr txBox="1"/>
          <p:nvPr/>
        </p:nvSpPr>
        <p:spPr>
          <a:xfrm>
            <a:off x="3843337" y="4191000"/>
            <a:ext cx="457200" cy="457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3300"/>
              </a:buClr>
              <a:buSzPts val="1800"/>
              <a:buFont typeface="Arial"/>
              <a:buNone/>
            </a:pPr>
            <a:r>
              <a:rPr b="0" i="0" lang="en-US" sz="1800" u="none" cap="none" strike="noStrike">
                <a:solidFill>
                  <a:srgbClr val="FF3300"/>
                </a:solidFill>
                <a:latin typeface="Arial"/>
                <a:ea typeface="Arial"/>
                <a:cs typeface="Arial"/>
                <a:sym typeface="Arial"/>
              </a:rPr>
              <a:t>5</a:t>
            </a:r>
            <a:endParaRPr/>
          </a:p>
        </p:txBody>
      </p:sp>
      <p:cxnSp>
        <p:nvCxnSpPr>
          <p:cNvPr id="283" name="Google Shape;283;p10"/>
          <p:cNvCxnSpPr/>
          <p:nvPr/>
        </p:nvCxnSpPr>
        <p:spPr>
          <a:xfrm rot="10800000">
            <a:off x="4070350" y="4953000"/>
            <a:ext cx="0" cy="228600"/>
          </a:xfrm>
          <a:prstGeom prst="straightConnector1">
            <a:avLst/>
          </a:prstGeom>
          <a:noFill/>
          <a:ln cap="flat" cmpd="sng" w="9525">
            <a:solidFill>
              <a:srgbClr val="FF3300"/>
            </a:solidFill>
            <a:prstDash val="solid"/>
            <a:miter lim="800000"/>
            <a:headEnd len="med" w="med" type="none"/>
            <a:tailEnd len="med" w="med" type="triangle"/>
          </a:ln>
        </p:spPr>
      </p:cxnSp>
      <p:cxnSp>
        <p:nvCxnSpPr>
          <p:cNvPr id="284" name="Google Shape;284;p10"/>
          <p:cNvCxnSpPr/>
          <p:nvPr/>
        </p:nvCxnSpPr>
        <p:spPr>
          <a:xfrm>
            <a:off x="1981200" y="5943600"/>
            <a:ext cx="0" cy="152400"/>
          </a:xfrm>
          <a:prstGeom prst="straightConnector1">
            <a:avLst/>
          </a:prstGeom>
          <a:noFill/>
          <a:ln cap="flat" cmpd="sng" w="9525">
            <a:solidFill>
              <a:schemeClr val="dk1"/>
            </a:solidFill>
            <a:prstDash val="solid"/>
            <a:miter lim="800000"/>
            <a:headEnd len="med" w="med" type="none"/>
            <a:tailEnd len="med" w="med" type="none"/>
          </a:ln>
        </p:spPr>
      </p:cxnSp>
      <p:cxnSp>
        <p:nvCxnSpPr>
          <p:cNvPr id="285" name="Google Shape;285;p10"/>
          <p:cNvCxnSpPr/>
          <p:nvPr/>
        </p:nvCxnSpPr>
        <p:spPr>
          <a:xfrm>
            <a:off x="1981200" y="6096000"/>
            <a:ext cx="457200" cy="0"/>
          </a:xfrm>
          <a:prstGeom prst="straightConnector1">
            <a:avLst/>
          </a:prstGeom>
          <a:noFill/>
          <a:ln cap="flat" cmpd="sng" w="9525">
            <a:solidFill>
              <a:schemeClr val="dk1"/>
            </a:solidFill>
            <a:prstDash val="solid"/>
            <a:miter lim="800000"/>
            <a:headEnd len="med" w="med" type="none"/>
            <a:tailEnd len="med" w="med" type="none"/>
          </a:ln>
        </p:spPr>
      </p:cxnSp>
      <p:cxnSp>
        <p:nvCxnSpPr>
          <p:cNvPr id="286" name="Google Shape;286;p10"/>
          <p:cNvCxnSpPr/>
          <p:nvPr/>
        </p:nvCxnSpPr>
        <p:spPr>
          <a:xfrm>
            <a:off x="2438400" y="5943600"/>
            <a:ext cx="0" cy="152400"/>
          </a:xfrm>
          <a:prstGeom prst="straightConnector1">
            <a:avLst/>
          </a:prstGeom>
          <a:noFill/>
          <a:ln cap="flat" cmpd="sng" w="9525">
            <a:solidFill>
              <a:schemeClr val="dk1"/>
            </a:solidFill>
            <a:prstDash val="solid"/>
            <a:miter lim="800000"/>
            <a:headEnd len="med" w="med" type="none"/>
            <a:tailEnd len="med" w="med" type="none"/>
          </a:ln>
        </p:spPr>
      </p:cxnSp>
      <p:grpSp>
        <p:nvGrpSpPr>
          <p:cNvPr id="287" name="Google Shape;287;p10"/>
          <p:cNvGrpSpPr/>
          <p:nvPr/>
        </p:nvGrpSpPr>
        <p:grpSpPr>
          <a:xfrm>
            <a:off x="1981200" y="5943600"/>
            <a:ext cx="457200" cy="152400"/>
            <a:chOff x="720" y="2352"/>
            <a:chExt cx="288" cy="96"/>
          </a:xfrm>
        </p:grpSpPr>
        <p:cxnSp>
          <p:nvCxnSpPr>
            <p:cNvPr id="288" name="Google Shape;288;p10"/>
            <p:cNvCxnSpPr/>
            <p:nvPr/>
          </p:nvCxnSpPr>
          <p:spPr>
            <a:xfrm>
              <a:off x="720" y="2352"/>
              <a:ext cx="0" cy="96"/>
            </a:xfrm>
            <a:prstGeom prst="straightConnector1">
              <a:avLst/>
            </a:prstGeom>
            <a:noFill/>
            <a:ln cap="flat" cmpd="sng" w="9525">
              <a:solidFill>
                <a:schemeClr val="dk1"/>
              </a:solidFill>
              <a:prstDash val="solid"/>
              <a:miter lim="800000"/>
              <a:headEnd len="med" w="med" type="none"/>
              <a:tailEnd len="med" w="med" type="none"/>
            </a:ln>
          </p:spPr>
        </p:cxnSp>
        <p:cxnSp>
          <p:nvCxnSpPr>
            <p:cNvPr id="289" name="Google Shape;289;p10"/>
            <p:cNvCxnSpPr/>
            <p:nvPr/>
          </p:nvCxnSpPr>
          <p:spPr>
            <a:xfrm>
              <a:off x="720" y="2448"/>
              <a:ext cx="288" cy="0"/>
            </a:xfrm>
            <a:prstGeom prst="straightConnector1">
              <a:avLst/>
            </a:prstGeom>
            <a:noFill/>
            <a:ln cap="flat" cmpd="sng" w="9525">
              <a:solidFill>
                <a:schemeClr val="dk1"/>
              </a:solidFill>
              <a:prstDash val="solid"/>
              <a:miter lim="800000"/>
              <a:headEnd len="med" w="med" type="none"/>
              <a:tailEnd len="med" w="med" type="none"/>
            </a:ln>
          </p:spPr>
        </p:cxnSp>
        <p:cxnSp>
          <p:nvCxnSpPr>
            <p:cNvPr id="290" name="Google Shape;290;p10"/>
            <p:cNvCxnSpPr/>
            <p:nvPr/>
          </p:nvCxnSpPr>
          <p:spPr>
            <a:xfrm>
              <a:off x="1008" y="2352"/>
              <a:ext cx="0" cy="96"/>
            </a:xfrm>
            <a:prstGeom prst="straightConnector1">
              <a:avLst/>
            </a:prstGeom>
            <a:noFill/>
            <a:ln cap="flat" cmpd="sng" w="9525">
              <a:solidFill>
                <a:schemeClr val="dk1"/>
              </a:solidFill>
              <a:prstDash val="solid"/>
              <a:miter lim="800000"/>
              <a:headEnd len="med" w="med" type="none"/>
              <a:tailEnd len="med" w="med" type="none"/>
            </a:ln>
          </p:spPr>
        </p:cxnSp>
      </p:grpSp>
      <p:grpSp>
        <p:nvGrpSpPr>
          <p:cNvPr id="291" name="Google Shape;291;p10"/>
          <p:cNvGrpSpPr/>
          <p:nvPr/>
        </p:nvGrpSpPr>
        <p:grpSpPr>
          <a:xfrm>
            <a:off x="2514600" y="5943600"/>
            <a:ext cx="457200" cy="152400"/>
            <a:chOff x="720" y="2352"/>
            <a:chExt cx="288" cy="96"/>
          </a:xfrm>
        </p:grpSpPr>
        <p:cxnSp>
          <p:nvCxnSpPr>
            <p:cNvPr id="292" name="Google Shape;292;p10"/>
            <p:cNvCxnSpPr/>
            <p:nvPr/>
          </p:nvCxnSpPr>
          <p:spPr>
            <a:xfrm>
              <a:off x="720" y="2352"/>
              <a:ext cx="0" cy="96"/>
            </a:xfrm>
            <a:prstGeom prst="straightConnector1">
              <a:avLst/>
            </a:prstGeom>
            <a:noFill/>
            <a:ln cap="flat" cmpd="sng" w="9525">
              <a:solidFill>
                <a:schemeClr val="dk1"/>
              </a:solidFill>
              <a:prstDash val="solid"/>
              <a:miter lim="800000"/>
              <a:headEnd len="med" w="med" type="none"/>
              <a:tailEnd len="med" w="med" type="none"/>
            </a:ln>
          </p:spPr>
        </p:cxnSp>
        <p:cxnSp>
          <p:nvCxnSpPr>
            <p:cNvPr id="293" name="Google Shape;293;p10"/>
            <p:cNvCxnSpPr/>
            <p:nvPr/>
          </p:nvCxnSpPr>
          <p:spPr>
            <a:xfrm>
              <a:off x="720" y="2448"/>
              <a:ext cx="288" cy="0"/>
            </a:xfrm>
            <a:prstGeom prst="straightConnector1">
              <a:avLst/>
            </a:prstGeom>
            <a:noFill/>
            <a:ln cap="flat" cmpd="sng" w="9525">
              <a:solidFill>
                <a:schemeClr val="dk1"/>
              </a:solidFill>
              <a:prstDash val="solid"/>
              <a:miter lim="800000"/>
              <a:headEnd len="med" w="med" type="none"/>
              <a:tailEnd len="med" w="med" type="none"/>
            </a:ln>
          </p:spPr>
        </p:cxnSp>
        <p:cxnSp>
          <p:nvCxnSpPr>
            <p:cNvPr id="294" name="Google Shape;294;p10"/>
            <p:cNvCxnSpPr/>
            <p:nvPr/>
          </p:nvCxnSpPr>
          <p:spPr>
            <a:xfrm>
              <a:off x="1008" y="2352"/>
              <a:ext cx="0" cy="96"/>
            </a:xfrm>
            <a:prstGeom prst="straightConnector1">
              <a:avLst/>
            </a:prstGeom>
            <a:noFill/>
            <a:ln cap="flat" cmpd="sng" w="9525">
              <a:solidFill>
                <a:schemeClr val="dk1"/>
              </a:solidFill>
              <a:prstDash val="solid"/>
              <a:miter lim="800000"/>
              <a:headEnd len="med" w="med" type="none"/>
              <a:tailEnd len="med" w="med" type="none"/>
            </a:ln>
          </p:spPr>
        </p:cxnSp>
      </p:grpSp>
      <p:grpSp>
        <p:nvGrpSpPr>
          <p:cNvPr id="295" name="Google Shape;295;p10"/>
          <p:cNvGrpSpPr/>
          <p:nvPr/>
        </p:nvGrpSpPr>
        <p:grpSpPr>
          <a:xfrm>
            <a:off x="3048000" y="5943600"/>
            <a:ext cx="457200" cy="152400"/>
            <a:chOff x="720" y="2352"/>
            <a:chExt cx="288" cy="96"/>
          </a:xfrm>
        </p:grpSpPr>
        <p:cxnSp>
          <p:nvCxnSpPr>
            <p:cNvPr id="296" name="Google Shape;296;p10"/>
            <p:cNvCxnSpPr/>
            <p:nvPr/>
          </p:nvCxnSpPr>
          <p:spPr>
            <a:xfrm>
              <a:off x="720" y="2352"/>
              <a:ext cx="0" cy="96"/>
            </a:xfrm>
            <a:prstGeom prst="straightConnector1">
              <a:avLst/>
            </a:prstGeom>
            <a:noFill/>
            <a:ln cap="flat" cmpd="sng" w="9525">
              <a:solidFill>
                <a:schemeClr val="dk1"/>
              </a:solidFill>
              <a:prstDash val="solid"/>
              <a:miter lim="800000"/>
              <a:headEnd len="med" w="med" type="none"/>
              <a:tailEnd len="med" w="med" type="none"/>
            </a:ln>
          </p:spPr>
        </p:cxnSp>
        <p:cxnSp>
          <p:nvCxnSpPr>
            <p:cNvPr id="297" name="Google Shape;297;p10"/>
            <p:cNvCxnSpPr/>
            <p:nvPr/>
          </p:nvCxnSpPr>
          <p:spPr>
            <a:xfrm>
              <a:off x="720" y="2448"/>
              <a:ext cx="288" cy="0"/>
            </a:xfrm>
            <a:prstGeom prst="straightConnector1">
              <a:avLst/>
            </a:prstGeom>
            <a:noFill/>
            <a:ln cap="flat" cmpd="sng" w="9525">
              <a:solidFill>
                <a:schemeClr val="dk1"/>
              </a:solidFill>
              <a:prstDash val="solid"/>
              <a:miter lim="800000"/>
              <a:headEnd len="med" w="med" type="none"/>
              <a:tailEnd len="med" w="med" type="none"/>
            </a:ln>
          </p:spPr>
        </p:cxnSp>
        <p:cxnSp>
          <p:nvCxnSpPr>
            <p:cNvPr id="298" name="Google Shape;298;p10"/>
            <p:cNvCxnSpPr/>
            <p:nvPr/>
          </p:nvCxnSpPr>
          <p:spPr>
            <a:xfrm>
              <a:off x="1008" y="2352"/>
              <a:ext cx="0" cy="96"/>
            </a:xfrm>
            <a:prstGeom prst="straightConnector1">
              <a:avLst/>
            </a:prstGeom>
            <a:noFill/>
            <a:ln cap="flat" cmpd="sng" w="9525">
              <a:solidFill>
                <a:schemeClr val="dk1"/>
              </a:solidFill>
              <a:prstDash val="solid"/>
              <a:miter lim="800000"/>
              <a:headEnd len="med" w="med" type="none"/>
              <a:tailEnd len="med" w="med" type="none"/>
            </a:ln>
          </p:spPr>
        </p:cxnSp>
      </p:grpSp>
      <p:cxnSp>
        <p:nvCxnSpPr>
          <p:cNvPr id="299" name="Google Shape;299;p10"/>
          <p:cNvCxnSpPr/>
          <p:nvPr/>
        </p:nvCxnSpPr>
        <p:spPr>
          <a:xfrm>
            <a:off x="3581400" y="5943600"/>
            <a:ext cx="0" cy="152400"/>
          </a:xfrm>
          <a:prstGeom prst="straightConnector1">
            <a:avLst/>
          </a:prstGeom>
          <a:noFill/>
          <a:ln cap="flat" cmpd="sng" w="9525">
            <a:solidFill>
              <a:schemeClr val="dk1"/>
            </a:solidFill>
            <a:prstDash val="solid"/>
            <a:miter lim="800000"/>
            <a:headEnd len="med" w="med" type="none"/>
            <a:tailEnd len="med" w="med" type="none"/>
          </a:ln>
        </p:spPr>
      </p:cxnSp>
      <p:cxnSp>
        <p:nvCxnSpPr>
          <p:cNvPr id="300" name="Google Shape;300;p10"/>
          <p:cNvCxnSpPr/>
          <p:nvPr/>
        </p:nvCxnSpPr>
        <p:spPr>
          <a:xfrm>
            <a:off x="3581400" y="6096000"/>
            <a:ext cx="457200" cy="0"/>
          </a:xfrm>
          <a:prstGeom prst="straightConnector1">
            <a:avLst/>
          </a:prstGeom>
          <a:noFill/>
          <a:ln cap="flat" cmpd="sng" w="9525">
            <a:solidFill>
              <a:schemeClr val="dk1"/>
            </a:solidFill>
            <a:prstDash val="solid"/>
            <a:miter lim="800000"/>
            <a:headEnd len="med" w="med" type="none"/>
            <a:tailEnd len="med" w="med" type="none"/>
          </a:ln>
        </p:spPr>
      </p:cxnSp>
      <p:cxnSp>
        <p:nvCxnSpPr>
          <p:cNvPr id="301" name="Google Shape;301;p10"/>
          <p:cNvCxnSpPr/>
          <p:nvPr/>
        </p:nvCxnSpPr>
        <p:spPr>
          <a:xfrm>
            <a:off x="4038600" y="5943600"/>
            <a:ext cx="0" cy="152400"/>
          </a:xfrm>
          <a:prstGeom prst="straightConnector1">
            <a:avLst/>
          </a:prstGeom>
          <a:noFill/>
          <a:ln cap="flat" cmpd="sng" w="9525">
            <a:solidFill>
              <a:schemeClr val="dk1"/>
            </a:solidFill>
            <a:prstDash val="solid"/>
            <a:miter lim="800000"/>
            <a:headEnd len="med" w="med" type="none"/>
            <a:tailEnd len="med" w="med" type="none"/>
          </a:ln>
        </p:spPr>
      </p:cxnSp>
      <p:grpSp>
        <p:nvGrpSpPr>
          <p:cNvPr id="302" name="Google Shape;302;p10"/>
          <p:cNvGrpSpPr/>
          <p:nvPr/>
        </p:nvGrpSpPr>
        <p:grpSpPr>
          <a:xfrm>
            <a:off x="3581400" y="5943600"/>
            <a:ext cx="457200" cy="152400"/>
            <a:chOff x="720" y="2352"/>
            <a:chExt cx="288" cy="96"/>
          </a:xfrm>
        </p:grpSpPr>
        <p:cxnSp>
          <p:nvCxnSpPr>
            <p:cNvPr id="303" name="Google Shape;303;p10"/>
            <p:cNvCxnSpPr/>
            <p:nvPr/>
          </p:nvCxnSpPr>
          <p:spPr>
            <a:xfrm>
              <a:off x="720" y="2352"/>
              <a:ext cx="0" cy="96"/>
            </a:xfrm>
            <a:prstGeom prst="straightConnector1">
              <a:avLst/>
            </a:prstGeom>
            <a:noFill/>
            <a:ln cap="flat" cmpd="sng" w="9525">
              <a:solidFill>
                <a:schemeClr val="dk1"/>
              </a:solidFill>
              <a:prstDash val="solid"/>
              <a:miter lim="800000"/>
              <a:headEnd len="med" w="med" type="none"/>
              <a:tailEnd len="med" w="med" type="none"/>
            </a:ln>
          </p:spPr>
        </p:cxnSp>
        <p:cxnSp>
          <p:nvCxnSpPr>
            <p:cNvPr id="304" name="Google Shape;304;p10"/>
            <p:cNvCxnSpPr/>
            <p:nvPr/>
          </p:nvCxnSpPr>
          <p:spPr>
            <a:xfrm>
              <a:off x="720" y="2448"/>
              <a:ext cx="288" cy="0"/>
            </a:xfrm>
            <a:prstGeom prst="straightConnector1">
              <a:avLst/>
            </a:prstGeom>
            <a:noFill/>
            <a:ln cap="flat" cmpd="sng" w="9525">
              <a:solidFill>
                <a:schemeClr val="dk1"/>
              </a:solidFill>
              <a:prstDash val="solid"/>
              <a:miter lim="800000"/>
              <a:headEnd len="med" w="med" type="none"/>
              <a:tailEnd len="med" w="med" type="none"/>
            </a:ln>
          </p:spPr>
        </p:cxnSp>
        <p:cxnSp>
          <p:nvCxnSpPr>
            <p:cNvPr id="305" name="Google Shape;305;p10"/>
            <p:cNvCxnSpPr/>
            <p:nvPr/>
          </p:nvCxnSpPr>
          <p:spPr>
            <a:xfrm>
              <a:off x="1008" y="2352"/>
              <a:ext cx="0" cy="96"/>
            </a:xfrm>
            <a:prstGeom prst="straightConnector1">
              <a:avLst/>
            </a:prstGeom>
            <a:noFill/>
            <a:ln cap="flat" cmpd="sng" w="9525">
              <a:solidFill>
                <a:schemeClr val="dk1"/>
              </a:solidFill>
              <a:prstDash val="solid"/>
              <a:miter lim="800000"/>
              <a:headEnd len="med" w="med" type="none"/>
              <a:tailEnd len="med" w="med" type="none"/>
            </a:ln>
          </p:spPr>
        </p:cxnSp>
      </p:grpSp>
      <p:grpSp>
        <p:nvGrpSpPr>
          <p:cNvPr id="306" name="Google Shape;306;p10"/>
          <p:cNvGrpSpPr/>
          <p:nvPr/>
        </p:nvGrpSpPr>
        <p:grpSpPr>
          <a:xfrm>
            <a:off x="4114800" y="5943600"/>
            <a:ext cx="457200" cy="152400"/>
            <a:chOff x="720" y="2352"/>
            <a:chExt cx="288" cy="96"/>
          </a:xfrm>
        </p:grpSpPr>
        <p:cxnSp>
          <p:nvCxnSpPr>
            <p:cNvPr id="307" name="Google Shape;307;p10"/>
            <p:cNvCxnSpPr/>
            <p:nvPr/>
          </p:nvCxnSpPr>
          <p:spPr>
            <a:xfrm>
              <a:off x="720" y="2352"/>
              <a:ext cx="0" cy="96"/>
            </a:xfrm>
            <a:prstGeom prst="straightConnector1">
              <a:avLst/>
            </a:prstGeom>
            <a:noFill/>
            <a:ln cap="flat" cmpd="sng" w="9525">
              <a:solidFill>
                <a:schemeClr val="dk1"/>
              </a:solidFill>
              <a:prstDash val="solid"/>
              <a:miter lim="800000"/>
              <a:headEnd len="med" w="med" type="none"/>
              <a:tailEnd len="med" w="med" type="none"/>
            </a:ln>
          </p:spPr>
        </p:cxnSp>
        <p:cxnSp>
          <p:nvCxnSpPr>
            <p:cNvPr id="308" name="Google Shape;308;p10"/>
            <p:cNvCxnSpPr/>
            <p:nvPr/>
          </p:nvCxnSpPr>
          <p:spPr>
            <a:xfrm>
              <a:off x="720" y="2448"/>
              <a:ext cx="288" cy="0"/>
            </a:xfrm>
            <a:prstGeom prst="straightConnector1">
              <a:avLst/>
            </a:prstGeom>
            <a:noFill/>
            <a:ln cap="flat" cmpd="sng" w="9525">
              <a:solidFill>
                <a:schemeClr val="dk1"/>
              </a:solidFill>
              <a:prstDash val="solid"/>
              <a:miter lim="800000"/>
              <a:headEnd len="med" w="med" type="none"/>
              <a:tailEnd len="med" w="med" type="none"/>
            </a:ln>
          </p:spPr>
        </p:cxnSp>
        <p:cxnSp>
          <p:nvCxnSpPr>
            <p:cNvPr id="309" name="Google Shape;309;p10"/>
            <p:cNvCxnSpPr/>
            <p:nvPr/>
          </p:nvCxnSpPr>
          <p:spPr>
            <a:xfrm>
              <a:off x="1008" y="2352"/>
              <a:ext cx="0" cy="96"/>
            </a:xfrm>
            <a:prstGeom prst="straightConnector1">
              <a:avLst/>
            </a:prstGeom>
            <a:noFill/>
            <a:ln cap="flat" cmpd="sng" w="9525">
              <a:solidFill>
                <a:schemeClr val="dk1"/>
              </a:solidFill>
              <a:prstDash val="solid"/>
              <a:miter lim="800000"/>
              <a:headEnd len="med" w="med" type="none"/>
              <a:tailEnd len="med" w="med" type="none"/>
            </a:ln>
          </p:spPr>
        </p:cxnSp>
      </p:grpSp>
      <p:grpSp>
        <p:nvGrpSpPr>
          <p:cNvPr id="310" name="Google Shape;310;p10"/>
          <p:cNvGrpSpPr/>
          <p:nvPr/>
        </p:nvGrpSpPr>
        <p:grpSpPr>
          <a:xfrm>
            <a:off x="4648200" y="5943600"/>
            <a:ext cx="457200" cy="152400"/>
            <a:chOff x="720" y="2352"/>
            <a:chExt cx="288" cy="96"/>
          </a:xfrm>
        </p:grpSpPr>
        <p:cxnSp>
          <p:nvCxnSpPr>
            <p:cNvPr id="311" name="Google Shape;311;p10"/>
            <p:cNvCxnSpPr/>
            <p:nvPr/>
          </p:nvCxnSpPr>
          <p:spPr>
            <a:xfrm>
              <a:off x="720" y="2352"/>
              <a:ext cx="0" cy="96"/>
            </a:xfrm>
            <a:prstGeom prst="straightConnector1">
              <a:avLst/>
            </a:prstGeom>
            <a:noFill/>
            <a:ln cap="flat" cmpd="sng" w="9525">
              <a:solidFill>
                <a:schemeClr val="dk1"/>
              </a:solidFill>
              <a:prstDash val="solid"/>
              <a:miter lim="800000"/>
              <a:headEnd len="med" w="med" type="none"/>
              <a:tailEnd len="med" w="med" type="none"/>
            </a:ln>
          </p:spPr>
        </p:cxnSp>
        <p:cxnSp>
          <p:nvCxnSpPr>
            <p:cNvPr id="312" name="Google Shape;312;p10"/>
            <p:cNvCxnSpPr/>
            <p:nvPr/>
          </p:nvCxnSpPr>
          <p:spPr>
            <a:xfrm>
              <a:off x="720" y="2448"/>
              <a:ext cx="288" cy="0"/>
            </a:xfrm>
            <a:prstGeom prst="straightConnector1">
              <a:avLst/>
            </a:prstGeom>
            <a:noFill/>
            <a:ln cap="flat" cmpd="sng" w="9525">
              <a:solidFill>
                <a:schemeClr val="dk1"/>
              </a:solidFill>
              <a:prstDash val="solid"/>
              <a:miter lim="800000"/>
              <a:headEnd len="med" w="med" type="none"/>
              <a:tailEnd len="med" w="med" type="none"/>
            </a:ln>
          </p:spPr>
        </p:cxnSp>
        <p:cxnSp>
          <p:nvCxnSpPr>
            <p:cNvPr id="313" name="Google Shape;313;p10"/>
            <p:cNvCxnSpPr/>
            <p:nvPr/>
          </p:nvCxnSpPr>
          <p:spPr>
            <a:xfrm>
              <a:off x="1008" y="2352"/>
              <a:ext cx="0" cy="96"/>
            </a:xfrm>
            <a:prstGeom prst="straightConnector1">
              <a:avLst/>
            </a:prstGeom>
            <a:noFill/>
            <a:ln cap="flat" cmpd="sng" w="9525">
              <a:solidFill>
                <a:schemeClr val="dk1"/>
              </a:solidFill>
              <a:prstDash val="solid"/>
              <a:miter lim="800000"/>
              <a:headEnd len="med" w="med" type="none"/>
              <a:tailEnd len="med" w="med" type="none"/>
            </a:ln>
          </p:spPr>
        </p:cxnSp>
      </p:grpSp>
      <p:cxnSp>
        <p:nvCxnSpPr>
          <p:cNvPr id="314" name="Google Shape;314;p10"/>
          <p:cNvCxnSpPr/>
          <p:nvPr/>
        </p:nvCxnSpPr>
        <p:spPr>
          <a:xfrm>
            <a:off x="5181600" y="5943600"/>
            <a:ext cx="0" cy="152400"/>
          </a:xfrm>
          <a:prstGeom prst="straightConnector1">
            <a:avLst/>
          </a:prstGeom>
          <a:noFill/>
          <a:ln cap="flat" cmpd="sng" w="9525">
            <a:solidFill>
              <a:schemeClr val="dk1"/>
            </a:solidFill>
            <a:prstDash val="solid"/>
            <a:miter lim="800000"/>
            <a:headEnd len="med" w="med" type="none"/>
            <a:tailEnd len="med" w="med" type="none"/>
          </a:ln>
        </p:spPr>
      </p:cxnSp>
      <p:cxnSp>
        <p:nvCxnSpPr>
          <p:cNvPr id="315" name="Google Shape;315;p10"/>
          <p:cNvCxnSpPr/>
          <p:nvPr/>
        </p:nvCxnSpPr>
        <p:spPr>
          <a:xfrm>
            <a:off x="5181600" y="6096000"/>
            <a:ext cx="457200" cy="0"/>
          </a:xfrm>
          <a:prstGeom prst="straightConnector1">
            <a:avLst/>
          </a:prstGeom>
          <a:noFill/>
          <a:ln cap="flat" cmpd="sng" w="9525">
            <a:solidFill>
              <a:schemeClr val="dk1"/>
            </a:solidFill>
            <a:prstDash val="solid"/>
            <a:miter lim="800000"/>
            <a:headEnd len="med" w="med" type="none"/>
            <a:tailEnd len="med" w="med" type="none"/>
          </a:ln>
        </p:spPr>
      </p:cxnSp>
      <p:cxnSp>
        <p:nvCxnSpPr>
          <p:cNvPr id="316" name="Google Shape;316;p10"/>
          <p:cNvCxnSpPr/>
          <p:nvPr/>
        </p:nvCxnSpPr>
        <p:spPr>
          <a:xfrm>
            <a:off x="5638800" y="5943600"/>
            <a:ext cx="0" cy="152400"/>
          </a:xfrm>
          <a:prstGeom prst="straightConnector1">
            <a:avLst/>
          </a:prstGeom>
          <a:noFill/>
          <a:ln cap="flat" cmpd="sng" w="9525">
            <a:solidFill>
              <a:schemeClr val="dk1"/>
            </a:solidFill>
            <a:prstDash val="solid"/>
            <a:miter lim="800000"/>
            <a:headEnd len="med" w="med" type="none"/>
            <a:tailEnd len="med" w="med" type="none"/>
          </a:ln>
        </p:spPr>
      </p:cxnSp>
      <p:grpSp>
        <p:nvGrpSpPr>
          <p:cNvPr id="317" name="Google Shape;317;p10"/>
          <p:cNvGrpSpPr/>
          <p:nvPr/>
        </p:nvGrpSpPr>
        <p:grpSpPr>
          <a:xfrm>
            <a:off x="5181600" y="5943600"/>
            <a:ext cx="457200" cy="152400"/>
            <a:chOff x="720" y="2352"/>
            <a:chExt cx="288" cy="96"/>
          </a:xfrm>
        </p:grpSpPr>
        <p:cxnSp>
          <p:nvCxnSpPr>
            <p:cNvPr id="318" name="Google Shape;318;p10"/>
            <p:cNvCxnSpPr/>
            <p:nvPr/>
          </p:nvCxnSpPr>
          <p:spPr>
            <a:xfrm>
              <a:off x="720" y="2352"/>
              <a:ext cx="0" cy="96"/>
            </a:xfrm>
            <a:prstGeom prst="straightConnector1">
              <a:avLst/>
            </a:prstGeom>
            <a:noFill/>
            <a:ln cap="flat" cmpd="sng" w="9525">
              <a:solidFill>
                <a:schemeClr val="dk1"/>
              </a:solidFill>
              <a:prstDash val="solid"/>
              <a:miter lim="800000"/>
              <a:headEnd len="med" w="med" type="none"/>
              <a:tailEnd len="med" w="med" type="none"/>
            </a:ln>
          </p:spPr>
        </p:cxnSp>
        <p:cxnSp>
          <p:nvCxnSpPr>
            <p:cNvPr id="319" name="Google Shape;319;p10"/>
            <p:cNvCxnSpPr/>
            <p:nvPr/>
          </p:nvCxnSpPr>
          <p:spPr>
            <a:xfrm>
              <a:off x="720" y="2448"/>
              <a:ext cx="288" cy="0"/>
            </a:xfrm>
            <a:prstGeom prst="straightConnector1">
              <a:avLst/>
            </a:prstGeom>
            <a:noFill/>
            <a:ln cap="flat" cmpd="sng" w="9525">
              <a:solidFill>
                <a:schemeClr val="dk1"/>
              </a:solidFill>
              <a:prstDash val="solid"/>
              <a:miter lim="800000"/>
              <a:headEnd len="med" w="med" type="none"/>
              <a:tailEnd len="med" w="med" type="none"/>
            </a:ln>
          </p:spPr>
        </p:cxnSp>
        <p:cxnSp>
          <p:nvCxnSpPr>
            <p:cNvPr id="320" name="Google Shape;320;p10"/>
            <p:cNvCxnSpPr/>
            <p:nvPr/>
          </p:nvCxnSpPr>
          <p:spPr>
            <a:xfrm>
              <a:off x="1008" y="2352"/>
              <a:ext cx="0" cy="96"/>
            </a:xfrm>
            <a:prstGeom prst="straightConnector1">
              <a:avLst/>
            </a:prstGeom>
            <a:noFill/>
            <a:ln cap="flat" cmpd="sng" w="9525">
              <a:solidFill>
                <a:schemeClr val="dk1"/>
              </a:solidFill>
              <a:prstDash val="solid"/>
              <a:miter lim="800000"/>
              <a:headEnd len="med" w="med" type="none"/>
              <a:tailEnd len="med" w="med" type="none"/>
            </a:ln>
          </p:spPr>
        </p:cxnSp>
      </p:grpSp>
      <p:grpSp>
        <p:nvGrpSpPr>
          <p:cNvPr id="321" name="Google Shape;321;p10"/>
          <p:cNvGrpSpPr/>
          <p:nvPr/>
        </p:nvGrpSpPr>
        <p:grpSpPr>
          <a:xfrm>
            <a:off x="5715000" y="5943600"/>
            <a:ext cx="457200" cy="152400"/>
            <a:chOff x="720" y="2352"/>
            <a:chExt cx="288" cy="96"/>
          </a:xfrm>
        </p:grpSpPr>
        <p:cxnSp>
          <p:nvCxnSpPr>
            <p:cNvPr id="322" name="Google Shape;322;p10"/>
            <p:cNvCxnSpPr/>
            <p:nvPr/>
          </p:nvCxnSpPr>
          <p:spPr>
            <a:xfrm>
              <a:off x="720" y="2352"/>
              <a:ext cx="0" cy="96"/>
            </a:xfrm>
            <a:prstGeom prst="straightConnector1">
              <a:avLst/>
            </a:prstGeom>
            <a:noFill/>
            <a:ln cap="flat" cmpd="sng" w="9525">
              <a:solidFill>
                <a:schemeClr val="dk1"/>
              </a:solidFill>
              <a:prstDash val="solid"/>
              <a:miter lim="800000"/>
              <a:headEnd len="med" w="med" type="none"/>
              <a:tailEnd len="med" w="med" type="none"/>
            </a:ln>
          </p:spPr>
        </p:cxnSp>
        <p:cxnSp>
          <p:nvCxnSpPr>
            <p:cNvPr id="323" name="Google Shape;323;p10"/>
            <p:cNvCxnSpPr/>
            <p:nvPr/>
          </p:nvCxnSpPr>
          <p:spPr>
            <a:xfrm>
              <a:off x="720" y="2448"/>
              <a:ext cx="288" cy="0"/>
            </a:xfrm>
            <a:prstGeom prst="straightConnector1">
              <a:avLst/>
            </a:prstGeom>
            <a:noFill/>
            <a:ln cap="flat" cmpd="sng" w="9525">
              <a:solidFill>
                <a:schemeClr val="dk1"/>
              </a:solidFill>
              <a:prstDash val="solid"/>
              <a:miter lim="800000"/>
              <a:headEnd len="med" w="med" type="none"/>
              <a:tailEnd len="med" w="med" type="none"/>
            </a:ln>
          </p:spPr>
        </p:cxnSp>
        <p:cxnSp>
          <p:nvCxnSpPr>
            <p:cNvPr id="324" name="Google Shape;324;p10"/>
            <p:cNvCxnSpPr/>
            <p:nvPr/>
          </p:nvCxnSpPr>
          <p:spPr>
            <a:xfrm>
              <a:off x="1008" y="2352"/>
              <a:ext cx="0" cy="96"/>
            </a:xfrm>
            <a:prstGeom prst="straightConnector1">
              <a:avLst/>
            </a:prstGeom>
            <a:noFill/>
            <a:ln cap="flat" cmpd="sng" w="9525">
              <a:solidFill>
                <a:schemeClr val="dk1"/>
              </a:solidFill>
              <a:prstDash val="solid"/>
              <a:miter lim="800000"/>
              <a:headEnd len="med" w="med" type="none"/>
              <a:tailEnd len="med" w="med" type="none"/>
            </a:ln>
          </p:spPr>
        </p:cxnSp>
      </p:grpSp>
      <p:sp>
        <p:nvSpPr>
          <p:cNvPr id="325" name="Google Shape;325;p10"/>
          <p:cNvSpPr txBox="1"/>
          <p:nvPr/>
        </p:nvSpPr>
        <p:spPr>
          <a:xfrm>
            <a:off x="1981200" y="5715000"/>
            <a:ext cx="457200" cy="457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1</a:t>
            </a:r>
            <a:endParaRPr/>
          </a:p>
        </p:txBody>
      </p:sp>
      <p:sp>
        <p:nvSpPr>
          <p:cNvPr id="326" name="Google Shape;326;p10"/>
          <p:cNvSpPr txBox="1"/>
          <p:nvPr/>
        </p:nvSpPr>
        <p:spPr>
          <a:xfrm>
            <a:off x="2514600" y="5715000"/>
            <a:ext cx="457200" cy="457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1</a:t>
            </a:r>
            <a:endParaRPr/>
          </a:p>
        </p:txBody>
      </p:sp>
      <p:sp>
        <p:nvSpPr>
          <p:cNvPr id="327" name="Google Shape;327;p10"/>
          <p:cNvSpPr txBox="1"/>
          <p:nvPr/>
        </p:nvSpPr>
        <p:spPr>
          <a:xfrm>
            <a:off x="3048000" y="5715000"/>
            <a:ext cx="457200" cy="457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2</a:t>
            </a:r>
            <a:endParaRPr/>
          </a:p>
        </p:txBody>
      </p:sp>
      <p:sp>
        <p:nvSpPr>
          <p:cNvPr id="328" name="Google Shape;328;p10"/>
          <p:cNvSpPr txBox="1"/>
          <p:nvPr/>
        </p:nvSpPr>
        <p:spPr>
          <a:xfrm>
            <a:off x="3581400" y="5715000"/>
            <a:ext cx="457200" cy="457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3</a:t>
            </a:r>
            <a:endParaRPr/>
          </a:p>
        </p:txBody>
      </p:sp>
      <p:sp>
        <p:nvSpPr>
          <p:cNvPr id="329" name="Google Shape;329;p10"/>
          <p:cNvSpPr txBox="1"/>
          <p:nvPr/>
        </p:nvSpPr>
        <p:spPr>
          <a:xfrm>
            <a:off x="4114800" y="5715000"/>
            <a:ext cx="457200" cy="457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3300"/>
              </a:buClr>
              <a:buSzPts val="1800"/>
              <a:buFont typeface="Arial"/>
              <a:buNone/>
            </a:pPr>
            <a:r>
              <a:rPr b="0" i="0" lang="en-US" sz="1800" u="none" cap="none" strike="noStrike">
                <a:solidFill>
                  <a:srgbClr val="FF3300"/>
                </a:solidFill>
                <a:latin typeface="Arial"/>
                <a:ea typeface="Arial"/>
                <a:cs typeface="Arial"/>
                <a:sym typeface="Arial"/>
              </a:rPr>
              <a:t>5</a:t>
            </a:r>
            <a:endParaRPr/>
          </a:p>
        </p:txBody>
      </p:sp>
      <p:sp>
        <p:nvSpPr>
          <p:cNvPr id="330" name="Google Shape;330;p10"/>
          <p:cNvSpPr txBox="1"/>
          <p:nvPr/>
        </p:nvSpPr>
        <p:spPr>
          <a:xfrm>
            <a:off x="5029200" y="5715000"/>
            <a:ext cx="685800" cy="457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13</a:t>
            </a:r>
            <a:endParaRPr/>
          </a:p>
        </p:txBody>
      </p:sp>
      <p:sp>
        <p:nvSpPr>
          <p:cNvPr id="331" name="Google Shape;331;p10"/>
          <p:cNvSpPr txBox="1"/>
          <p:nvPr/>
        </p:nvSpPr>
        <p:spPr>
          <a:xfrm>
            <a:off x="4648200" y="5715000"/>
            <a:ext cx="457200" cy="457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8</a:t>
            </a:r>
            <a:endParaRPr/>
          </a:p>
        </p:txBody>
      </p:sp>
      <p:sp>
        <p:nvSpPr>
          <p:cNvPr id="332" name="Google Shape;332;p10"/>
          <p:cNvSpPr/>
          <p:nvPr/>
        </p:nvSpPr>
        <p:spPr>
          <a:xfrm>
            <a:off x="4419600" y="4343400"/>
            <a:ext cx="533400" cy="228600"/>
          </a:xfrm>
          <a:prstGeom prst="curvedDownArrow">
            <a:avLst>
              <a:gd fmla="val 25000" name="adj1"/>
              <a:gd fmla="val 50000" name="adj2"/>
              <a:gd fmla="val 25000" name="adj3"/>
            </a:avLst>
          </a:prstGeom>
          <a:noFill/>
          <a:ln cap="flat" cmpd="sng" w="9525">
            <a:solidFill>
              <a:srgbClr val="FF33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33" name="Google Shape;333;p10"/>
          <p:cNvSpPr txBox="1"/>
          <p:nvPr/>
        </p:nvSpPr>
        <p:spPr>
          <a:xfrm>
            <a:off x="6553200" y="1981200"/>
            <a:ext cx="2011362" cy="1200150"/>
          </a:xfrm>
          <a:prstGeom prst="rect">
            <a:avLst/>
          </a:prstGeom>
          <a:gradFill>
            <a:gsLst>
              <a:gs pos="0">
                <a:srgbClr val="DAFDA7"/>
              </a:gs>
              <a:gs pos="35000">
                <a:srgbClr val="E4FDC2"/>
              </a:gs>
              <a:gs pos="100000">
                <a:srgbClr val="F5FFE6"/>
              </a:gs>
            </a:gsLst>
            <a:lin ang="16200000" scaled="0"/>
          </a:gradFill>
          <a:ln cap="flat" cmpd="sng" w="9525">
            <a:solidFill>
              <a:srgbClr val="98B954"/>
            </a:solidFill>
            <a:prstDash val="solid"/>
            <a:miter lim="800000"/>
            <a:headEnd len="sm" w="sm" type="none"/>
            <a:tailEnd len="sm" w="sm" type="none"/>
          </a:ln>
          <a:effectLst>
            <a:outerShdw blurRad="63500" dir="5400000" dist="20000">
              <a:srgbClr val="000000">
                <a:alpha val="37647"/>
              </a:srgbClr>
            </a:outerShdw>
          </a:effectLst>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a:solidFill>
                  <a:srgbClr val="000000"/>
                </a:solidFill>
                <a:latin typeface="Arial"/>
                <a:ea typeface="Arial"/>
                <a:cs typeface="Arial"/>
                <a:sym typeface="Arial"/>
              </a:rPr>
              <a:t>Can be combined together</a:t>
            </a:r>
            <a:endParaRPr/>
          </a:p>
        </p:txBody>
      </p:sp>
      <p:cxnSp>
        <p:nvCxnSpPr>
          <p:cNvPr id="334" name="Google Shape;334;p10"/>
          <p:cNvCxnSpPr/>
          <p:nvPr/>
        </p:nvCxnSpPr>
        <p:spPr>
          <a:xfrm>
            <a:off x="5638800" y="1600200"/>
            <a:ext cx="914400" cy="0"/>
          </a:xfrm>
          <a:prstGeom prst="straightConnector1">
            <a:avLst/>
          </a:prstGeom>
          <a:noFill/>
          <a:ln cap="flat" cmpd="sng" w="9525">
            <a:solidFill>
              <a:srgbClr val="FF3300"/>
            </a:solidFill>
            <a:prstDash val="solid"/>
            <a:miter lim="800000"/>
            <a:headEnd len="med" w="med" type="none"/>
            <a:tailEnd len="med" w="med" type="none"/>
          </a:ln>
        </p:spPr>
      </p:cxnSp>
      <p:cxnSp>
        <p:nvCxnSpPr>
          <p:cNvPr id="335" name="Google Shape;335;p10"/>
          <p:cNvCxnSpPr/>
          <p:nvPr/>
        </p:nvCxnSpPr>
        <p:spPr>
          <a:xfrm>
            <a:off x="5638800" y="5181600"/>
            <a:ext cx="914400" cy="0"/>
          </a:xfrm>
          <a:prstGeom prst="straightConnector1">
            <a:avLst/>
          </a:prstGeom>
          <a:noFill/>
          <a:ln cap="flat" cmpd="sng" w="9525">
            <a:solidFill>
              <a:srgbClr val="FF3300"/>
            </a:solidFill>
            <a:prstDash val="solid"/>
            <a:miter lim="800000"/>
            <a:headEnd len="med" w="med" type="none"/>
            <a:tailEnd len="med" w="med" type="none"/>
          </a:ln>
        </p:spPr>
      </p:cxnSp>
      <p:cxnSp>
        <p:nvCxnSpPr>
          <p:cNvPr id="336" name="Google Shape;336;p10"/>
          <p:cNvCxnSpPr/>
          <p:nvPr/>
        </p:nvCxnSpPr>
        <p:spPr>
          <a:xfrm>
            <a:off x="6553200" y="1600200"/>
            <a:ext cx="0" cy="3581400"/>
          </a:xfrm>
          <a:prstGeom prst="straightConnector1">
            <a:avLst/>
          </a:prstGeom>
          <a:noFill/>
          <a:ln cap="flat" cmpd="sng" w="9525">
            <a:solidFill>
              <a:srgbClr val="FF3300"/>
            </a:solidFill>
            <a:prstDash val="solid"/>
            <a:miter lim="800000"/>
            <a:headEnd len="med" w="med" type="none"/>
            <a:tailEnd len="med" w="med" type="none"/>
          </a:ln>
        </p:spPr>
      </p:cxn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6" name="Shape 2086"/>
        <p:cNvGrpSpPr/>
        <p:nvPr/>
      </p:nvGrpSpPr>
      <p:grpSpPr>
        <a:xfrm>
          <a:off x="0" y="0"/>
          <a:ext cx="0" cy="0"/>
          <a:chOff x="0" y="0"/>
          <a:chExt cx="0" cy="0"/>
        </a:xfrm>
      </p:grpSpPr>
      <p:sp>
        <p:nvSpPr>
          <p:cNvPr id="2087" name="Google Shape;2087;p100"/>
          <p:cNvSpPr txBox="1"/>
          <p:nvPr>
            <p:ph type="title"/>
          </p:nvPr>
        </p:nvSpPr>
        <p:spPr>
          <a:xfrm>
            <a:off x="762000" y="0"/>
            <a:ext cx="7772400" cy="1143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Partition Example</a:t>
            </a:r>
            <a:endParaRPr/>
          </a:p>
        </p:txBody>
      </p:sp>
      <p:sp>
        <p:nvSpPr>
          <p:cNvPr id="2088" name="Google Shape;2088;p100"/>
          <p:cNvSpPr txBox="1"/>
          <p:nvPr/>
        </p:nvSpPr>
        <p:spPr>
          <a:xfrm>
            <a:off x="152400" y="2819400"/>
            <a:ext cx="1600200" cy="519112"/>
          </a:xfrm>
          <a:prstGeom prst="rect">
            <a:avLst/>
          </a:prstGeom>
          <a:noFill/>
          <a:ln>
            <a:noFill/>
          </a:ln>
        </p:spPr>
        <p:txBody>
          <a:bodyPr anchorCtr="0" anchor="t" bIns="46025" lIns="92075" spcFirstLastPara="1" rIns="92075" wrap="square" tIns="46025">
            <a:spAutoFit/>
          </a:bodyPr>
          <a:lstStyle/>
          <a:p>
            <a:pPr indent="0" lvl="0" marL="0" marR="0" rtl="0" algn="r">
              <a:lnSpc>
                <a:spcPct val="100000"/>
              </a:lnSpc>
              <a:spcBef>
                <a:spcPts val="0"/>
              </a:spcBef>
              <a:spcAft>
                <a:spcPts val="0"/>
              </a:spcAft>
              <a:buClr>
                <a:schemeClr val="dk1"/>
              </a:buClr>
              <a:buSzPts val="2800"/>
              <a:buFont typeface="Courier New"/>
              <a:buNone/>
            </a:pPr>
            <a:r>
              <a:rPr b="0" i="0" lang="en-US" sz="2800" u="none">
                <a:solidFill>
                  <a:schemeClr val="dk1"/>
                </a:solidFill>
                <a:latin typeface="Courier New"/>
                <a:ea typeface="Courier New"/>
                <a:cs typeface="Courier New"/>
                <a:sym typeface="Courier New"/>
              </a:rPr>
              <a:t>A:</a:t>
            </a:r>
            <a:endParaRPr/>
          </a:p>
        </p:txBody>
      </p:sp>
      <p:sp>
        <p:nvSpPr>
          <p:cNvPr id="2089" name="Google Shape;2089;p100"/>
          <p:cNvSpPr txBox="1"/>
          <p:nvPr/>
        </p:nvSpPr>
        <p:spPr>
          <a:xfrm>
            <a:off x="1752600" y="2895600"/>
            <a:ext cx="609600" cy="436562"/>
          </a:xfrm>
          <a:prstGeom prst="rect">
            <a:avLst/>
          </a:prstGeom>
          <a:solidFill>
            <a:srgbClr val="000066"/>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rgbClr val="FFFF00"/>
              </a:buClr>
              <a:buSzPts val="2400"/>
              <a:buFont typeface="Arial"/>
              <a:buNone/>
            </a:pPr>
            <a:r>
              <a:rPr b="0" i="0" lang="en-US" sz="2400" u="none">
                <a:solidFill>
                  <a:srgbClr val="FFFF00"/>
                </a:solidFill>
                <a:latin typeface="Arial"/>
                <a:ea typeface="Arial"/>
                <a:cs typeface="Arial"/>
                <a:sym typeface="Arial"/>
              </a:rPr>
              <a:t>4</a:t>
            </a:r>
            <a:endParaRPr/>
          </a:p>
        </p:txBody>
      </p:sp>
      <p:sp>
        <p:nvSpPr>
          <p:cNvPr id="2090" name="Google Shape;2090;p100"/>
          <p:cNvSpPr txBox="1"/>
          <p:nvPr/>
        </p:nvSpPr>
        <p:spPr>
          <a:xfrm>
            <a:off x="2362200" y="2895600"/>
            <a:ext cx="609600" cy="436562"/>
          </a:xfrm>
          <a:prstGeom prst="rect">
            <a:avLst/>
          </a:prstGeom>
          <a:solidFill>
            <a:srgbClr val="009900"/>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3</a:t>
            </a:r>
            <a:endParaRPr/>
          </a:p>
        </p:txBody>
      </p:sp>
      <p:sp>
        <p:nvSpPr>
          <p:cNvPr id="2091" name="Google Shape;2091;p100"/>
          <p:cNvSpPr txBox="1"/>
          <p:nvPr/>
        </p:nvSpPr>
        <p:spPr>
          <a:xfrm>
            <a:off x="2971800" y="2895600"/>
            <a:ext cx="609600" cy="436562"/>
          </a:xfrm>
          <a:prstGeom prst="rect">
            <a:avLst/>
          </a:prstGeom>
          <a:solidFill>
            <a:srgbClr val="FF0000"/>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6</a:t>
            </a:r>
            <a:endParaRPr/>
          </a:p>
        </p:txBody>
      </p:sp>
      <p:sp>
        <p:nvSpPr>
          <p:cNvPr id="2092" name="Google Shape;2092;p100"/>
          <p:cNvSpPr txBox="1"/>
          <p:nvPr/>
        </p:nvSpPr>
        <p:spPr>
          <a:xfrm>
            <a:off x="3581400" y="2895600"/>
            <a:ext cx="609600" cy="436562"/>
          </a:xfrm>
          <a:prstGeom prst="rect">
            <a:avLst/>
          </a:prstGeom>
          <a:solidFill>
            <a:srgbClr val="FF0000"/>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8</a:t>
            </a:r>
            <a:endParaRPr/>
          </a:p>
        </p:txBody>
      </p:sp>
      <p:sp>
        <p:nvSpPr>
          <p:cNvPr id="2093" name="Google Shape;2093;p100"/>
          <p:cNvSpPr txBox="1"/>
          <p:nvPr/>
        </p:nvSpPr>
        <p:spPr>
          <a:xfrm>
            <a:off x="4191000" y="2895600"/>
            <a:ext cx="609600" cy="436562"/>
          </a:xfrm>
          <a:prstGeom prst="rect">
            <a:avLst/>
          </a:prstGeom>
          <a:solidFill>
            <a:srgbClr val="FF0000"/>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5</a:t>
            </a:r>
            <a:endParaRPr/>
          </a:p>
        </p:txBody>
      </p:sp>
      <p:sp>
        <p:nvSpPr>
          <p:cNvPr id="2094" name="Google Shape;2094;p100"/>
          <p:cNvSpPr txBox="1"/>
          <p:nvPr/>
        </p:nvSpPr>
        <p:spPr>
          <a:xfrm>
            <a:off x="4800600" y="2895600"/>
            <a:ext cx="609600" cy="436562"/>
          </a:xfrm>
          <a:prstGeom prst="rect">
            <a:avLst/>
          </a:prstGeom>
          <a:no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1</a:t>
            </a:r>
            <a:endParaRPr/>
          </a:p>
        </p:txBody>
      </p:sp>
      <p:sp>
        <p:nvSpPr>
          <p:cNvPr id="2095" name="Google Shape;2095;p100"/>
          <p:cNvSpPr txBox="1"/>
          <p:nvPr/>
        </p:nvSpPr>
        <p:spPr>
          <a:xfrm>
            <a:off x="5410200" y="2895600"/>
            <a:ext cx="609600" cy="436562"/>
          </a:xfrm>
          <a:prstGeom prst="rect">
            <a:avLst/>
          </a:prstGeom>
          <a:no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7</a:t>
            </a:r>
            <a:endParaRPr/>
          </a:p>
        </p:txBody>
      </p:sp>
      <p:sp>
        <p:nvSpPr>
          <p:cNvPr id="2096" name="Google Shape;2096;p100"/>
          <p:cNvSpPr txBox="1"/>
          <p:nvPr/>
        </p:nvSpPr>
        <p:spPr>
          <a:xfrm>
            <a:off x="6019800" y="2895600"/>
            <a:ext cx="609600" cy="436562"/>
          </a:xfrm>
          <a:prstGeom prst="rect">
            <a:avLst/>
          </a:prstGeom>
          <a:no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2</a:t>
            </a:r>
            <a:endParaRPr/>
          </a:p>
        </p:txBody>
      </p:sp>
      <p:grpSp>
        <p:nvGrpSpPr>
          <p:cNvPr id="2097" name="Google Shape;2097;p100"/>
          <p:cNvGrpSpPr/>
          <p:nvPr/>
        </p:nvGrpSpPr>
        <p:grpSpPr>
          <a:xfrm>
            <a:off x="1447800" y="1676400"/>
            <a:ext cx="2514600" cy="1130300"/>
            <a:chOff x="528" y="1056"/>
            <a:chExt cx="1584" cy="712"/>
          </a:xfrm>
        </p:grpSpPr>
        <p:sp>
          <p:nvSpPr>
            <p:cNvPr id="2098" name="Google Shape;2098;p100"/>
            <p:cNvSpPr/>
            <p:nvPr/>
          </p:nvSpPr>
          <p:spPr>
            <a:xfrm>
              <a:off x="1200" y="1392"/>
              <a:ext cx="232" cy="376"/>
            </a:xfrm>
            <a:prstGeom prst="downArrow">
              <a:avLst>
                <a:gd fmla="val 10799" name="adj1"/>
                <a:gd fmla="val 50000" name="adj2"/>
              </a:avLst>
            </a:prstGeom>
            <a:solidFill>
              <a:srgbClr val="00990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099" name="Google Shape;2099;p100"/>
            <p:cNvSpPr txBox="1"/>
            <p:nvPr/>
          </p:nvSpPr>
          <p:spPr>
            <a:xfrm>
              <a:off x="528" y="1056"/>
              <a:ext cx="1584" cy="327"/>
            </a:xfrm>
            <a:prstGeom prst="rect">
              <a:avLst/>
            </a:prstGeom>
            <a:noFill/>
            <a:ln>
              <a:noFill/>
            </a:ln>
          </p:spPr>
          <p:txBody>
            <a:bodyPr anchorCtr="0" anchor="t" bIns="46025" lIns="92075" spcFirstLastPara="1" rIns="92075" wrap="square" tIns="46025">
              <a:spAutoFit/>
            </a:bodyPr>
            <a:lstStyle/>
            <a:p>
              <a:pPr indent="0" lvl="0" marL="0" marR="0" rtl="0" algn="ctr">
                <a:lnSpc>
                  <a:spcPct val="100000"/>
                </a:lnSpc>
                <a:spcBef>
                  <a:spcPts val="0"/>
                </a:spcBef>
                <a:spcAft>
                  <a:spcPts val="0"/>
                </a:spcAft>
                <a:buClr>
                  <a:srgbClr val="009900"/>
                </a:buClr>
                <a:buSzPts val="2800"/>
                <a:buFont typeface="Courier New"/>
                <a:buNone/>
              </a:pPr>
              <a:r>
                <a:rPr b="0" i="0" lang="en-US" sz="2800" u="none">
                  <a:solidFill>
                    <a:srgbClr val="009900"/>
                  </a:solidFill>
                  <a:latin typeface="Courier New"/>
                  <a:ea typeface="Courier New"/>
                  <a:cs typeface="Courier New"/>
                  <a:sym typeface="Courier New"/>
                </a:rPr>
                <a:t>i=1</a:t>
              </a:r>
              <a:endParaRPr/>
            </a:p>
          </p:txBody>
        </p:sp>
      </p:grpSp>
      <p:sp>
        <p:nvSpPr>
          <p:cNvPr id="2100" name="Google Shape;2100;p100"/>
          <p:cNvSpPr txBox="1"/>
          <p:nvPr/>
        </p:nvSpPr>
        <p:spPr>
          <a:xfrm>
            <a:off x="4814887" y="2895600"/>
            <a:ext cx="609600" cy="436562"/>
          </a:xfrm>
          <a:prstGeom prst="rect">
            <a:avLst/>
          </a:prstGeom>
          <a:solidFill>
            <a:srgbClr val="009900"/>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1</a:t>
            </a:r>
            <a:endParaRPr/>
          </a:p>
        </p:txBody>
      </p:sp>
      <p:sp>
        <p:nvSpPr>
          <p:cNvPr id="2101" name="Google Shape;2101;p100"/>
          <p:cNvSpPr/>
          <p:nvPr/>
        </p:nvSpPr>
        <p:spPr>
          <a:xfrm flipH="1" rot="10800000">
            <a:off x="4935537" y="3400425"/>
            <a:ext cx="368300" cy="596900"/>
          </a:xfrm>
          <a:prstGeom prst="downArrow">
            <a:avLst>
              <a:gd fmla="val 10799" name="adj1"/>
              <a:gd fmla="val 50000" name="adj2"/>
            </a:avLst>
          </a:prstGeom>
          <a:solidFill>
            <a:schemeClr val="l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102" name="Google Shape;2102;p100"/>
          <p:cNvSpPr txBox="1"/>
          <p:nvPr/>
        </p:nvSpPr>
        <p:spPr>
          <a:xfrm>
            <a:off x="3868737" y="4010025"/>
            <a:ext cx="2514600" cy="519112"/>
          </a:xfrm>
          <a:prstGeom prst="rect">
            <a:avLst/>
          </a:prstGeom>
          <a:noFill/>
          <a:ln>
            <a:noFill/>
          </a:ln>
        </p:spPr>
        <p:txBody>
          <a:bodyPr anchorCtr="0" anchor="t" bIns="46025" lIns="92075" spcFirstLastPara="1" rIns="92075" wrap="square" tIns="46025">
            <a:spAutoFit/>
          </a:bodyPr>
          <a:lstStyle/>
          <a:p>
            <a:pPr indent="0" lvl="0" marL="0" marR="0" rtl="0" algn="ctr">
              <a:lnSpc>
                <a:spcPct val="100000"/>
              </a:lnSpc>
              <a:spcBef>
                <a:spcPts val="0"/>
              </a:spcBef>
              <a:spcAft>
                <a:spcPts val="0"/>
              </a:spcAft>
              <a:buClr>
                <a:schemeClr val="dk1"/>
              </a:buClr>
              <a:buSzPts val="2800"/>
              <a:buFont typeface="Courier New"/>
              <a:buNone/>
            </a:pPr>
            <a:r>
              <a:rPr b="0" i="0" lang="en-US" sz="2800" u="none">
                <a:solidFill>
                  <a:schemeClr val="dk1"/>
                </a:solidFill>
                <a:latin typeface="Courier New"/>
                <a:ea typeface="Courier New"/>
                <a:cs typeface="Courier New"/>
                <a:sym typeface="Courier New"/>
              </a:rPr>
              <a:t>j=5</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0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7" name="Shape 2107"/>
        <p:cNvGrpSpPr/>
        <p:nvPr/>
      </p:nvGrpSpPr>
      <p:grpSpPr>
        <a:xfrm>
          <a:off x="0" y="0"/>
          <a:ext cx="0" cy="0"/>
          <a:chOff x="0" y="0"/>
          <a:chExt cx="0" cy="0"/>
        </a:xfrm>
      </p:grpSpPr>
      <p:sp>
        <p:nvSpPr>
          <p:cNvPr id="2108" name="Google Shape;2108;p101"/>
          <p:cNvSpPr txBox="1"/>
          <p:nvPr>
            <p:ph type="title"/>
          </p:nvPr>
        </p:nvSpPr>
        <p:spPr>
          <a:xfrm>
            <a:off x="762000" y="0"/>
            <a:ext cx="7772400" cy="1143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Partition Example</a:t>
            </a:r>
            <a:endParaRPr/>
          </a:p>
        </p:txBody>
      </p:sp>
      <p:sp>
        <p:nvSpPr>
          <p:cNvPr id="2109" name="Google Shape;2109;p101"/>
          <p:cNvSpPr txBox="1"/>
          <p:nvPr/>
        </p:nvSpPr>
        <p:spPr>
          <a:xfrm>
            <a:off x="152400" y="2819400"/>
            <a:ext cx="1600200" cy="519112"/>
          </a:xfrm>
          <a:prstGeom prst="rect">
            <a:avLst/>
          </a:prstGeom>
          <a:noFill/>
          <a:ln>
            <a:noFill/>
          </a:ln>
        </p:spPr>
        <p:txBody>
          <a:bodyPr anchorCtr="0" anchor="t" bIns="46025" lIns="92075" spcFirstLastPara="1" rIns="92075" wrap="square" tIns="46025">
            <a:spAutoFit/>
          </a:bodyPr>
          <a:lstStyle/>
          <a:p>
            <a:pPr indent="0" lvl="0" marL="0" marR="0" rtl="0" algn="r">
              <a:lnSpc>
                <a:spcPct val="100000"/>
              </a:lnSpc>
              <a:spcBef>
                <a:spcPts val="0"/>
              </a:spcBef>
              <a:spcAft>
                <a:spcPts val="0"/>
              </a:spcAft>
              <a:buClr>
                <a:schemeClr val="dk1"/>
              </a:buClr>
              <a:buSzPts val="2800"/>
              <a:buFont typeface="Courier New"/>
              <a:buNone/>
            </a:pPr>
            <a:r>
              <a:rPr b="0" i="0" lang="en-US" sz="2800" u="none">
                <a:solidFill>
                  <a:schemeClr val="dk1"/>
                </a:solidFill>
                <a:latin typeface="Courier New"/>
                <a:ea typeface="Courier New"/>
                <a:cs typeface="Courier New"/>
                <a:sym typeface="Courier New"/>
              </a:rPr>
              <a:t>A:</a:t>
            </a:r>
            <a:endParaRPr/>
          </a:p>
        </p:txBody>
      </p:sp>
      <p:sp>
        <p:nvSpPr>
          <p:cNvPr id="2110" name="Google Shape;2110;p101"/>
          <p:cNvSpPr txBox="1"/>
          <p:nvPr/>
        </p:nvSpPr>
        <p:spPr>
          <a:xfrm>
            <a:off x="1752600" y="2895600"/>
            <a:ext cx="609600" cy="436562"/>
          </a:xfrm>
          <a:prstGeom prst="rect">
            <a:avLst/>
          </a:prstGeom>
          <a:solidFill>
            <a:srgbClr val="000066"/>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rgbClr val="FFFF00"/>
              </a:buClr>
              <a:buSzPts val="2400"/>
              <a:buFont typeface="Arial"/>
              <a:buNone/>
            </a:pPr>
            <a:r>
              <a:rPr b="0" i="0" lang="en-US" sz="2400" u="none">
                <a:solidFill>
                  <a:srgbClr val="FFFF00"/>
                </a:solidFill>
                <a:latin typeface="Arial"/>
                <a:ea typeface="Arial"/>
                <a:cs typeface="Arial"/>
                <a:sym typeface="Arial"/>
              </a:rPr>
              <a:t>4</a:t>
            </a:r>
            <a:endParaRPr/>
          </a:p>
        </p:txBody>
      </p:sp>
      <p:sp>
        <p:nvSpPr>
          <p:cNvPr id="2111" name="Google Shape;2111;p101"/>
          <p:cNvSpPr txBox="1"/>
          <p:nvPr/>
        </p:nvSpPr>
        <p:spPr>
          <a:xfrm>
            <a:off x="2362200" y="2895600"/>
            <a:ext cx="609600" cy="436562"/>
          </a:xfrm>
          <a:prstGeom prst="rect">
            <a:avLst/>
          </a:prstGeom>
          <a:solidFill>
            <a:srgbClr val="009900"/>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3</a:t>
            </a:r>
            <a:endParaRPr/>
          </a:p>
        </p:txBody>
      </p:sp>
      <p:sp>
        <p:nvSpPr>
          <p:cNvPr id="2112" name="Google Shape;2112;p101"/>
          <p:cNvSpPr txBox="1"/>
          <p:nvPr/>
        </p:nvSpPr>
        <p:spPr>
          <a:xfrm>
            <a:off x="2971800" y="2895600"/>
            <a:ext cx="609600" cy="436562"/>
          </a:xfrm>
          <a:prstGeom prst="rect">
            <a:avLst/>
          </a:prstGeom>
          <a:solidFill>
            <a:srgbClr val="FF0000"/>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6</a:t>
            </a:r>
            <a:endParaRPr/>
          </a:p>
        </p:txBody>
      </p:sp>
      <p:sp>
        <p:nvSpPr>
          <p:cNvPr id="2113" name="Google Shape;2113;p101"/>
          <p:cNvSpPr txBox="1"/>
          <p:nvPr/>
        </p:nvSpPr>
        <p:spPr>
          <a:xfrm>
            <a:off x="3581400" y="2895600"/>
            <a:ext cx="609600" cy="436562"/>
          </a:xfrm>
          <a:prstGeom prst="rect">
            <a:avLst/>
          </a:prstGeom>
          <a:solidFill>
            <a:srgbClr val="FF0000"/>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8</a:t>
            </a:r>
            <a:endParaRPr/>
          </a:p>
        </p:txBody>
      </p:sp>
      <p:sp>
        <p:nvSpPr>
          <p:cNvPr id="2114" name="Google Shape;2114;p101"/>
          <p:cNvSpPr txBox="1"/>
          <p:nvPr/>
        </p:nvSpPr>
        <p:spPr>
          <a:xfrm>
            <a:off x="4191000" y="2895600"/>
            <a:ext cx="609600" cy="436562"/>
          </a:xfrm>
          <a:prstGeom prst="rect">
            <a:avLst/>
          </a:prstGeom>
          <a:solidFill>
            <a:srgbClr val="FF0000"/>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5</a:t>
            </a:r>
            <a:endParaRPr/>
          </a:p>
        </p:txBody>
      </p:sp>
      <p:sp>
        <p:nvSpPr>
          <p:cNvPr id="2115" name="Google Shape;2115;p101"/>
          <p:cNvSpPr txBox="1"/>
          <p:nvPr/>
        </p:nvSpPr>
        <p:spPr>
          <a:xfrm>
            <a:off x="4800600" y="2895600"/>
            <a:ext cx="609600" cy="436562"/>
          </a:xfrm>
          <a:prstGeom prst="rect">
            <a:avLst/>
          </a:prstGeom>
          <a:solidFill>
            <a:srgbClr val="009900"/>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1</a:t>
            </a:r>
            <a:endParaRPr/>
          </a:p>
        </p:txBody>
      </p:sp>
      <p:sp>
        <p:nvSpPr>
          <p:cNvPr id="2116" name="Google Shape;2116;p101"/>
          <p:cNvSpPr txBox="1"/>
          <p:nvPr/>
        </p:nvSpPr>
        <p:spPr>
          <a:xfrm>
            <a:off x="5410200" y="2895600"/>
            <a:ext cx="609600" cy="436562"/>
          </a:xfrm>
          <a:prstGeom prst="rect">
            <a:avLst/>
          </a:prstGeom>
          <a:solidFill>
            <a:schemeClr val="lt1"/>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7</a:t>
            </a:r>
            <a:endParaRPr/>
          </a:p>
        </p:txBody>
      </p:sp>
      <p:sp>
        <p:nvSpPr>
          <p:cNvPr id="2117" name="Google Shape;2117;p101"/>
          <p:cNvSpPr txBox="1"/>
          <p:nvPr/>
        </p:nvSpPr>
        <p:spPr>
          <a:xfrm>
            <a:off x="6019800" y="2895600"/>
            <a:ext cx="609600" cy="436562"/>
          </a:xfrm>
          <a:prstGeom prst="rect">
            <a:avLst/>
          </a:prstGeom>
          <a:no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2</a:t>
            </a:r>
            <a:endParaRPr/>
          </a:p>
        </p:txBody>
      </p:sp>
      <p:grpSp>
        <p:nvGrpSpPr>
          <p:cNvPr id="2118" name="Google Shape;2118;p101"/>
          <p:cNvGrpSpPr/>
          <p:nvPr/>
        </p:nvGrpSpPr>
        <p:grpSpPr>
          <a:xfrm>
            <a:off x="2057400" y="1676400"/>
            <a:ext cx="2514600" cy="1130300"/>
            <a:chOff x="528" y="1056"/>
            <a:chExt cx="1584" cy="712"/>
          </a:xfrm>
        </p:grpSpPr>
        <p:sp>
          <p:nvSpPr>
            <p:cNvPr id="2119" name="Google Shape;2119;p101"/>
            <p:cNvSpPr/>
            <p:nvPr/>
          </p:nvSpPr>
          <p:spPr>
            <a:xfrm>
              <a:off x="1200" y="1392"/>
              <a:ext cx="232" cy="376"/>
            </a:xfrm>
            <a:prstGeom prst="downArrow">
              <a:avLst>
                <a:gd fmla="val 10799" name="adj1"/>
                <a:gd fmla="val 50000" name="adj2"/>
              </a:avLst>
            </a:prstGeom>
            <a:solidFill>
              <a:srgbClr val="009900"/>
            </a:solidFill>
            <a:ln cap="flat" cmpd="sng" w="12700">
              <a:solidFill>
                <a:srgbClr val="0099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120" name="Google Shape;2120;p101"/>
            <p:cNvSpPr txBox="1"/>
            <p:nvPr/>
          </p:nvSpPr>
          <p:spPr>
            <a:xfrm>
              <a:off x="528" y="1056"/>
              <a:ext cx="1584" cy="327"/>
            </a:xfrm>
            <a:prstGeom prst="rect">
              <a:avLst/>
            </a:prstGeom>
            <a:noFill/>
            <a:ln>
              <a:noFill/>
            </a:ln>
          </p:spPr>
          <p:txBody>
            <a:bodyPr anchorCtr="0" anchor="t" bIns="46025" lIns="92075" spcFirstLastPara="1" rIns="92075" wrap="square" tIns="46025">
              <a:spAutoFit/>
            </a:bodyPr>
            <a:lstStyle/>
            <a:p>
              <a:pPr indent="0" lvl="0" marL="0" marR="0" rtl="0" algn="ctr">
                <a:lnSpc>
                  <a:spcPct val="100000"/>
                </a:lnSpc>
                <a:spcBef>
                  <a:spcPts val="0"/>
                </a:spcBef>
                <a:spcAft>
                  <a:spcPts val="0"/>
                </a:spcAft>
                <a:buClr>
                  <a:srgbClr val="009900"/>
                </a:buClr>
                <a:buSzPts val="2800"/>
                <a:buFont typeface="Courier New"/>
                <a:buNone/>
              </a:pPr>
              <a:r>
                <a:rPr b="0" i="0" lang="en-US" sz="2800" u="none">
                  <a:solidFill>
                    <a:srgbClr val="009900"/>
                  </a:solidFill>
                  <a:latin typeface="Courier New"/>
                  <a:ea typeface="Courier New"/>
                  <a:cs typeface="Courier New"/>
                  <a:sym typeface="Courier New"/>
                </a:rPr>
                <a:t>i=2</a:t>
              </a:r>
              <a:endParaRPr/>
            </a:p>
          </p:txBody>
        </p:sp>
      </p:grpSp>
      <p:grpSp>
        <p:nvGrpSpPr>
          <p:cNvPr id="2121" name="Google Shape;2121;p101"/>
          <p:cNvGrpSpPr/>
          <p:nvPr/>
        </p:nvGrpSpPr>
        <p:grpSpPr>
          <a:xfrm>
            <a:off x="2986087" y="2890837"/>
            <a:ext cx="2438400" cy="436562"/>
            <a:chOff x="1872" y="1824"/>
            <a:chExt cx="1536" cy="275"/>
          </a:xfrm>
        </p:grpSpPr>
        <p:sp>
          <p:nvSpPr>
            <p:cNvPr id="2122" name="Google Shape;2122;p101"/>
            <p:cNvSpPr txBox="1"/>
            <p:nvPr/>
          </p:nvSpPr>
          <p:spPr>
            <a:xfrm>
              <a:off x="1872" y="1824"/>
              <a:ext cx="384" cy="275"/>
            </a:xfrm>
            <a:prstGeom prst="rect">
              <a:avLst/>
            </a:prstGeom>
            <a:solidFill>
              <a:srgbClr val="009900"/>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1</a:t>
              </a:r>
              <a:endParaRPr/>
            </a:p>
          </p:txBody>
        </p:sp>
        <p:sp>
          <p:nvSpPr>
            <p:cNvPr id="2123" name="Google Shape;2123;p101"/>
            <p:cNvSpPr txBox="1"/>
            <p:nvPr/>
          </p:nvSpPr>
          <p:spPr>
            <a:xfrm>
              <a:off x="3024" y="1824"/>
              <a:ext cx="384" cy="275"/>
            </a:xfrm>
            <a:prstGeom prst="rect">
              <a:avLst/>
            </a:prstGeom>
            <a:solidFill>
              <a:srgbClr val="FF0000"/>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6</a:t>
              </a:r>
              <a:endParaRPr/>
            </a:p>
          </p:txBody>
        </p:sp>
      </p:grpSp>
      <p:sp>
        <p:nvSpPr>
          <p:cNvPr id="2124" name="Google Shape;2124;p101"/>
          <p:cNvSpPr/>
          <p:nvPr/>
        </p:nvSpPr>
        <p:spPr>
          <a:xfrm flipH="1" rot="10800000">
            <a:off x="4919662" y="3400425"/>
            <a:ext cx="368300" cy="596900"/>
          </a:xfrm>
          <a:prstGeom prst="downArrow">
            <a:avLst>
              <a:gd fmla="val 10799" name="adj1"/>
              <a:gd fmla="val 50000" name="adj2"/>
            </a:avLst>
          </a:prstGeom>
          <a:solidFill>
            <a:schemeClr val="l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125" name="Google Shape;2125;p101"/>
          <p:cNvSpPr txBox="1"/>
          <p:nvPr/>
        </p:nvSpPr>
        <p:spPr>
          <a:xfrm>
            <a:off x="3852862" y="4010025"/>
            <a:ext cx="2514600" cy="519112"/>
          </a:xfrm>
          <a:prstGeom prst="rect">
            <a:avLst/>
          </a:prstGeom>
          <a:noFill/>
          <a:ln>
            <a:noFill/>
          </a:ln>
        </p:spPr>
        <p:txBody>
          <a:bodyPr anchorCtr="0" anchor="t" bIns="46025" lIns="92075" spcFirstLastPara="1" rIns="92075" wrap="square" tIns="46025">
            <a:spAutoFit/>
          </a:bodyPr>
          <a:lstStyle/>
          <a:p>
            <a:pPr indent="0" lvl="0" marL="0" marR="0" rtl="0" algn="ctr">
              <a:lnSpc>
                <a:spcPct val="100000"/>
              </a:lnSpc>
              <a:spcBef>
                <a:spcPts val="0"/>
              </a:spcBef>
              <a:spcAft>
                <a:spcPts val="0"/>
              </a:spcAft>
              <a:buClr>
                <a:schemeClr val="dk1"/>
              </a:buClr>
              <a:buSzPts val="2800"/>
              <a:buFont typeface="Courier New"/>
              <a:buNone/>
            </a:pPr>
            <a:r>
              <a:rPr b="0" i="0" lang="en-US" sz="2800" u="none">
                <a:solidFill>
                  <a:schemeClr val="dk1"/>
                </a:solidFill>
                <a:latin typeface="Courier New"/>
                <a:ea typeface="Courier New"/>
                <a:cs typeface="Courier New"/>
                <a:sym typeface="Courier New"/>
              </a:rPr>
              <a:t>j=5</a:t>
            </a:r>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0" name="Shape 2130"/>
        <p:cNvGrpSpPr/>
        <p:nvPr/>
      </p:nvGrpSpPr>
      <p:grpSpPr>
        <a:xfrm>
          <a:off x="0" y="0"/>
          <a:ext cx="0" cy="0"/>
          <a:chOff x="0" y="0"/>
          <a:chExt cx="0" cy="0"/>
        </a:xfrm>
      </p:grpSpPr>
      <p:sp>
        <p:nvSpPr>
          <p:cNvPr id="2131" name="Google Shape;2131;p102"/>
          <p:cNvSpPr txBox="1"/>
          <p:nvPr>
            <p:ph type="title"/>
          </p:nvPr>
        </p:nvSpPr>
        <p:spPr>
          <a:xfrm>
            <a:off x="762000" y="0"/>
            <a:ext cx="7772400" cy="1143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Partition Example</a:t>
            </a:r>
            <a:endParaRPr/>
          </a:p>
        </p:txBody>
      </p:sp>
      <p:sp>
        <p:nvSpPr>
          <p:cNvPr id="2132" name="Google Shape;2132;p102"/>
          <p:cNvSpPr txBox="1"/>
          <p:nvPr/>
        </p:nvSpPr>
        <p:spPr>
          <a:xfrm>
            <a:off x="152400" y="2819400"/>
            <a:ext cx="1600200" cy="519112"/>
          </a:xfrm>
          <a:prstGeom prst="rect">
            <a:avLst/>
          </a:prstGeom>
          <a:noFill/>
          <a:ln>
            <a:noFill/>
          </a:ln>
        </p:spPr>
        <p:txBody>
          <a:bodyPr anchorCtr="0" anchor="t" bIns="46025" lIns="92075" spcFirstLastPara="1" rIns="92075" wrap="square" tIns="46025">
            <a:spAutoFit/>
          </a:bodyPr>
          <a:lstStyle/>
          <a:p>
            <a:pPr indent="0" lvl="0" marL="0" marR="0" rtl="0" algn="r">
              <a:lnSpc>
                <a:spcPct val="100000"/>
              </a:lnSpc>
              <a:spcBef>
                <a:spcPts val="0"/>
              </a:spcBef>
              <a:spcAft>
                <a:spcPts val="0"/>
              </a:spcAft>
              <a:buClr>
                <a:schemeClr val="dk1"/>
              </a:buClr>
              <a:buSzPts val="2800"/>
              <a:buFont typeface="Courier New"/>
              <a:buNone/>
            </a:pPr>
            <a:r>
              <a:rPr b="0" i="0" lang="en-US" sz="2800" u="none">
                <a:solidFill>
                  <a:schemeClr val="dk1"/>
                </a:solidFill>
                <a:latin typeface="Courier New"/>
                <a:ea typeface="Courier New"/>
                <a:cs typeface="Courier New"/>
                <a:sym typeface="Courier New"/>
              </a:rPr>
              <a:t>A:</a:t>
            </a:r>
            <a:endParaRPr/>
          </a:p>
        </p:txBody>
      </p:sp>
      <p:sp>
        <p:nvSpPr>
          <p:cNvPr id="2133" name="Google Shape;2133;p102"/>
          <p:cNvSpPr txBox="1"/>
          <p:nvPr/>
        </p:nvSpPr>
        <p:spPr>
          <a:xfrm>
            <a:off x="1752600" y="2895600"/>
            <a:ext cx="609600" cy="436562"/>
          </a:xfrm>
          <a:prstGeom prst="rect">
            <a:avLst/>
          </a:prstGeom>
          <a:solidFill>
            <a:srgbClr val="000066"/>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rgbClr val="FFFF00"/>
              </a:buClr>
              <a:buSzPts val="2400"/>
              <a:buFont typeface="Arial"/>
              <a:buNone/>
            </a:pPr>
            <a:r>
              <a:rPr b="0" i="0" lang="en-US" sz="2400" u="none">
                <a:solidFill>
                  <a:srgbClr val="FFFF00"/>
                </a:solidFill>
                <a:latin typeface="Arial"/>
                <a:ea typeface="Arial"/>
                <a:cs typeface="Arial"/>
                <a:sym typeface="Arial"/>
              </a:rPr>
              <a:t>4</a:t>
            </a:r>
            <a:endParaRPr/>
          </a:p>
        </p:txBody>
      </p:sp>
      <p:sp>
        <p:nvSpPr>
          <p:cNvPr id="2134" name="Google Shape;2134;p102"/>
          <p:cNvSpPr txBox="1"/>
          <p:nvPr/>
        </p:nvSpPr>
        <p:spPr>
          <a:xfrm>
            <a:off x="2362200" y="2895600"/>
            <a:ext cx="609600" cy="436562"/>
          </a:xfrm>
          <a:prstGeom prst="rect">
            <a:avLst/>
          </a:prstGeom>
          <a:solidFill>
            <a:srgbClr val="009900"/>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3</a:t>
            </a:r>
            <a:endParaRPr/>
          </a:p>
        </p:txBody>
      </p:sp>
      <p:sp>
        <p:nvSpPr>
          <p:cNvPr id="2135" name="Google Shape;2135;p102"/>
          <p:cNvSpPr txBox="1"/>
          <p:nvPr/>
        </p:nvSpPr>
        <p:spPr>
          <a:xfrm>
            <a:off x="3581400" y="2895600"/>
            <a:ext cx="609600" cy="436562"/>
          </a:xfrm>
          <a:prstGeom prst="rect">
            <a:avLst/>
          </a:prstGeom>
          <a:solidFill>
            <a:srgbClr val="FF0000"/>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8</a:t>
            </a:r>
            <a:endParaRPr/>
          </a:p>
        </p:txBody>
      </p:sp>
      <p:sp>
        <p:nvSpPr>
          <p:cNvPr id="2136" name="Google Shape;2136;p102"/>
          <p:cNvSpPr txBox="1"/>
          <p:nvPr/>
        </p:nvSpPr>
        <p:spPr>
          <a:xfrm>
            <a:off x="4191000" y="2895600"/>
            <a:ext cx="609600" cy="436562"/>
          </a:xfrm>
          <a:prstGeom prst="rect">
            <a:avLst/>
          </a:prstGeom>
          <a:solidFill>
            <a:srgbClr val="FF0000"/>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5</a:t>
            </a:r>
            <a:endParaRPr/>
          </a:p>
        </p:txBody>
      </p:sp>
      <p:sp>
        <p:nvSpPr>
          <p:cNvPr id="2137" name="Google Shape;2137;p102"/>
          <p:cNvSpPr txBox="1"/>
          <p:nvPr/>
        </p:nvSpPr>
        <p:spPr>
          <a:xfrm>
            <a:off x="5410200" y="2895600"/>
            <a:ext cx="609600" cy="436562"/>
          </a:xfrm>
          <a:prstGeom prst="rect">
            <a:avLst/>
          </a:prstGeom>
          <a:solidFill>
            <a:schemeClr val="lt1"/>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7</a:t>
            </a:r>
            <a:endParaRPr/>
          </a:p>
        </p:txBody>
      </p:sp>
      <p:sp>
        <p:nvSpPr>
          <p:cNvPr id="2138" name="Google Shape;2138;p102"/>
          <p:cNvSpPr txBox="1"/>
          <p:nvPr/>
        </p:nvSpPr>
        <p:spPr>
          <a:xfrm>
            <a:off x="6019800" y="2895600"/>
            <a:ext cx="609600" cy="436562"/>
          </a:xfrm>
          <a:prstGeom prst="rect">
            <a:avLst/>
          </a:prstGeom>
          <a:no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2</a:t>
            </a:r>
            <a:endParaRPr/>
          </a:p>
        </p:txBody>
      </p:sp>
      <p:grpSp>
        <p:nvGrpSpPr>
          <p:cNvPr id="2139" name="Google Shape;2139;p102"/>
          <p:cNvGrpSpPr/>
          <p:nvPr/>
        </p:nvGrpSpPr>
        <p:grpSpPr>
          <a:xfrm>
            <a:off x="2057400" y="1676400"/>
            <a:ext cx="2514600" cy="1130300"/>
            <a:chOff x="528" y="1056"/>
            <a:chExt cx="1584" cy="712"/>
          </a:xfrm>
        </p:grpSpPr>
        <p:sp>
          <p:nvSpPr>
            <p:cNvPr id="2140" name="Google Shape;2140;p102"/>
            <p:cNvSpPr/>
            <p:nvPr/>
          </p:nvSpPr>
          <p:spPr>
            <a:xfrm>
              <a:off x="1200" y="1392"/>
              <a:ext cx="232" cy="376"/>
            </a:xfrm>
            <a:prstGeom prst="downArrow">
              <a:avLst>
                <a:gd fmla="val 10799" name="adj1"/>
                <a:gd fmla="val 50000" name="adj2"/>
              </a:avLst>
            </a:prstGeom>
            <a:solidFill>
              <a:srgbClr val="00990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141" name="Google Shape;2141;p102"/>
            <p:cNvSpPr txBox="1"/>
            <p:nvPr/>
          </p:nvSpPr>
          <p:spPr>
            <a:xfrm>
              <a:off x="528" y="1056"/>
              <a:ext cx="1584" cy="327"/>
            </a:xfrm>
            <a:prstGeom prst="rect">
              <a:avLst/>
            </a:prstGeom>
            <a:noFill/>
            <a:ln>
              <a:noFill/>
            </a:ln>
          </p:spPr>
          <p:txBody>
            <a:bodyPr anchorCtr="0" anchor="t" bIns="46025" lIns="92075" spcFirstLastPara="1" rIns="92075" wrap="square" tIns="46025">
              <a:spAutoFit/>
            </a:bodyPr>
            <a:lstStyle/>
            <a:p>
              <a:pPr indent="0" lvl="0" marL="0" marR="0" rtl="0" algn="ctr">
                <a:lnSpc>
                  <a:spcPct val="100000"/>
                </a:lnSpc>
                <a:spcBef>
                  <a:spcPts val="0"/>
                </a:spcBef>
                <a:spcAft>
                  <a:spcPts val="0"/>
                </a:spcAft>
                <a:buClr>
                  <a:srgbClr val="009900"/>
                </a:buClr>
                <a:buSzPts val="2800"/>
                <a:buFont typeface="Courier New"/>
                <a:buNone/>
              </a:pPr>
              <a:r>
                <a:rPr b="0" i="0" lang="en-US" sz="2800" u="none">
                  <a:solidFill>
                    <a:srgbClr val="009900"/>
                  </a:solidFill>
                  <a:latin typeface="Courier New"/>
                  <a:ea typeface="Courier New"/>
                  <a:cs typeface="Courier New"/>
                  <a:sym typeface="Courier New"/>
                </a:rPr>
                <a:t>i=2</a:t>
              </a:r>
              <a:endParaRPr/>
            </a:p>
          </p:txBody>
        </p:sp>
      </p:grpSp>
      <p:sp>
        <p:nvSpPr>
          <p:cNvPr id="2142" name="Google Shape;2142;p102"/>
          <p:cNvSpPr txBox="1"/>
          <p:nvPr/>
        </p:nvSpPr>
        <p:spPr>
          <a:xfrm>
            <a:off x="2971800" y="2895600"/>
            <a:ext cx="609600" cy="436562"/>
          </a:xfrm>
          <a:prstGeom prst="rect">
            <a:avLst/>
          </a:prstGeom>
          <a:solidFill>
            <a:srgbClr val="009900"/>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1</a:t>
            </a:r>
            <a:endParaRPr/>
          </a:p>
        </p:txBody>
      </p:sp>
      <p:sp>
        <p:nvSpPr>
          <p:cNvPr id="2143" name="Google Shape;2143;p102"/>
          <p:cNvSpPr txBox="1"/>
          <p:nvPr/>
        </p:nvSpPr>
        <p:spPr>
          <a:xfrm>
            <a:off x="4800600" y="2895600"/>
            <a:ext cx="609600" cy="436562"/>
          </a:xfrm>
          <a:prstGeom prst="rect">
            <a:avLst/>
          </a:prstGeom>
          <a:solidFill>
            <a:srgbClr val="FF0000"/>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6</a:t>
            </a:r>
            <a:endParaRPr/>
          </a:p>
        </p:txBody>
      </p:sp>
      <p:sp>
        <p:nvSpPr>
          <p:cNvPr id="2144" name="Google Shape;2144;p102"/>
          <p:cNvSpPr txBox="1"/>
          <p:nvPr/>
        </p:nvSpPr>
        <p:spPr>
          <a:xfrm>
            <a:off x="5410200" y="2894012"/>
            <a:ext cx="609600" cy="436562"/>
          </a:xfrm>
          <a:prstGeom prst="rect">
            <a:avLst/>
          </a:prstGeom>
          <a:solidFill>
            <a:srgbClr val="FF0000"/>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7</a:t>
            </a:r>
            <a:endParaRPr/>
          </a:p>
        </p:txBody>
      </p:sp>
      <p:sp>
        <p:nvSpPr>
          <p:cNvPr id="2145" name="Google Shape;2145;p102"/>
          <p:cNvSpPr/>
          <p:nvPr/>
        </p:nvSpPr>
        <p:spPr>
          <a:xfrm flipH="1" rot="10800000">
            <a:off x="5530850" y="3400425"/>
            <a:ext cx="368300" cy="596900"/>
          </a:xfrm>
          <a:prstGeom prst="downArrow">
            <a:avLst>
              <a:gd fmla="val 10799" name="adj1"/>
              <a:gd fmla="val 50000" name="adj2"/>
            </a:avLst>
          </a:prstGeom>
          <a:solidFill>
            <a:schemeClr val="l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146" name="Google Shape;2146;p102"/>
          <p:cNvSpPr txBox="1"/>
          <p:nvPr/>
        </p:nvSpPr>
        <p:spPr>
          <a:xfrm>
            <a:off x="4464050" y="4010025"/>
            <a:ext cx="2514600" cy="519112"/>
          </a:xfrm>
          <a:prstGeom prst="rect">
            <a:avLst/>
          </a:prstGeom>
          <a:noFill/>
          <a:ln>
            <a:noFill/>
          </a:ln>
        </p:spPr>
        <p:txBody>
          <a:bodyPr anchorCtr="0" anchor="t" bIns="46025" lIns="92075" spcFirstLastPara="1" rIns="92075" wrap="square" tIns="46025">
            <a:spAutoFit/>
          </a:bodyPr>
          <a:lstStyle/>
          <a:p>
            <a:pPr indent="0" lvl="0" marL="0" marR="0" rtl="0" algn="ctr">
              <a:lnSpc>
                <a:spcPct val="100000"/>
              </a:lnSpc>
              <a:spcBef>
                <a:spcPts val="0"/>
              </a:spcBef>
              <a:spcAft>
                <a:spcPts val="0"/>
              </a:spcAft>
              <a:buClr>
                <a:schemeClr val="dk1"/>
              </a:buClr>
              <a:buSzPts val="2800"/>
              <a:buFont typeface="Courier New"/>
              <a:buNone/>
            </a:pPr>
            <a:r>
              <a:rPr b="0" i="0" lang="en-US" sz="2800" u="none">
                <a:solidFill>
                  <a:schemeClr val="dk1"/>
                </a:solidFill>
                <a:latin typeface="Courier New"/>
                <a:ea typeface="Courier New"/>
                <a:cs typeface="Courier New"/>
                <a:sym typeface="Courier New"/>
              </a:rPr>
              <a:t>j=6</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4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1" name="Shape 2151"/>
        <p:cNvGrpSpPr/>
        <p:nvPr/>
      </p:nvGrpSpPr>
      <p:grpSpPr>
        <a:xfrm>
          <a:off x="0" y="0"/>
          <a:ext cx="0" cy="0"/>
          <a:chOff x="0" y="0"/>
          <a:chExt cx="0" cy="0"/>
        </a:xfrm>
      </p:grpSpPr>
      <p:sp>
        <p:nvSpPr>
          <p:cNvPr id="2152" name="Google Shape;2152;p103"/>
          <p:cNvSpPr txBox="1"/>
          <p:nvPr>
            <p:ph type="title"/>
          </p:nvPr>
        </p:nvSpPr>
        <p:spPr>
          <a:xfrm>
            <a:off x="762000" y="0"/>
            <a:ext cx="7772400" cy="1143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Partition Example</a:t>
            </a:r>
            <a:endParaRPr/>
          </a:p>
        </p:txBody>
      </p:sp>
      <p:sp>
        <p:nvSpPr>
          <p:cNvPr id="2153" name="Google Shape;2153;p103"/>
          <p:cNvSpPr txBox="1"/>
          <p:nvPr/>
        </p:nvSpPr>
        <p:spPr>
          <a:xfrm>
            <a:off x="152400" y="2819400"/>
            <a:ext cx="1600200" cy="519112"/>
          </a:xfrm>
          <a:prstGeom prst="rect">
            <a:avLst/>
          </a:prstGeom>
          <a:noFill/>
          <a:ln>
            <a:noFill/>
          </a:ln>
        </p:spPr>
        <p:txBody>
          <a:bodyPr anchorCtr="0" anchor="t" bIns="46025" lIns="92075" spcFirstLastPara="1" rIns="92075" wrap="square" tIns="46025">
            <a:spAutoFit/>
          </a:bodyPr>
          <a:lstStyle/>
          <a:p>
            <a:pPr indent="0" lvl="0" marL="0" marR="0" rtl="0" algn="r">
              <a:lnSpc>
                <a:spcPct val="100000"/>
              </a:lnSpc>
              <a:spcBef>
                <a:spcPts val="0"/>
              </a:spcBef>
              <a:spcAft>
                <a:spcPts val="0"/>
              </a:spcAft>
              <a:buClr>
                <a:schemeClr val="dk1"/>
              </a:buClr>
              <a:buSzPts val="2800"/>
              <a:buFont typeface="Courier New"/>
              <a:buNone/>
            </a:pPr>
            <a:r>
              <a:rPr b="0" i="0" lang="en-US" sz="2800" u="none">
                <a:solidFill>
                  <a:schemeClr val="dk1"/>
                </a:solidFill>
                <a:latin typeface="Courier New"/>
                <a:ea typeface="Courier New"/>
                <a:cs typeface="Courier New"/>
                <a:sym typeface="Courier New"/>
              </a:rPr>
              <a:t>A:</a:t>
            </a:r>
            <a:endParaRPr/>
          </a:p>
        </p:txBody>
      </p:sp>
      <p:sp>
        <p:nvSpPr>
          <p:cNvPr id="2154" name="Google Shape;2154;p103"/>
          <p:cNvSpPr txBox="1"/>
          <p:nvPr/>
        </p:nvSpPr>
        <p:spPr>
          <a:xfrm>
            <a:off x="1752600" y="2895600"/>
            <a:ext cx="609600" cy="436562"/>
          </a:xfrm>
          <a:prstGeom prst="rect">
            <a:avLst/>
          </a:prstGeom>
          <a:solidFill>
            <a:srgbClr val="000066"/>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rgbClr val="FFFF00"/>
              </a:buClr>
              <a:buSzPts val="2400"/>
              <a:buFont typeface="Arial"/>
              <a:buNone/>
            </a:pPr>
            <a:r>
              <a:rPr b="0" i="0" lang="en-US" sz="2400" u="none">
                <a:solidFill>
                  <a:srgbClr val="FFFF00"/>
                </a:solidFill>
                <a:latin typeface="Arial"/>
                <a:ea typeface="Arial"/>
                <a:cs typeface="Arial"/>
                <a:sym typeface="Arial"/>
              </a:rPr>
              <a:t>4</a:t>
            </a:r>
            <a:endParaRPr/>
          </a:p>
        </p:txBody>
      </p:sp>
      <p:sp>
        <p:nvSpPr>
          <p:cNvPr id="2155" name="Google Shape;2155;p103"/>
          <p:cNvSpPr txBox="1"/>
          <p:nvPr/>
        </p:nvSpPr>
        <p:spPr>
          <a:xfrm>
            <a:off x="2362200" y="2895600"/>
            <a:ext cx="609600" cy="436562"/>
          </a:xfrm>
          <a:prstGeom prst="rect">
            <a:avLst/>
          </a:prstGeom>
          <a:solidFill>
            <a:srgbClr val="009900"/>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3</a:t>
            </a:r>
            <a:endParaRPr/>
          </a:p>
        </p:txBody>
      </p:sp>
      <p:sp>
        <p:nvSpPr>
          <p:cNvPr id="2156" name="Google Shape;2156;p103"/>
          <p:cNvSpPr txBox="1"/>
          <p:nvPr/>
        </p:nvSpPr>
        <p:spPr>
          <a:xfrm>
            <a:off x="3581400" y="2895600"/>
            <a:ext cx="609600" cy="436562"/>
          </a:xfrm>
          <a:prstGeom prst="rect">
            <a:avLst/>
          </a:prstGeom>
          <a:solidFill>
            <a:srgbClr val="FF0000"/>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8</a:t>
            </a:r>
            <a:endParaRPr/>
          </a:p>
        </p:txBody>
      </p:sp>
      <p:sp>
        <p:nvSpPr>
          <p:cNvPr id="2157" name="Google Shape;2157;p103"/>
          <p:cNvSpPr txBox="1"/>
          <p:nvPr/>
        </p:nvSpPr>
        <p:spPr>
          <a:xfrm>
            <a:off x="4191000" y="2895600"/>
            <a:ext cx="609600" cy="436562"/>
          </a:xfrm>
          <a:prstGeom prst="rect">
            <a:avLst/>
          </a:prstGeom>
          <a:solidFill>
            <a:srgbClr val="FF0000"/>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5</a:t>
            </a:r>
            <a:endParaRPr/>
          </a:p>
        </p:txBody>
      </p:sp>
      <p:sp>
        <p:nvSpPr>
          <p:cNvPr id="2158" name="Google Shape;2158;p103"/>
          <p:cNvSpPr txBox="1"/>
          <p:nvPr/>
        </p:nvSpPr>
        <p:spPr>
          <a:xfrm>
            <a:off x="5410200" y="2895600"/>
            <a:ext cx="609600" cy="436562"/>
          </a:xfrm>
          <a:prstGeom prst="rect">
            <a:avLst/>
          </a:prstGeom>
          <a:solidFill>
            <a:srgbClr val="FF0000"/>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7</a:t>
            </a:r>
            <a:endParaRPr/>
          </a:p>
        </p:txBody>
      </p:sp>
      <p:sp>
        <p:nvSpPr>
          <p:cNvPr id="2159" name="Google Shape;2159;p103"/>
          <p:cNvSpPr txBox="1"/>
          <p:nvPr/>
        </p:nvSpPr>
        <p:spPr>
          <a:xfrm>
            <a:off x="6019800" y="2895600"/>
            <a:ext cx="609600" cy="436562"/>
          </a:xfrm>
          <a:prstGeom prst="rect">
            <a:avLst/>
          </a:prstGeom>
          <a:no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2</a:t>
            </a:r>
            <a:endParaRPr/>
          </a:p>
        </p:txBody>
      </p:sp>
      <p:grpSp>
        <p:nvGrpSpPr>
          <p:cNvPr id="2160" name="Google Shape;2160;p103"/>
          <p:cNvGrpSpPr/>
          <p:nvPr/>
        </p:nvGrpSpPr>
        <p:grpSpPr>
          <a:xfrm>
            <a:off x="2057400" y="1676400"/>
            <a:ext cx="2514600" cy="1130300"/>
            <a:chOff x="528" y="1056"/>
            <a:chExt cx="1584" cy="712"/>
          </a:xfrm>
        </p:grpSpPr>
        <p:sp>
          <p:nvSpPr>
            <p:cNvPr id="2161" name="Google Shape;2161;p103"/>
            <p:cNvSpPr/>
            <p:nvPr/>
          </p:nvSpPr>
          <p:spPr>
            <a:xfrm>
              <a:off x="1200" y="1392"/>
              <a:ext cx="232" cy="376"/>
            </a:xfrm>
            <a:prstGeom prst="downArrow">
              <a:avLst>
                <a:gd fmla="val 10799" name="adj1"/>
                <a:gd fmla="val 50000" name="adj2"/>
              </a:avLst>
            </a:prstGeom>
            <a:solidFill>
              <a:srgbClr val="00990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162" name="Google Shape;2162;p103"/>
            <p:cNvSpPr txBox="1"/>
            <p:nvPr/>
          </p:nvSpPr>
          <p:spPr>
            <a:xfrm>
              <a:off x="528" y="1056"/>
              <a:ext cx="1584" cy="327"/>
            </a:xfrm>
            <a:prstGeom prst="rect">
              <a:avLst/>
            </a:prstGeom>
            <a:noFill/>
            <a:ln>
              <a:noFill/>
            </a:ln>
          </p:spPr>
          <p:txBody>
            <a:bodyPr anchorCtr="0" anchor="t" bIns="46025" lIns="92075" spcFirstLastPara="1" rIns="92075" wrap="square" tIns="46025">
              <a:spAutoFit/>
            </a:bodyPr>
            <a:lstStyle/>
            <a:p>
              <a:pPr indent="0" lvl="0" marL="0" marR="0" rtl="0" algn="ctr">
                <a:lnSpc>
                  <a:spcPct val="100000"/>
                </a:lnSpc>
                <a:spcBef>
                  <a:spcPts val="0"/>
                </a:spcBef>
                <a:spcAft>
                  <a:spcPts val="0"/>
                </a:spcAft>
                <a:buClr>
                  <a:srgbClr val="009900"/>
                </a:buClr>
                <a:buSzPts val="2800"/>
                <a:buFont typeface="Courier New"/>
                <a:buNone/>
              </a:pPr>
              <a:r>
                <a:rPr b="0" i="0" lang="en-US" sz="2800" u="none">
                  <a:solidFill>
                    <a:srgbClr val="009900"/>
                  </a:solidFill>
                  <a:latin typeface="Courier New"/>
                  <a:ea typeface="Courier New"/>
                  <a:cs typeface="Courier New"/>
                  <a:sym typeface="Courier New"/>
                </a:rPr>
                <a:t>i=2</a:t>
              </a:r>
              <a:endParaRPr/>
            </a:p>
          </p:txBody>
        </p:sp>
      </p:grpSp>
      <p:sp>
        <p:nvSpPr>
          <p:cNvPr id="2163" name="Google Shape;2163;p103"/>
          <p:cNvSpPr txBox="1"/>
          <p:nvPr/>
        </p:nvSpPr>
        <p:spPr>
          <a:xfrm>
            <a:off x="2971800" y="2895600"/>
            <a:ext cx="609600" cy="436562"/>
          </a:xfrm>
          <a:prstGeom prst="rect">
            <a:avLst/>
          </a:prstGeom>
          <a:solidFill>
            <a:srgbClr val="009900"/>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1</a:t>
            </a:r>
            <a:endParaRPr/>
          </a:p>
        </p:txBody>
      </p:sp>
      <p:sp>
        <p:nvSpPr>
          <p:cNvPr id="2164" name="Google Shape;2164;p103"/>
          <p:cNvSpPr txBox="1"/>
          <p:nvPr/>
        </p:nvSpPr>
        <p:spPr>
          <a:xfrm>
            <a:off x="4800600" y="2895600"/>
            <a:ext cx="609600" cy="436562"/>
          </a:xfrm>
          <a:prstGeom prst="rect">
            <a:avLst/>
          </a:prstGeom>
          <a:solidFill>
            <a:srgbClr val="FF0000"/>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6</a:t>
            </a:r>
            <a:endParaRPr/>
          </a:p>
        </p:txBody>
      </p:sp>
      <p:sp>
        <p:nvSpPr>
          <p:cNvPr id="2165" name="Google Shape;2165;p103"/>
          <p:cNvSpPr txBox="1"/>
          <p:nvPr/>
        </p:nvSpPr>
        <p:spPr>
          <a:xfrm>
            <a:off x="6027737" y="2889250"/>
            <a:ext cx="609600" cy="436562"/>
          </a:xfrm>
          <a:prstGeom prst="rect">
            <a:avLst/>
          </a:prstGeom>
          <a:solidFill>
            <a:srgbClr val="009900"/>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2</a:t>
            </a:r>
            <a:endParaRPr/>
          </a:p>
        </p:txBody>
      </p:sp>
      <p:sp>
        <p:nvSpPr>
          <p:cNvPr id="2166" name="Google Shape;2166;p103"/>
          <p:cNvSpPr txBox="1"/>
          <p:nvPr/>
        </p:nvSpPr>
        <p:spPr>
          <a:xfrm>
            <a:off x="3590925" y="2890837"/>
            <a:ext cx="609600" cy="436562"/>
          </a:xfrm>
          <a:prstGeom prst="rect">
            <a:avLst/>
          </a:prstGeom>
          <a:solidFill>
            <a:srgbClr val="009900"/>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2</a:t>
            </a:r>
            <a:endParaRPr/>
          </a:p>
        </p:txBody>
      </p:sp>
      <p:sp>
        <p:nvSpPr>
          <p:cNvPr id="2167" name="Google Shape;2167;p103"/>
          <p:cNvSpPr txBox="1"/>
          <p:nvPr/>
        </p:nvSpPr>
        <p:spPr>
          <a:xfrm>
            <a:off x="6013450" y="2889250"/>
            <a:ext cx="609600" cy="436562"/>
          </a:xfrm>
          <a:prstGeom prst="rect">
            <a:avLst/>
          </a:prstGeom>
          <a:solidFill>
            <a:srgbClr val="FF0000"/>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8</a:t>
            </a:r>
            <a:endParaRPr/>
          </a:p>
        </p:txBody>
      </p:sp>
      <p:grpSp>
        <p:nvGrpSpPr>
          <p:cNvPr id="2168" name="Google Shape;2168;p103"/>
          <p:cNvGrpSpPr/>
          <p:nvPr/>
        </p:nvGrpSpPr>
        <p:grpSpPr>
          <a:xfrm>
            <a:off x="2689225" y="1654175"/>
            <a:ext cx="2514600" cy="1130300"/>
            <a:chOff x="528" y="1056"/>
            <a:chExt cx="1584" cy="712"/>
          </a:xfrm>
        </p:grpSpPr>
        <p:sp>
          <p:nvSpPr>
            <p:cNvPr id="2169" name="Google Shape;2169;p103"/>
            <p:cNvSpPr/>
            <p:nvPr/>
          </p:nvSpPr>
          <p:spPr>
            <a:xfrm>
              <a:off x="1200" y="1392"/>
              <a:ext cx="232" cy="376"/>
            </a:xfrm>
            <a:prstGeom prst="downArrow">
              <a:avLst>
                <a:gd fmla="val 10799" name="adj1"/>
                <a:gd fmla="val 50000" name="adj2"/>
              </a:avLst>
            </a:prstGeom>
            <a:solidFill>
              <a:srgbClr val="00990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170" name="Google Shape;2170;p103"/>
            <p:cNvSpPr txBox="1"/>
            <p:nvPr/>
          </p:nvSpPr>
          <p:spPr>
            <a:xfrm>
              <a:off x="528" y="1056"/>
              <a:ext cx="1584" cy="327"/>
            </a:xfrm>
            <a:prstGeom prst="rect">
              <a:avLst/>
            </a:prstGeom>
            <a:noFill/>
            <a:ln>
              <a:noFill/>
            </a:ln>
          </p:spPr>
          <p:txBody>
            <a:bodyPr anchorCtr="0" anchor="t" bIns="46025" lIns="92075" spcFirstLastPara="1" rIns="92075" wrap="square" tIns="46025">
              <a:spAutoFit/>
            </a:bodyPr>
            <a:lstStyle/>
            <a:p>
              <a:pPr indent="0" lvl="0" marL="0" marR="0" rtl="0" algn="ctr">
                <a:lnSpc>
                  <a:spcPct val="100000"/>
                </a:lnSpc>
                <a:spcBef>
                  <a:spcPts val="0"/>
                </a:spcBef>
                <a:spcAft>
                  <a:spcPts val="0"/>
                </a:spcAft>
                <a:buClr>
                  <a:srgbClr val="009900"/>
                </a:buClr>
                <a:buSzPts val="2800"/>
                <a:buFont typeface="Courier New"/>
                <a:buNone/>
              </a:pPr>
              <a:r>
                <a:rPr b="0" i="0" lang="en-US" sz="2800" u="none">
                  <a:solidFill>
                    <a:srgbClr val="009900"/>
                  </a:solidFill>
                  <a:latin typeface="Courier New"/>
                  <a:ea typeface="Courier New"/>
                  <a:cs typeface="Courier New"/>
                  <a:sym typeface="Courier New"/>
                </a:rPr>
                <a:t>i=3</a:t>
              </a:r>
              <a:endParaRPr/>
            </a:p>
          </p:txBody>
        </p:sp>
      </p:grpSp>
      <p:sp>
        <p:nvSpPr>
          <p:cNvPr id="2171" name="Google Shape;2171;p103"/>
          <p:cNvSpPr/>
          <p:nvPr/>
        </p:nvSpPr>
        <p:spPr>
          <a:xfrm flipH="1" rot="10800000">
            <a:off x="6140450" y="3413125"/>
            <a:ext cx="368300" cy="596900"/>
          </a:xfrm>
          <a:prstGeom prst="downArrow">
            <a:avLst>
              <a:gd fmla="val 10799" name="adj1"/>
              <a:gd fmla="val 50000" name="adj2"/>
            </a:avLst>
          </a:prstGeom>
          <a:solidFill>
            <a:schemeClr val="l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172" name="Google Shape;2172;p103"/>
          <p:cNvSpPr txBox="1"/>
          <p:nvPr/>
        </p:nvSpPr>
        <p:spPr>
          <a:xfrm>
            <a:off x="5073650" y="4022725"/>
            <a:ext cx="2514600" cy="519112"/>
          </a:xfrm>
          <a:prstGeom prst="rect">
            <a:avLst/>
          </a:prstGeom>
          <a:noFill/>
          <a:ln>
            <a:noFill/>
          </a:ln>
        </p:spPr>
        <p:txBody>
          <a:bodyPr anchorCtr="0" anchor="t" bIns="46025" lIns="92075" spcFirstLastPara="1" rIns="92075" wrap="square" tIns="46025">
            <a:spAutoFit/>
          </a:bodyPr>
          <a:lstStyle/>
          <a:p>
            <a:pPr indent="0" lvl="0" marL="0" marR="0" rtl="0" algn="ctr">
              <a:lnSpc>
                <a:spcPct val="100000"/>
              </a:lnSpc>
              <a:spcBef>
                <a:spcPts val="0"/>
              </a:spcBef>
              <a:spcAft>
                <a:spcPts val="0"/>
              </a:spcAft>
              <a:buClr>
                <a:schemeClr val="dk1"/>
              </a:buClr>
              <a:buSzPts val="2800"/>
              <a:buFont typeface="Courier New"/>
              <a:buNone/>
            </a:pPr>
            <a:r>
              <a:rPr b="0" i="0" lang="en-US" sz="2800" u="none">
                <a:solidFill>
                  <a:schemeClr val="dk1"/>
                </a:solidFill>
                <a:latin typeface="Courier New"/>
                <a:ea typeface="Courier New"/>
                <a:cs typeface="Courier New"/>
                <a:sym typeface="Courier New"/>
              </a:rPr>
              <a:t>j=7</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6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7"/>
                                        </p:tgtEl>
                                        <p:attrNameLst>
                                          <p:attrName>style.visibility</p:attrName>
                                        </p:attrNameLst>
                                      </p:cBhvr>
                                      <p:to>
                                        <p:strVal val="visible"/>
                                      </p:to>
                                    </p:set>
                                    <p:animEffect filter="fade" transition="in">
                                      <p:cBhvr>
                                        <p:cTn dur="500"/>
                                        <p:tgtEl>
                                          <p:spTgt spid="2167"/>
                                        </p:tgtEl>
                                      </p:cBhvr>
                                    </p:animEffect>
                                  </p:childTnLst>
                                </p:cTn>
                              </p:par>
                              <p:par>
                                <p:cTn fill="hold" nodeType="withEffect" presetClass="entr" presetID="10" presetSubtype="0">
                                  <p:stCondLst>
                                    <p:cond delay="0"/>
                                  </p:stCondLst>
                                  <p:childTnLst>
                                    <p:set>
                                      <p:cBhvr>
                                        <p:cTn dur="1" fill="hold">
                                          <p:stCondLst>
                                            <p:cond delay="0"/>
                                          </p:stCondLst>
                                        </p:cTn>
                                        <p:tgtEl>
                                          <p:spTgt spid="2166"/>
                                        </p:tgtEl>
                                        <p:attrNameLst>
                                          <p:attrName>style.visibility</p:attrName>
                                        </p:attrNameLst>
                                      </p:cBhvr>
                                      <p:to>
                                        <p:strVal val="visible"/>
                                      </p:to>
                                    </p:set>
                                    <p:animEffect filter="fade" transition="in">
                                      <p:cBhvr>
                                        <p:cTn dur="500"/>
                                        <p:tgtEl>
                                          <p:spTgt spid="216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7" name="Shape 2177"/>
        <p:cNvGrpSpPr/>
        <p:nvPr/>
      </p:nvGrpSpPr>
      <p:grpSpPr>
        <a:xfrm>
          <a:off x="0" y="0"/>
          <a:ext cx="0" cy="0"/>
          <a:chOff x="0" y="0"/>
          <a:chExt cx="0" cy="0"/>
        </a:xfrm>
      </p:grpSpPr>
      <p:sp>
        <p:nvSpPr>
          <p:cNvPr id="2178" name="Google Shape;2178;p104"/>
          <p:cNvSpPr txBox="1"/>
          <p:nvPr>
            <p:ph type="title"/>
          </p:nvPr>
        </p:nvSpPr>
        <p:spPr>
          <a:xfrm>
            <a:off x="762000" y="0"/>
            <a:ext cx="7772400" cy="1143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Partition Example</a:t>
            </a:r>
            <a:endParaRPr/>
          </a:p>
        </p:txBody>
      </p:sp>
      <p:sp>
        <p:nvSpPr>
          <p:cNvPr id="2179" name="Google Shape;2179;p104"/>
          <p:cNvSpPr txBox="1"/>
          <p:nvPr/>
        </p:nvSpPr>
        <p:spPr>
          <a:xfrm>
            <a:off x="152400" y="2819400"/>
            <a:ext cx="1600200" cy="519112"/>
          </a:xfrm>
          <a:prstGeom prst="rect">
            <a:avLst/>
          </a:prstGeom>
          <a:noFill/>
          <a:ln>
            <a:noFill/>
          </a:ln>
        </p:spPr>
        <p:txBody>
          <a:bodyPr anchorCtr="0" anchor="t" bIns="46025" lIns="92075" spcFirstLastPara="1" rIns="92075" wrap="square" tIns="46025">
            <a:spAutoFit/>
          </a:bodyPr>
          <a:lstStyle/>
          <a:p>
            <a:pPr indent="0" lvl="0" marL="0" marR="0" rtl="0" algn="r">
              <a:lnSpc>
                <a:spcPct val="100000"/>
              </a:lnSpc>
              <a:spcBef>
                <a:spcPts val="0"/>
              </a:spcBef>
              <a:spcAft>
                <a:spcPts val="0"/>
              </a:spcAft>
              <a:buClr>
                <a:schemeClr val="dk1"/>
              </a:buClr>
              <a:buSzPts val="2800"/>
              <a:buFont typeface="Courier New"/>
              <a:buNone/>
            </a:pPr>
            <a:r>
              <a:rPr b="0" i="0" lang="en-US" sz="2800" u="none">
                <a:solidFill>
                  <a:schemeClr val="dk1"/>
                </a:solidFill>
                <a:latin typeface="Courier New"/>
                <a:ea typeface="Courier New"/>
                <a:cs typeface="Courier New"/>
                <a:sym typeface="Courier New"/>
              </a:rPr>
              <a:t>A:</a:t>
            </a:r>
            <a:endParaRPr/>
          </a:p>
        </p:txBody>
      </p:sp>
      <p:sp>
        <p:nvSpPr>
          <p:cNvPr id="2180" name="Google Shape;2180;p104"/>
          <p:cNvSpPr txBox="1"/>
          <p:nvPr/>
        </p:nvSpPr>
        <p:spPr>
          <a:xfrm>
            <a:off x="1752600" y="2895600"/>
            <a:ext cx="609600" cy="436562"/>
          </a:xfrm>
          <a:prstGeom prst="rect">
            <a:avLst/>
          </a:prstGeom>
          <a:solidFill>
            <a:srgbClr val="000066"/>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rgbClr val="FFFF00"/>
              </a:buClr>
              <a:buSzPts val="2400"/>
              <a:buFont typeface="Arial"/>
              <a:buNone/>
            </a:pPr>
            <a:r>
              <a:rPr b="0" i="0" lang="en-US" sz="2400" u="none">
                <a:solidFill>
                  <a:srgbClr val="FFFF00"/>
                </a:solidFill>
                <a:latin typeface="Arial"/>
                <a:ea typeface="Arial"/>
                <a:cs typeface="Arial"/>
                <a:sym typeface="Arial"/>
              </a:rPr>
              <a:t>4</a:t>
            </a:r>
            <a:endParaRPr/>
          </a:p>
        </p:txBody>
      </p:sp>
      <p:sp>
        <p:nvSpPr>
          <p:cNvPr id="2181" name="Google Shape;2181;p104"/>
          <p:cNvSpPr txBox="1"/>
          <p:nvPr/>
        </p:nvSpPr>
        <p:spPr>
          <a:xfrm>
            <a:off x="2362200" y="2895600"/>
            <a:ext cx="609600" cy="436562"/>
          </a:xfrm>
          <a:prstGeom prst="rect">
            <a:avLst/>
          </a:prstGeom>
          <a:solidFill>
            <a:srgbClr val="009900"/>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3</a:t>
            </a:r>
            <a:endParaRPr/>
          </a:p>
        </p:txBody>
      </p:sp>
      <p:sp>
        <p:nvSpPr>
          <p:cNvPr id="2182" name="Google Shape;2182;p104"/>
          <p:cNvSpPr txBox="1"/>
          <p:nvPr/>
        </p:nvSpPr>
        <p:spPr>
          <a:xfrm>
            <a:off x="3581400" y="2895600"/>
            <a:ext cx="609600" cy="436562"/>
          </a:xfrm>
          <a:prstGeom prst="rect">
            <a:avLst/>
          </a:prstGeom>
          <a:solidFill>
            <a:srgbClr val="009900"/>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2</a:t>
            </a:r>
            <a:endParaRPr/>
          </a:p>
        </p:txBody>
      </p:sp>
      <p:sp>
        <p:nvSpPr>
          <p:cNvPr id="2183" name="Google Shape;2183;p104"/>
          <p:cNvSpPr txBox="1"/>
          <p:nvPr/>
        </p:nvSpPr>
        <p:spPr>
          <a:xfrm>
            <a:off x="4824412" y="2895600"/>
            <a:ext cx="609600" cy="436562"/>
          </a:xfrm>
          <a:prstGeom prst="rect">
            <a:avLst/>
          </a:prstGeom>
          <a:solidFill>
            <a:srgbClr val="FF0000"/>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6</a:t>
            </a:r>
            <a:endParaRPr/>
          </a:p>
        </p:txBody>
      </p:sp>
      <p:sp>
        <p:nvSpPr>
          <p:cNvPr id="2184" name="Google Shape;2184;p104"/>
          <p:cNvSpPr txBox="1"/>
          <p:nvPr/>
        </p:nvSpPr>
        <p:spPr>
          <a:xfrm>
            <a:off x="5434012" y="2895600"/>
            <a:ext cx="609600" cy="436562"/>
          </a:xfrm>
          <a:prstGeom prst="rect">
            <a:avLst/>
          </a:prstGeom>
          <a:solidFill>
            <a:srgbClr val="FF0000"/>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7</a:t>
            </a:r>
            <a:endParaRPr/>
          </a:p>
        </p:txBody>
      </p:sp>
      <p:sp>
        <p:nvSpPr>
          <p:cNvPr id="2185" name="Google Shape;2185;p104"/>
          <p:cNvSpPr txBox="1"/>
          <p:nvPr/>
        </p:nvSpPr>
        <p:spPr>
          <a:xfrm>
            <a:off x="6043612" y="2895600"/>
            <a:ext cx="609600" cy="436562"/>
          </a:xfrm>
          <a:prstGeom prst="rect">
            <a:avLst/>
          </a:prstGeom>
          <a:solidFill>
            <a:srgbClr val="FF0000"/>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8</a:t>
            </a:r>
            <a:endParaRPr/>
          </a:p>
        </p:txBody>
      </p:sp>
      <p:grpSp>
        <p:nvGrpSpPr>
          <p:cNvPr id="2186" name="Google Shape;2186;p104"/>
          <p:cNvGrpSpPr/>
          <p:nvPr/>
        </p:nvGrpSpPr>
        <p:grpSpPr>
          <a:xfrm>
            <a:off x="2608262" y="1676400"/>
            <a:ext cx="2514600" cy="1130300"/>
            <a:chOff x="528" y="1056"/>
            <a:chExt cx="1584" cy="712"/>
          </a:xfrm>
        </p:grpSpPr>
        <p:sp>
          <p:nvSpPr>
            <p:cNvPr id="2187" name="Google Shape;2187;p104"/>
            <p:cNvSpPr/>
            <p:nvPr/>
          </p:nvSpPr>
          <p:spPr>
            <a:xfrm>
              <a:off x="1200" y="1392"/>
              <a:ext cx="232" cy="376"/>
            </a:xfrm>
            <a:prstGeom prst="downArrow">
              <a:avLst>
                <a:gd fmla="val 10799" name="adj1"/>
                <a:gd fmla="val 50000" name="adj2"/>
              </a:avLst>
            </a:prstGeom>
            <a:solidFill>
              <a:srgbClr val="00990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188" name="Google Shape;2188;p104"/>
            <p:cNvSpPr txBox="1"/>
            <p:nvPr/>
          </p:nvSpPr>
          <p:spPr>
            <a:xfrm>
              <a:off x="528" y="1056"/>
              <a:ext cx="1584" cy="327"/>
            </a:xfrm>
            <a:prstGeom prst="rect">
              <a:avLst/>
            </a:prstGeom>
            <a:noFill/>
            <a:ln>
              <a:noFill/>
            </a:ln>
          </p:spPr>
          <p:txBody>
            <a:bodyPr anchorCtr="0" anchor="t" bIns="46025" lIns="92075" spcFirstLastPara="1" rIns="92075" wrap="square" tIns="46025">
              <a:spAutoFit/>
            </a:bodyPr>
            <a:lstStyle/>
            <a:p>
              <a:pPr indent="0" lvl="0" marL="0" marR="0" rtl="0" algn="ctr">
                <a:lnSpc>
                  <a:spcPct val="100000"/>
                </a:lnSpc>
                <a:spcBef>
                  <a:spcPts val="0"/>
                </a:spcBef>
                <a:spcAft>
                  <a:spcPts val="0"/>
                </a:spcAft>
                <a:buClr>
                  <a:srgbClr val="009900"/>
                </a:buClr>
                <a:buSzPts val="2800"/>
                <a:buFont typeface="Courier New"/>
                <a:buNone/>
              </a:pPr>
              <a:r>
                <a:rPr b="0" i="0" lang="en-US" sz="2800" u="none">
                  <a:solidFill>
                    <a:srgbClr val="009900"/>
                  </a:solidFill>
                  <a:latin typeface="Courier New"/>
                  <a:ea typeface="Courier New"/>
                  <a:cs typeface="Courier New"/>
                  <a:sym typeface="Courier New"/>
                </a:rPr>
                <a:t>i=3</a:t>
              </a:r>
              <a:endParaRPr/>
            </a:p>
          </p:txBody>
        </p:sp>
      </p:grpSp>
      <p:sp>
        <p:nvSpPr>
          <p:cNvPr id="2189" name="Google Shape;2189;p104"/>
          <p:cNvSpPr txBox="1"/>
          <p:nvPr/>
        </p:nvSpPr>
        <p:spPr>
          <a:xfrm>
            <a:off x="2971800" y="2895600"/>
            <a:ext cx="609600" cy="436562"/>
          </a:xfrm>
          <a:prstGeom prst="rect">
            <a:avLst/>
          </a:prstGeom>
          <a:solidFill>
            <a:srgbClr val="009900"/>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1</a:t>
            </a:r>
            <a:endParaRPr/>
          </a:p>
        </p:txBody>
      </p:sp>
      <p:sp>
        <p:nvSpPr>
          <p:cNvPr id="2190" name="Google Shape;2190;p104"/>
          <p:cNvSpPr txBox="1"/>
          <p:nvPr/>
        </p:nvSpPr>
        <p:spPr>
          <a:xfrm>
            <a:off x="4214812" y="2895600"/>
            <a:ext cx="609600" cy="436562"/>
          </a:xfrm>
          <a:prstGeom prst="rect">
            <a:avLst/>
          </a:prstGeom>
          <a:solidFill>
            <a:srgbClr val="FF0000"/>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5</a:t>
            </a:r>
            <a:endParaRPr/>
          </a:p>
        </p:txBody>
      </p:sp>
      <p:sp>
        <p:nvSpPr>
          <p:cNvPr id="2191" name="Google Shape;2191;p104"/>
          <p:cNvSpPr/>
          <p:nvPr/>
        </p:nvSpPr>
        <p:spPr>
          <a:xfrm flipH="1" rot="10800000">
            <a:off x="6648450" y="3327400"/>
            <a:ext cx="368300" cy="596900"/>
          </a:xfrm>
          <a:prstGeom prst="downArrow">
            <a:avLst>
              <a:gd fmla="val 10799" name="adj1"/>
              <a:gd fmla="val 50000" name="adj2"/>
            </a:avLst>
          </a:prstGeom>
          <a:solidFill>
            <a:schemeClr val="l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192" name="Google Shape;2192;p104"/>
          <p:cNvSpPr txBox="1"/>
          <p:nvPr/>
        </p:nvSpPr>
        <p:spPr>
          <a:xfrm>
            <a:off x="5581650" y="3937000"/>
            <a:ext cx="2514600" cy="519112"/>
          </a:xfrm>
          <a:prstGeom prst="rect">
            <a:avLst/>
          </a:prstGeom>
          <a:noFill/>
          <a:ln>
            <a:noFill/>
          </a:ln>
        </p:spPr>
        <p:txBody>
          <a:bodyPr anchorCtr="0" anchor="t" bIns="46025" lIns="92075" spcFirstLastPara="1" rIns="92075" wrap="square" tIns="46025">
            <a:spAutoFit/>
          </a:bodyPr>
          <a:lstStyle/>
          <a:p>
            <a:pPr indent="0" lvl="0" marL="0" marR="0" rtl="0" algn="ctr">
              <a:lnSpc>
                <a:spcPct val="100000"/>
              </a:lnSpc>
              <a:spcBef>
                <a:spcPts val="0"/>
              </a:spcBef>
              <a:spcAft>
                <a:spcPts val="0"/>
              </a:spcAft>
              <a:buClr>
                <a:schemeClr val="dk1"/>
              </a:buClr>
              <a:buSzPts val="2800"/>
              <a:buFont typeface="Courier New"/>
              <a:buNone/>
            </a:pPr>
            <a:r>
              <a:rPr b="0" i="0" lang="en-US" sz="2800" u="none">
                <a:solidFill>
                  <a:schemeClr val="dk1"/>
                </a:solidFill>
                <a:latin typeface="Courier New"/>
                <a:ea typeface="Courier New"/>
                <a:cs typeface="Courier New"/>
                <a:sym typeface="Courier New"/>
              </a:rPr>
              <a:t>j=8</a:t>
            </a:r>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7" name="Shape 2197"/>
        <p:cNvGrpSpPr/>
        <p:nvPr/>
      </p:nvGrpSpPr>
      <p:grpSpPr>
        <a:xfrm>
          <a:off x="0" y="0"/>
          <a:ext cx="0" cy="0"/>
          <a:chOff x="0" y="0"/>
          <a:chExt cx="0" cy="0"/>
        </a:xfrm>
      </p:grpSpPr>
      <p:sp>
        <p:nvSpPr>
          <p:cNvPr id="2198" name="Google Shape;2198;p105"/>
          <p:cNvSpPr txBox="1"/>
          <p:nvPr>
            <p:ph type="title"/>
          </p:nvPr>
        </p:nvSpPr>
        <p:spPr>
          <a:xfrm>
            <a:off x="762000" y="0"/>
            <a:ext cx="7772400" cy="1143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Partition Example</a:t>
            </a:r>
            <a:endParaRPr/>
          </a:p>
        </p:txBody>
      </p:sp>
      <p:sp>
        <p:nvSpPr>
          <p:cNvPr id="2199" name="Google Shape;2199;p105"/>
          <p:cNvSpPr txBox="1"/>
          <p:nvPr/>
        </p:nvSpPr>
        <p:spPr>
          <a:xfrm>
            <a:off x="152400" y="2819400"/>
            <a:ext cx="1600200" cy="519112"/>
          </a:xfrm>
          <a:prstGeom prst="rect">
            <a:avLst/>
          </a:prstGeom>
          <a:noFill/>
          <a:ln>
            <a:noFill/>
          </a:ln>
        </p:spPr>
        <p:txBody>
          <a:bodyPr anchorCtr="0" anchor="t" bIns="46025" lIns="92075" spcFirstLastPara="1" rIns="92075" wrap="square" tIns="46025">
            <a:spAutoFit/>
          </a:bodyPr>
          <a:lstStyle/>
          <a:p>
            <a:pPr indent="0" lvl="0" marL="0" marR="0" rtl="0" algn="r">
              <a:lnSpc>
                <a:spcPct val="100000"/>
              </a:lnSpc>
              <a:spcBef>
                <a:spcPts val="0"/>
              </a:spcBef>
              <a:spcAft>
                <a:spcPts val="0"/>
              </a:spcAft>
              <a:buClr>
                <a:schemeClr val="dk1"/>
              </a:buClr>
              <a:buSzPts val="2800"/>
              <a:buFont typeface="Courier New"/>
              <a:buNone/>
            </a:pPr>
            <a:r>
              <a:rPr b="0" i="0" lang="en-US" sz="2800" u="none">
                <a:solidFill>
                  <a:schemeClr val="dk1"/>
                </a:solidFill>
                <a:latin typeface="Courier New"/>
                <a:ea typeface="Courier New"/>
                <a:cs typeface="Courier New"/>
                <a:sym typeface="Courier New"/>
              </a:rPr>
              <a:t>A:</a:t>
            </a:r>
            <a:endParaRPr/>
          </a:p>
        </p:txBody>
      </p:sp>
      <p:sp>
        <p:nvSpPr>
          <p:cNvPr id="2200" name="Google Shape;2200;p105"/>
          <p:cNvSpPr txBox="1"/>
          <p:nvPr/>
        </p:nvSpPr>
        <p:spPr>
          <a:xfrm>
            <a:off x="1752600" y="2895600"/>
            <a:ext cx="609600" cy="436562"/>
          </a:xfrm>
          <a:prstGeom prst="rect">
            <a:avLst/>
          </a:prstGeom>
          <a:solidFill>
            <a:schemeClr val="dk2"/>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rgbClr val="FFFF00"/>
              </a:buClr>
              <a:buSzPts val="2400"/>
              <a:buFont typeface="Arial"/>
              <a:buNone/>
            </a:pPr>
            <a:r>
              <a:rPr b="0" i="0" lang="en-US" sz="2400" u="none">
                <a:solidFill>
                  <a:srgbClr val="FFFF00"/>
                </a:solidFill>
                <a:latin typeface="Arial"/>
                <a:ea typeface="Arial"/>
                <a:cs typeface="Arial"/>
                <a:sym typeface="Arial"/>
              </a:rPr>
              <a:t>4</a:t>
            </a:r>
            <a:endParaRPr/>
          </a:p>
        </p:txBody>
      </p:sp>
      <p:sp>
        <p:nvSpPr>
          <p:cNvPr id="2201" name="Google Shape;2201;p105"/>
          <p:cNvSpPr txBox="1"/>
          <p:nvPr/>
        </p:nvSpPr>
        <p:spPr>
          <a:xfrm>
            <a:off x="2913062" y="2895600"/>
            <a:ext cx="609600" cy="436562"/>
          </a:xfrm>
          <a:prstGeom prst="rect">
            <a:avLst/>
          </a:prstGeom>
          <a:solidFill>
            <a:srgbClr val="009900"/>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1</a:t>
            </a:r>
            <a:endParaRPr/>
          </a:p>
        </p:txBody>
      </p:sp>
      <p:sp>
        <p:nvSpPr>
          <p:cNvPr id="2202" name="Google Shape;2202;p105"/>
          <p:cNvSpPr txBox="1"/>
          <p:nvPr/>
        </p:nvSpPr>
        <p:spPr>
          <a:xfrm>
            <a:off x="4767262" y="2895600"/>
            <a:ext cx="609600" cy="436562"/>
          </a:xfrm>
          <a:prstGeom prst="rect">
            <a:avLst/>
          </a:prstGeom>
          <a:solidFill>
            <a:srgbClr val="FF0000"/>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6</a:t>
            </a:r>
            <a:endParaRPr/>
          </a:p>
        </p:txBody>
      </p:sp>
      <p:sp>
        <p:nvSpPr>
          <p:cNvPr id="2203" name="Google Shape;2203;p105"/>
          <p:cNvSpPr txBox="1"/>
          <p:nvPr/>
        </p:nvSpPr>
        <p:spPr>
          <a:xfrm>
            <a:off x="5376862" y="2895600"/>
            <a:ext cx="609600" cy="436562"/>
          </a:xfrm>
          <a:prstGeom prst="rect">
            <a:avLst/>
          </a:prstGeom>
          <a:solidFill>
            <a:srgbClr val="FF0000"/>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7</a:t>
            </a:r>
            <a:endParaRPr/>
          </a:p>
        </p:txBody>
      </p:sp>
      <p:sp>
        <p:nvSpPr>
          <p:cNvPr id="2204" name="Google Shape;2204;p105"/>
          <p:cNvSpPr txBox="1"/>
          <p:nvPr/>
        </p:nvSpPr>
        <p:spPr>
          <a:xfrm>
            <a:off x="5986462" y="2895600"/>
            <a:ext cx="609600" cy="436562"/>
          </a:xfrm>
          <a:prstGeom prst="rect">
            <a:avLst/>
          </a:prstGeom>
          <a:solidFill>
            <a:srgbClr val="FF0000"/>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8</a:t>
            </a:r>
            <a:endParaRPr/>
          </a:p>
        </p:txBody>
      </p:sp>
      <p:grpSp>
        <p:nvGrpSpPr>
          <p:cNvPr id="2205" name="Google Shape;2205;p105"/>
          <p:cNvGrpSpPr/>
          <p:nvPr/>
        </p:nvGrpSpPr>
        <p:grpSpPr>
          <a:xfrm>
            <a:off x="2536825" y="1647825"/>
            <a:ext cx="2514600" cy="1130300"/>
            <a:chOff x="528" y="1056"/>
            <a:chExt cx="1584" cy="712"/>
          </a:xfrm>
        </p:grpSpPr>
        <p:sp>
          <p:nvSpPr>
            <p:cNvPr id="2206" name="Google Shape;2206;p105"/>
            <p:cNvSpPr/>
            <p:nvPr/>
          </p:nvSpPr>
          <p:spPr>
            <a:xfrm>
              <a:off x="1200" y="1392"/>
              <a:ext cx="232" cy="376"/>
            </a:xfrm>
            <a:prstGeom prst="downArrow">
              <a:avLst>
                <a:gd fmla="val 10799" name="adj1"/>
                <a:gd fmla="val 50000" name="adj2"/>
              </a:avLst>
            </a:prstGeom>
            <a:solidFill>
              <a:srgbClr val="00990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207" name="Google Shape;2207;p105"/>
            <p:cNvSpPr txBox="1"/>
            <p:nvPr/>
          </p:nvSpPr>
          <p:spPr>
            <a:xfrm>
              <a:off x="528" y="1056"/>
              <a:ext cx="1584" cy="327"/>
            </a:xfrm>
            <a:prstGeom prst="rect">
              <a:avLst/>
            </a:prstGeom>
            <a:noFill/>
            <a:ln>
              <a:noFill/>
            </a:ln>
          </p:spPr>
          <p:txBody>
            <a:bodyPr anchorCtr="0" anchor="t" bIns="46025" lIns="92075" spcFirstLastPara="1" rIns="92075" wrap="square" tIns="46025">
              <a:spAutoFit/>
            </a:bodyPr>
            <a:lstStyle/>
            <a:p>
              <a:pPr indent="0" lvl="0" marL="0" marR="0" rtl="0" algn="ctr">
                <a:lnSpc>
                  <a:spcPct val="100000"/>
                </a:lnSpc>
                <a:spcBef>
                  <a:spcPts val="0"/>
                </a:spcBef>
                <a:spcAft>
                  <a:spcPts val="0"/>
                </a:spcAft>
                <a:buClr>
                  <a:srgbClr val="009900"/>
                </a:buClr>
                <a:buSzPts val="2800"/>
                <a:buFont typeface="Courier New"/>
                <a:buNone/>
              </a:pPr>
              <a:r>
                <a:rPr b="0" i="0" lang="en-US" sz="2800" u="none">
                  <a:solidFill>
                    <a:srgbClr val="009900"/>
                  </a:solidFill>
                  <a:latin typeface="Courier New"/>
                  <a:ea typeface="Courier New"/>
                  <a:cs typeface="Courier New"/>
                  <a:sym typeface="Courier New"/>
                </a:rPr>
                <a:t>i=3</a:t>
              </a:r>
              <a:endParaRPr/>
            </a:p>
          </p:txBody>
        </p:sp>
      </p:grpSp>
      <p:sp>
        <p:nvSpPr>
          <p:cNvPr id="2208" name="Google Shape;2208;p105"/>
          <p:cNvSpPr txBox="1"/>
          <p:nvPr/>
        </p:nvSpPr>
        <p:spPr>
          <a:xfrm>
            <a:off x="3522662" y="2895600"/>
            <a:ext cx="609600" cy="436562"/>
          </a:xfrm>
          <a:prstGeom prst="rect">
            <a:avLst/>
          </a:prstGeom>
          <a:solidFill>
            <a:srgbClr val="009900"/>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2</a:t>
            </a:r>
            <a:endParaRPr/>
          </a:p>
        </p:txBody>
      </p:sp>
      <p:sp>
        <p:nvSpPr>
          <p:cNvPr id="2209" name="Google Shape;2209;p105"/>
          <p:cNvSpPr txBox="1"/>
          <p:nvPr/>
        </p:nvSpPr>
        <p:spPr>
          <a:xfrm>
            <a:off x="4157662" y="2895600"/>
            <a:ext cx="609600" cy="436562"/>
          </a:xfrm>
          <a:prstGeom prst="rect">
            <a:avLst/>
          </a:prstGeom>
          <a:solidFill>
            <a:srgbClr val="FF0000"/>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5</a:t>
            </a:r>
            <a:endParaRPr/>
          </a:p>
        </p:txBody>
      </p:sp>
      <p:sp>
        <p:nvSpPr>
          <p:cNvPr id="2210" name="Google Shape;2210;p105"/>
          <p:cNvSpPr txBox="1"/>
          <p:nvPr/>
        </p:nvSpPr>
        <p:spPr>
          <a:xfrm>
            <a:off x="3536950" y="2882900"/>
            <a:ext cx="609600" cy="436562"/>
          </a:xfrm>
          <a:prstGeom prst="rect">
            <a:avLst/>
          </a:prstGeom>
          <a:solidFill>
            <a:srgbClr val="000066"/>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rgbClr val="FFFF00"/>
              </a:buClr>
              <a:buSzPts val="2400"/>
              <a:buFont typeface="Arial"/>
              <a:buNone/>
            </a:pPr>
            <a:r>
              <a:rPr b="0" i="0" lang="en-US" sz="2400" u="none">
                <a:solidFill>
                  <a:srgbClr val="FFFF00"/>
                </a:solidFill>
                <a:latin typeface="Arial"/>
                <a:ea typeface="Arial"/>
                <a:cs typeface="Arial"/>
                <a:sym typeface="Arial"/>
              </a:rPr>
              <a:t>4</a:t>
            </a:r>
            <a:endParaRPr/>
          </a:p>
        </p:txBody>
      </p:sp>
      <p:sp>
        <p:nvSpPr>
          <p:cNvPr id="2211" name="Google Shape;2211;p105"/>
          <p:cNvSpPr txBox="1"/>
          <p:nvPr/>
        </p:nvSpPr>
        <p:spPr>
          <a:xfrm>
            <a:off x="1751012" y="2897187"/>
            <a:ext cx="609600" cy="436562"/>
          </a:xfrm>
          <a:prstGeom prst="rect">
            <a:avLst/>
          </a:prstGeom>
          <a:solidFill>
            <a:srgbClr val="009900"/>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2</a:t>
            </a:r>
            <a:endParaRPr/>
          </a:p>
        </p:txBody>
      </p:sp>
      <p:sp>
        <p:nvSpPr>
          <p:cNvPr id="2212" name="Google Shape;2212;p105"/>
          <p:cNvSpPr txBox="1"/>
          <p:nvPr/>
        </p:nvSpPr>
        <p:spPr>
          <a:xfrm>
            <a:off x="2362200" y="2895600"/>
            <a:ext cx="609600" cy="436562"/>
          </a:xfrm>
          <a:prstGeom prst="rect">
            <a:avLst/>
          </a:prstGeom>
          <a:solidFill>
            <a:srgbClr val="009900"/>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3</a:t>
            </a:r>
            <a:endParaRPr/>
          </a:p>
        </p:txBody>
      </p:sp>
      <p:cxnSp>
        <p:nvCxnSpPr>
          <p:cNvPr id="2213" name="Google Shape;2213;p105"/>
          <p:cNvCxnSpPr/>
          <p:nvPr/>
        </p:nvCxnSpPr>
        <p:spPr>
          <a:xfrm>
            <a:off x="2057400" y="3344863"/>
            <a:ext cx="1770000" cy="1500"/>
          </a:xfrm>
          <a:prstGeom prst="curvedConnector3">
            <a:avLst>
              <a:gd fmla="val 0" name="adj1"/>
            </a:avLst>
          </a:prstGeom>
          <a:noFill/>
          <a:ln cap="flat" cmpd="sng" w="28575">
            <a:solidFill>
              <a:schemeClr val="dk1"/>
            </a:solidFill>
            <a:prstDash val="solid"/>
            <a:miter lim="800000"/>
            <a:headEnd len="med" w="med" type="triangl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11"/>
                                        </p:tgtEl>
                                        <p:attrNameLst>
                                          <p:attrName>style.visibility</p:attrName>
                                        </p:attrNameLst>
                                      </p:cBhvr>
                                      <p:to>
                                        <p:strVal val="visible"/>
                                      </p:to>
                                    </p:set>
                                    <p:animEffect filter="fade" transition="in">
                                      <p:cBhvr>
                                        <p:cTn dur="500"/>
                                        <p:tgtEl>
                                          <p:spTgt spid="2211"/>
                                        </p:tgtEl>
                                      </p:cBhvr>
                                    </p:animEffect>
                                  </p:childTnLst>
                                </p:cTn>
                              </p:par>
                              <p:par>
                                <p:cTn fill="hold" nodeType="withEffect" presetClass="entr" presetID="10" presetSubtype="0">
                                  <p:stCondLst>
                                    <p:cond delay="0"/>
                                  </p:stCondLst>
                                  <p:childTnLst>
                                    <p:set>
                                      <p:cBhvr>
                                        <p:cTn dur="1" fill="hold">
                                          <p:stCondLst>
                                            <p:cond delay="0"/>
                                          </p:stCondLst>
                                        </p:cTn>
                                        <p:tgtEl>
                                          <p:spTgt spid="2210"/>
                                        </p:tgtEl>
                                        <p:attrNameLst>
                                          <p:attrName>style.visibility</p:attrName>
                                        </p:attrNameLst>
                                      </p:cBhvr>
                                      <p:to>
                                        <p:strVal val="visible"/>
                                      </p:to>
                                    </p:set>
                                    <p:animEffect filter="fade" transition="in">
                                      <p:cBhvr>
                                        <p:cTn dur="500"/>
                                        <p:tgtEl>
                                          <p:spTgt spid="221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8" name="Shape 2218"/>
        <p:cNvGrpSpPr/>
        <p:nvPr/>
      </p:nvGrpSpPr>
      <p:grpSpPr>
        <a:xfrm>
          <a:off x="0" y="0"/>
          <a:ext cx="0" cy="0"/>
          <a:chOff x="0" y="0"/>
          <a:chExt cx="0" cy="0"/>
        </a:xfrm>
      </p:grpSpPr>
      <p:sp>
        <p:nvSpPr>
          <p:cNvPr id="2219" name="Google Shape;2219;p106"/>
          <p:cNvSpPr txBox="1"/>
          <p:nvPr/>
        </p:nvSpPr>
        <p:spPr>
          <a:xfrm>
            <a:off x="152400" y="2819400"/>
            <a:ext cx="1600200" cy="519112"/>
          </a:xfrm>
          <a:prstGeom prst="rect">
            <a:avLst/>
          </a:prstGeom>
          <a:noFill/>
          <a:ln>
            <a:noFill/>
          </a:ln>
        </p:spPr>
        <p:txBody>
          <a:bodyPr anchorCtr="0" anchor="t" bIns="46025" lIns="92075" spcFirstLastPara="1" rIns="92075" wrap="square" tIns="46025">
            <a:spAutoFit/>
          </a:bodyPr>
          <a:lstStyle/>
          <a:p>
            <a:pPr indent="0" lvl="0" marL="0" marR="0" rtl="0" algn="r">
              <a:lnSpc>
                <a:spcPct val="100000"/>
              </a:lnSpc>
              <a:spcBef>
                <a:spcPts val="0"/>
              </a:spcBef>
              <a:spcAft>
                <a:spcPts val="0"/>
              </a:spcAft>
              <a:buClr>
                <a:schemeClr val="dk1"/>
              </a:buClr>
              <a:buSzPts val="2800"/>
              <a:buFont typeface="Courier New"/>
              <a:buNone/>
            </a:pPr>
            <a:r>
              <a:rPr b="0" i="0" lang="en-US" sz="2800" u="none">
                <a:solidFill>
                  <a:schemeClr val="dk1"/>
                </a:solidFill>
                <a:latin typeface="Courier New"/>
                <a:ea typeface="Courier New"/>
                <a:cs typeface="Courier New"/>
                <a:sym typeface="Courier New"/>
              </a:rPr>
              <a:t>A:</a:t>
            </a:r>
            <a:endParaRPr/>
          </a:p>
        </p:txBody>
      </p:sp>
      <p:sp>
        <p:nvSpPr>
          <p:cNvPr id="2220" name="Google Shape;2220;p106"/>
          <p:cNvSpPr txBox="1"/>
          <p:nvPr/>
        </p:nvSpPr>
        <p:spPr>
          <a:xfrm>
            <a:off x="2362200" y="2895600"/>
            <a:ext cx="609600" cy="436562"/>
          </a:xfrm>
          <a:prstGeom prst="rect">
            <a:avLst/>
          </a:prstGeom>
          <a:solidFill>
            <a:srgbClr val="009900"/>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3</a:t>
            </a:r>
            <a:endParaRPr/>
          </a:p>
        </p:txBody>
      </p:sp>
      <p:sp>
        <p:nvSpPr>
          <p:cNvPr id="2221" name="Google Shape;2221;p106"/>
          <p:cNvSpPr txBox="1"/>
          <p:nvPr/>
        </p:nvSpPr>
        <p:spPr>
          <a:xfrm>
            <a:off x="4808537" y="2900362"/>
            <a:ext cx="609600" cy="436562"/>
          </a:xfrm>
          <a:prstGeom prst="rect">
            <a:avLst/>
          </a:prstGeom>
          <a:solidFill>
            <a:srgbClr val="FF0000"/>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6</a:t>
            </a:r>
            <a:endParaRPr/>
          </a:p>
        </p:txBody>
      </p:sp>
      <p:sp>
        <p:nvSpPr>
          <p:cNvPr id="2222" name="Google Shape;2222;p106"/>
          <p:cNvSpPr txBox="1"/>
          <p:nvPr/>
        </p:nvSpPr>
        <p:spPr>
          <a:xfrm>
            <a:off x="5418137" y="2900362"/>
            <a:ext cx="609600" cy="436562"/>
          </a:xfrm>
          <a:prstGeom prst="rect">
            <a:avLst/>
          </a:prstGeom>
          <a:solidFill>
            <a:srgbClr val="FF0000"/>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7</a:t>
            </a:r>
            <a:endParaRPr/>
          </a:p>
        </p:txBody>
      </p:sp>
      <p:sp>
        <p:nvSpPr>
          <p:cNvPr id="2223" name="Google Shape;2223;p106"/>
          <p:cNvSpPr txBox="1"/>
          <p:nvPr/>
        </p:nvSpPr>
        <p:spPr>
          <a:xfrm>
            <a:off x="6027737" y="2900362"/>
            <a:ext cx="609600" cy="436562"/>
          </a:xfrm>
          <a:prstGeom prst="rect">
            <a:avLst/>
          </a:prstGeom>
          <a:solidFill>
            <a:srgbClr val="FF0000"/>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8</a:t>
            </a:r>
            <a:endParaRPr/>
          </a:p>
        </p:txBody>
      </p:sp>
      <p:sp>
        <p:nvSpPr>
          <p:cNvPr id="2224" name="Google Shape;2224;p106"/>
          <p:cNvSpPr txBox="1"/>
          <p:nvPr/>
        </p:nvSpPr>
        <p:spPr>
          <a:xfrm>
            <a:off x="2971800" y="2895600"/>
            <a:ext cx="609600" cy="436562"/>
          </a:xfrm>
          <a:prstGeom prst="rect">
            <a:avLst/>
          </a:prstGeom>
          <a:solidFill>
            <a:srgbClr val="009900"/>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1</a:t>
            </a:r>
            <a:endParaRPr/>
          </a:p>
        </p:txBody>
      </p:sp>
      <p:sp>
        <p:nvSpPr>
          <p:cNvPr id="2225" name="Google Shape;2225;p106"/>
          <p:cNvSpPr txBox="1"/>
          <p:nvPr/>
        </p:nvSpPr>
        <p:spPr>
          <a:xfrm>
            <a:off x="4198937" y="2900362"/>
            <a:ext cx="609600" cy="436562"/>
          </a:xfrm>
          <a:prstGeom prst="rect">
            <a:avLst/>
          </a:prstGeom>
          <a:solidFill>
            <a:srgbClr val="FF0000"/>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5</a:t>
            </a:r>
            <a:endParaRPr/>
          </a:p>
        </p:txBody>
      </p:sp>
      <p:sp>
        <p:nvSpPr>
          <p:cNvPr id="2226" name="Google Shape;2226;p106"/>
          <p:cNvSpPr txBox="1"/>
          <p:nvPr/>
        </p:nvSpPr>
        <p:spPr>
          <a:xfrm>
            <a:off x="3579812" y="2894012"/>
            <a:ext cx="609600" cy="436562"/>
          </a:xfrm>
          <a:prstGeom prst="rect">
            <a:avLst/>
          </a:prstGeom>
          <a:solidFill>
            <a:srgbClr val="000066"/>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rgbClr val="FFFF00"/>
              </a:buClr>
              <a:buSzPts val="2400"/>
              <a:buFont typeface="Arial"/>
              <a:buNone/>
            </a:pPr>
            <a:r>
              <a:rPr b="0" i="0" lang="en-US" sz="2400" u="none">
                <a:solidFill>
                  <a:srgbClr val="FFFF00"/>
                </a:solidFill>
                <a:latin typeface="Arial"/>
                <a:ea typeface="Arial"/>
                <a:cs typeface="Arial"/>
                <a:sym typeface="Arial"/>
              </a:rPr>
              <a:t>4</a:t>
            </a:r>
            <a:endParaRPr/>
          </a:p>
        </p:txBody>
      </p:sp>
      <p:sp>
        <p:nvSpPr>
          <p:cNvPr id="2227" name="Google Shape;2227;p106"/>
          <p:cNvSpPr txBox="1"/>
          <p:nvPr/>
        </p:nvSpPr>
        <p:spPr>
          <a:xfrm>
            <a:off x="1751012" y="2894012"/>
            <a:ext cx="609600" cy="436562"/>
          </a:xfrm>
          <a:prstGeom prst="rect">
            <a:avLst/>
          </a:prstGeom>
          <a:solidFill>
            <a:srgbClr val="009900"/>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2</a:t>
            </a:r>
            <a:endParaRPr/>
          </a:p>
        </p:txBody>
      </p:sp>
      <p:grpSp>
        <p:nvGrpSpPr>
          <p:cNvPr id="2228" name="Google Shape;2228;p106"/>
          <p:cNvGrpSpPr/>
          <p:nvPr/>
        </p:nvGrpSpPr>
        <p:grpSpPr>
          <a:xfrm>
            <a:off x="1752600" y="3389312"/>
            <a:ext cx="1800225" cy="914400"/>
            <a:chOff x="1085" y="2064"/>
            <a:chExt cx="1536" cy="576"/>
          </a:xfrm>
        </p:grpSpPr>
        <p:sp>
          <p:nvSpPr>
            <p:cNvPr id="2229" name="Google Shape;2229;p106"/>
            <p:cNvSpPr/>
            <p:nvPr/>
          </p:nvSpPr>
          <p:spPr>
            <a:xfrm rot="5400000">
              <a:off x="1709" y="1440"/>
              <a:ext cx="288" cy="1536"/>
            </a:xfrm>
            <a:prstGeom prst="rightBrace">
              <a:avLst>
                <a:gd fmla="val 8333" name="adj1"/>
                <a:gd fmla="val 50000" name="adj2"/>
              </a:avLst>
            </a:prstGeom>
            <a:noFill/>
            <a:ln cap="flat" cmpd="sng" w="57150">
              <a:solidFill>
                <a:srgbClr val="009900"/>
              </a:solidFill>
              <a:prstDash val="solid"/>
              <a:miter lim="800000"/>
              <a:headEnd len="sm" w="sm" type="none"/>
              <a:tailEnd len="sm" w="sm" type="none"/>
            </a:ln>
          </p:spPr>
          <p:txBody>
            <a:bodyPr anchorCtr="0" anchor="ctr" bIns="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230" name="Google Shape;2230;p106"/>
            <p:cNvSpPr txBox="1"/>
            <p:nvPr/>
          </p:nvSpPr>
          <p:spPr>
            <a:xfrm>
              <a:off x="1392" y="2352"/>
              <a:ext cx="909" cy="288"/>
            </a:xfrm>
            <a:prstGeom prst="rect">
              <a:avLst/>
            </a:prstGeom>
            <a:noFill/>
            <a:ln>
              <a:noFill/>
            </a:ln>
          </p:spPr>
          <p:txBody>
            <a:bodyPr anchorCtr="0" anchor="t" bIns="46025" lIns="92075" spcFirstLastPara="1" rIns="92075" wrap="square" tIns="46025">
              <a:spAutoFit/>
            </a:bodyPr>
            <a:lstStyle/>
            <a:p>
              <a:pPr indent="0" lvl="0" marL="0" marR="0" rtl="0" algn="ctr">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x &lt; 4</a:t>
              </a:r>
              <a:endParaRPr/>
            </a:p>
          </p:txBody>
        </p:sp>
      </p:grpSp>
      <p:grpSp>
        <p:nvGrpSpPr>
          <p:cNvPr id="2231" name="Google Shape;2231;p106"/>
          <p:cNvGrpSpPr/>
          <p:nvPr/>
        </p:nvGrpSpPr>
        <p:grpSpPr>
          <a:xfrm>
            <a:off x="4216400" y="3394075"/>
            <a:ext cx="2347912" cy="914400"/>
            <a:chOff x="1085" y="2064"/>
            <a:chExt cx="1536" cy="576"/>
          </a:xfrm>
        </p:grpSpPr>
        <p:sp>
          <p:nvSpPr>
            <p:cNvPr id="2232" name="Google Shape;2232;p106"/>
            <p:cNvSpPr/>
            <p:nvPr/>
          </p:nvSpPr>
          <p:spPr>
            <a:xfrm rot="5400000">
              <a:off x="1709" y="1440"/>
              <a:ext cx="288" cy="1536"/>
            </a:xfrm>
            <a:prstGeom prst="rightBrace">
              <a:avLst>
                <a:gd fmla="val 8333" name="adj1"/>
                <a:gd fmla="val 50000" name="adj2"/>
              </a:avLst>
            </a:prstGeom>
            <a:noFill/>
            <a:ln cap="flat" cmpd="sng" w="57150">
              <a:solidFill>
                <a:srgbClr val="FF0000"/>
              </a:solidFill>
              <a:prstDash val="solid"/>
              <a:miter lim="800000"/>
              <a:headEnd len="sm" w="sm" type="none"/>
              <a:tailEnd len="sm" w="sm" type="none"/>
            </a:ln>
          </p:spPr>
          <p:txBody>
            <a:bodyPr anchorCtr="0" anchor="ctr" bIns="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233" name="Google Shape;2233;p106"/>
            <p:cNvSpPr txBox="1"/>
            <p:nvPr/>
          </p:nvSpPr>
          <p:spPr>
            <a:xfrm>
              <a:off x="1392" y="2352"/>
              <a:ext cx="911" cy="288"/>
            </a:xfrm>
            <a:prstGeom prst="rect">
              <a:avLst/>
            </a:prstGeom>
            <a:noFill/>
            <a:ln>
              <a:noFill/>
            </a:ln>
          </p:spPr>
          <p:txBody>
            <a:bodyPr anchorCtr="0" anchor="t" bIns="46025" lIns="92075" spcFirstLastPara="1" rIns="92075" wrap="square" tIns="46025">
              <a:spAutoFit/>
            </a:bodyPr>
            <a:lstStyle/>
            <a:p>
              <a:pPr indent="0" lvl="0" marL="0" marR="0" rtl="0" algn="ctr">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4 ≤ x</a:t>
              </a:r>
              <a:endParaRPr/>
            </a:p>
          </p:txBody>
        </p:sp>
      </p:grpSp>
      <p:sp>
        <p:nvSpPr>
          <p:cNvPr id="2234" name="Google Shape;2234;p106"/>
          <p:cNvSpPr/>
          <p:nvPr/>
        </p:nvSpPr>
        <p:spPr>
          <a:xfrm>
            <a:off x="3740150" y="1401762"/>
            <a:ext cx="3287712" cy="1066800"/>
          </a:xfrm>
          <a:prstGeom prst="wedgeRectCallout">
            <a:avLst>
              <a:gd fmla="val 323" name="adj1"/>
              <a:gd fmla="val 29475" name="adj2"/>
            </a:avLst>
          </a:prstGeom>
          <a:solidFill>
            <a:schemeClr val="accent1"/>
          </a:solidFill>
          <a:ln cap="flat" cmpd="sng" w="25400">
            <a:solidFill>
              <a:schemeClr val="lt1"/>
            </a:solidFill>
            <a:prstDash val="solid"/>
            <a:miter lim="800000"/>
            <a:headEnd len="sm" w="sm" type="none"/>
            <a:tailEnd len="sm" w="sm" type="none"/>
          </a:ln>
        </p:spPr>
        <p:txBody>
          <a:bodyPr anchorCtr="0" anchor="ctr" bIns="0" lIns="91425" spcFirstLastPara="1" rIns="91425" wrap="square" tIns="45700">
            <a:noAutofit/>
          </a:bodyPr>
          <a:lstStyle/>
          <a:p>
            <a:pPr indent="0" lvl="0" marL="0" marR="0" rtl="0" algn="ctr">
              <a:lnSpc>
                <a:spcPct val="100000"/>
              </a:lnSpc>
              <a:spcBef>
                <a:spcPts val="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pivot in</a:t>
            </a:r>
            <a:endParaRPr/>
          </a:p>
          <a:p>
            <a:pPr indent="0" lvl="0" marL="0" marR="0" rtl="0" algn="ctr">
              <a:lnSpc>
                <a:spcPct val="100000"/>
              </a:lnSpc>
              <a:spcBef>
                <a:spcPts val="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correct position</a:t>
            </a:r>
            <a:endParaRPr/>
          </a:p>
        </p:txBody>
      </p:sp>
      <p:sp>
        <p:nvSpPr>
          <p:cNvPr id="2235" name="Google Shape;2235;p106"/>
          <p:cNvSpPr txBox="1"/>
          <p:nvPr>
            <p:ph type="title"/>
          </p:nvPr>
        </p:nvSpPr>
        <p:spPr>
          <a:xfrm>
            <a:off x="762000" y="0"/>
            <a:ext cx="7772400" cy="1143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Partition Example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3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9" name="Shape 2239"/>
        <p:cNvGrpSpPr/>
        <p:nvPr/>
      </p:nvGrpSpPr>
      <p:grpSpPr>
        <a:xfrm>
          <a:off x="0" y="0"/>
          <a:ext cx="0" cy="0"/>
          <a:chOff x="0" y="0"/>
          <a:chExt cx="0" cy="0"/>
        </a:xfrm>
      </p:grpSpPr>
      <p:sp>
        <p:nvSpPr>
          <p:cNvPr id="2240" name="Google Shape;2240;p107"/>
          <p:cNvSpPr/>
          <p:nvPr/>
        </p:nvSpPr>
        <p:spPr>
          <a:xfrm>
            <a:off x="1219200" y="1524000"/>
            <a:ext cx="6172200" cy="430212"/>
          </a:xfrm>
          <a:prstGeom prst="roundRect">
            <a:avLst>
              <a:gd fmla="val 16667" name="adj"/>
            </a:avLst>
          </a:prstGeom>
          <a:no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241" name="Google Shape;2241;p107"/>
          <p:cNvSpPr/>
          <p:nvPr/>
        </p:nvSpPr>
        <p:spPr>
          <a:xfrm>
            <a:off x="1295400" y="1600200"/>
            <a:ext cx="6019800" cy="304800"/>
          </a:xfrm>
          <a:prstGeom prst="roundRect">
            <a:avLst>
              <a:gd fmla="val 16667" name="adj"/>
            </a:avLst>
          </a:prstGeom>
          <a:noFill/>
          <a:ln cap="flat" cmpd="sng" w="19050">
            <a:solidFill>
              <a:srgbClr val="0000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3300"/>
              </a:buClr>
              <a:buSzPts val="1800"/>
              <a:buFont typeface="Tahoma"/>
              <a:buNone/>
            </a:pPr>
            <a:r>
              <a:rPr b="0" i="0" lang="en-US" sz="1800" u="none">
                <a:solidFill>
                  <a:srgbClr val="FF3300"/>
                </a:solidFill>
                <a:latin typeface="Tahoma"/>
                <a:ea typeface="Tahoma"/>
                <a:cs typeface="Tahoma"/>
                <a:sym typeface="Tahoma"/>
              </a:rPr>
              <a:t>4          8          6         3         5         1           7          2</a:t>
            </a:r>
            <a:endParaRPr/>
          </a:p>
        </p:txBody>
      </p:sp>
      <p:grpSp>
        <p:nvGrpSpPr>
          <p:cNvPr id="2242" name="Google Shape;2242;p107"/>
          <p:cNvGrpSpPr/>
          <p:nvPr/>
        </p:nvGrpSpPr>
        <p:grpSpPr>
          <a:xfrm>
            <a:off x="1306512" y="1581150"/>
            <a:ext cx="5992812" cy="323850"/>
            <a:chOff x="831" y="639"/>
            <a:chExt cx="3702" cy="204"/>
          </a:xfrm>
        </p:grpSpPr>
        <p:sp>
          <p:nvSpPr>
            <p:cNvPr id="2243" name="Google Shape;2243;p107"/>
            <p:cNvSpPr/>
            <p:nvPr/>
          </p:nvSpPr>
          <p:spPr>
            <a:xfrm>
              <a:off x="831" y="639"/>
              <a:ext cx="1241" cy="192"/>
            </a:xfrm>
            <a:prstGeom prst="roundRect">
              <a:avLst>
                <a:gd fmla="val 16667" name="adj"/>
              </a:avLst>
            </a:prstGeom>
            <a:noFill/>
            <a:ln cap="flat" cmpd="sng" w="19050">
              <a:solidFill>
                <a:srgbClr val="0000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3300"/>
                </a:buClr>
                <a:buSzPts val="1800"/>
                <a:buFont typeface="Tahoma"/>
                <a:buNone/>
              </a:pPr>
              <a:r>
                <a:rPr b="0" i="0" lang="en-US" sz="1800" u="none">
                  <a:solidFill>
                    <a:srgbClr val="FF3300"/>
                  </a:solidFill>
                  <a:latin typeface="Tahoma"/>
                  <a:ea typeface="Tahoma"/>
                  <a:cs typeface="Tahoma"/>
                  <a:sym typeface="Tahoma"/>
                </a:rPr>
                <a:t>2          3          1</a:t>
              </a:r>
              <a:endParaRPr/>
            </a:p>
          </p:txBody>
        </p:sp>
        <p:sp>
          <p:nvSpPr>
            <p:cNvPr id="2244" name="Google Shape;2244;p107"/>
            <p:cNvSpPr/>
            <p:nvPr/>
          </p:nvSpPr>
          <p:spPr>
            <a:xfrm>
              <a:off x="2853" y="651"/>
              <a:ext cx="1680" cy="192"/>
            </a:xfrm>
            <a:prstGeom prst="roundRect">
              <a:avLst>
                <a:gd fmla="val 16667" name="adj"/>
              </a:avLst>
            </a:prstGeom>
            <a:noFill/>
            <a:ln cap="flat" cmpd="sng" w="19050">
              <a:solidFill>
                <a:srgbClr val="0000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3300"/>
                </a:buClr>
                <a:buSzPts val="1800"/>
                <a:buFont typeface="Tahoma"/>
                <a:buNone/>
              </a:pPr>
              <a:r>
                <a:rPr b="0" i="0" lang="en-US" sz="1800" u="none">
                  <a:solidFill>
                    <a:srgbClr val="FF3300"/>
                  </a:solidFill>
                  <a:latin typeface="Tahoma"/>
                  <a:ea typeface="Tahoma"/>
                  <a:cs typeface="Tahoma"/>
                  <a:sym typeface="Tahoma"/>
                </a:rPr>
                <a:t>5          6          7         8</a:t>
              </a:r>
              <a:endParaRPr/>
            </a:p>
          </p:txBody>
        </p:sp>
        <p:sp>
          <p:nvSpPr>
            <p:cNvPr id="2245" name="Google Shape;2245;p107"/>
            <p:cNvSpPr/>
            <p:nvPr/>
          </p:nvSpPr>
          <p:spPr>
            <a:xfrm>
              <a:off x="2369" y="643"/>
              <a:ext cx="192" cy="192"/>
            </a:xfrm>
            <a:prstGeom prst="roundRect">
              <a:avLst>
                <a:gd fmla="val 16667" name="adj"/>
              </a:avLst>
            </a:prstGeom>
            <a:solidFill>
              <a:srgbClr val="009900"/>
            </a:solidFill>
            <a:ln cap="flat" cmpd="sng" w="19050">
              <a:solidFill>
                <a:srgbClr val="0000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3300"/>
                </a:buClr>
                <a:buSzPts val="1800"/>
                <a:buFont typeface="Tahoma"/>
                <a:buNone/>
              </a:pPr>
              <a:r>
                <a:rPr b="0" i="0" lang="en-US" sz="1800" u="none">
                  <a:solidFill>
                    <a:srgbClr val="FF3300"/>
                  </a:solidFill>
                  <a:latin typeface="Tahoma"/>
                  <a:ea typeface="Tahoma"/>
                  <a:cs typeface="Tahoma"/>
                  <a:sym typeface="Tahoma"/>
                </a:rPr>
                <a:t>4</a:t>
              </a:r>
              <a:endParaRPr/>
            </a:p>
          </p:txBody>
        </p:sp>
      </p:grpSp>
      <p:sp>
        <p:nvSpPr>
          <p:cNvPr id="2246" name="Google Shape;2246;p107"/>
          <p:cNvSpPr txBox="1"/>
          <p:nvPr>
            <p:ph type="title"/>
          </p:nvPr>
        </p:nvSpPr>
        <p:spPr>
          <a:xfrm>
            <a:off x="398462" y="319087"/>
            <a:ext cx="7543800" cy="584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Quick-Sort(A, 0, 7)</a:t>
            </a:r>
            <a:endParaRPr/>
          </a:p>
        </p:txBody>
      </p:sp>
      <p:sp>
        <p:nvSpPr>
          <p:cNvPr id="2247" name="Google Shape;2247;p107"/>
          <p:cNvSpPr txBox="1"/>
          <p:nvPr/>
        </p:nvSpPr>
        <p:spPr>
          <a:xfrm>
            <a:off x="361950" y="1058862"/>
            <a:ext cx="208915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9900"/>
              </a:buClr>
              <a:buSzPts val="2400"/>
              <a:buFont typeface="Arial"/>
              <a:buNone/>
            </a:pPr>
            <a:r>
              <a:rPr b="0" i="0" lang="en-US" sz="2400" u="none">
                <a:solidFill>
                  <a:srgbClr val="009900"/>
                </a:solidFill>
                <a:latin typeface="Arial"/>
                <a:ea typeface="Arial"/>
                <a:cs typeface="Arial"/>
                <a:sym typeface="Arial"/>
              </a:rPr>
              <a:t>Partition</a:t>
            </a:r>
            <a:endParaRPr/>
          </a:p>
        </p:txBody>
      </p:sp>
      <p:sp>
        <p:nvSpPr>
          <p:cNvPr id="2248" name="Google Shape;2248;p107"/>
          <p:cNvSpPr txBox="1"/>
          <p:nvPr/>
        </p:nvSpPr>
        <p:spPr>
          <a:xfrm>
            <a:off x="720725" y="1530350"/>
            <a:ext cx="4254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A:</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2241"/>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224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2" name="Shape 2252"/>
        <p:cNvGrpSpPr/>
        <p:nvPr/>
      </p:nvGrpSpPr>
      <p:grpSpPr>
        <a:xfrm>
          <a:off x="0" y="0"/>
          <a:ext cx="0" cy="0"/>
          <a:chOff x="0" y="0"/>
          <a:chExt cx="0" cy="0"/>
        </a:xfrm>
      </p:grpSpPr>
      <p:sp>
        <p:nvSpPr>
          <p:cNvPr id="2253" name="Google Shape;2253;p108"/>
          <p:cNvSpPr/>
          <p:nvPr/>
        </p:nvSpPr>
        <p:spPr>
          <a:xfrm>
            <a:off x="1219200" y="2667000"/>
            <a:ext cx="2103437" cy="427037"/>
          </a:xfrm>
          <a:prstGeom prst="roundRect">
            <a:avLst>
              <a:gd fmla="val 16667" name="adj"/>
            </a:avLst>
          </a:prstGeom>
          <a:no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2254" name="Google Shape;2254;p108"/>
          <p:cNvCxnSpPr/>
          <p:nvPr/>
        </p:nvCxnSpPr>
        <p:spPr>
          <a:xfrm flipH="1" rot="10800000">
            <a:off x="2271712" y="1973262"/>
            <a:ext cx="2033587" cy="674687"/>
          </a:xfrm>
          <a:prstGeom prst="straightConnector1">
            <a:avLst/>
          </a:prstGeom>
          <a:noFill/>
          <a:ln cap="flat" cmpd="sng" w="28575">
            <a:solidFill>
              <a:srgbClr val="0000FF"/>
            </a:solidFill>
            <a:prstDash val="solid"/>
            <a:miter lim="800000"/>
            <a:headEnd len="lg" w="lg" type="stealth"/>
            <a:tailEnd len="med" w="med" type="none"/>
          </a:ln>
        </p:spPr>
      </p:cxnSp>
      <p:sp>
        <p:nvSpPr>
          <p:cNvPr id="2255" name="Google Shape;2255;p108"/>
          <p:cNvSpPr/>
          <p:nvPr/>
        </p:nvSpPr>
        <p:spPr>
          <a:xfrm>
            <a:off x="1219200" y="1524000"/>
            <a:ext cx="6172200" cy="430212"/>
          </a:xfrm>
          <a:prstGeom prst="roundRect">
            <a:avLst>
              <a:gd fmla="val 16667" name="adj"/>
            </a:avLst>
          </a:prstGeom>
          <a:no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256" name="Google Shape;2256;p108"/>
          <p:cNvSpPr/>
          <p:nvPr/>
        </p:nvSpPr>
        <p:spPr>
          <a:xfrm>
            <a:off x="1276350" y="2741612"/>
            <a:ext cx="1970087" cy="304800"/>
          </a:xfrm>
          <a:prstGeom prst="roundRect">
            <a:avLst>
              <a:gd fmla="val 16667" name="adj"/>
            </a:avLst>
          </a:prstGeom>
          <a:noFill/>
          <a:ln cap="flat" cmpd="sng" w="19050">
            <a:solidFill>
              <a:srgbClr val="0000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3300"/>
              </a:buClr>
              <a:buSzPts val="1800"/>
              <a:buFont typeface="Tahoma"/>
              <a:buNone/>
            </a:pPr>
            <a:r>
              <a:rPr b="0" i="0" lang="en-US" sz="1800" u="none">
                <a:solidFill>
                  <a:srgbClr val="FF3300"/>
                </a:solidFill>
                <a:latin typeface="Tahoma"/>
                <a:ea typeface="Tahoma"/>
                <a:cs typeface="Tahoma"/>
                <a:sym typeface="Tahoma"/>
              </a:rPr>
              <a:t>2          3          1</a:t>
            </a:r>
            <a:endParaRPr/>
          </a:p>
        </p:txBody>
      </p:sp>
      <p:sp>
        <p:nvSpPr>
          <p:cNvPr id="2257" name="Google Shape;2257;p108"/>
          <p:cNvSpPr/>
          <p:nvPr/>
        </p:nvSpPr>
        <p:spPr>
          <a:xfrm>
            <a:off x="4632325" y="1584325"/>
            <a:ext cx="2667000" cy="304800"/>
          </a:xfrm>
          <a:prstGeom prst="roundRect">
            <a:avLst>
              <a:gd fmla="val 16667" name="adj"/>
            </a:avLst>
          </a:prstGeom>
          <a:noFill/>
          <a:ln cap="flat" cmpd="sng" w="19050">
            <a:solidFill>
              <a:srgbClr val="0000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3300"/>
              </a:buClr>
              <a:buSzPts val="1800"/>
              <a:buFont typeface="Tahoma"/>
              <a:buNone/>
            </a:pPr>
            <a:r>
              <a:rPr b="0" i="0" lang="en-US" sz="1800" u="none">
                <a:solidFill>
                  <a:srgbClr val="FF3300"/>
                </a:solidFill>
                <a:latin typeface="Tahoma"/>
                <a:ea typeface="Tahoma"/>
                <a:cs typeface="Tahoma"/>
                <a:sym typeface="Tahoma"/>
              </a:rPr>
              <a:t>5          6          7         8</a:t>
            </a:r>
            <a:endParaRPr/>
          </a:p>
        </p:txBody>
      </p:sp>
      <p:sp>
        <p:nvSpPr>
          <p:cNvPr id="2258" name="Google Shape;2258;p108"/>
          <p:cNvSpPr/>
          <p:nvPr/>
        </p:nvSpPr>
        <p:spPr>
          <a:xfrm>
            <a:off x="3659187" y="1585912"/>
            <a:ext cx="304800" cy="304800"/>
          </a:xfrm>
          <a:prstGeom prst="roundRect">
            <a:avLst>
              <a:gd fmla="val 16667" name="adj"/>
            </a:avLst>
          </a:prstGeom>
          <a:solidFill>
            <a:srgbClr val="009900"/>
          </a:solidFill>
          <a:ln cap="flat" cmpd="sng" w="19050">
            <a:solidFill>
              <a:srgbClr val="0000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3300"/>
              </a:buClr>
              <a:buSzPts val="1800"/>
              <a:buFont typeface="Tahoma"/>
              <a:buNone/>
            </a:pPr>
            <a:r>
              <a:rPr b="0" i="0" lang="en-US" sz="1800" u="none">
                <a:solidFill>
                  <a:srgbClr val="FF3300"/>
                </a:solidFill>
                <a:latin typeface="Tahoma"/>
                <a:ea typeface="Tahoma"/>
                <a:cs typeface="Tahoma"/>
                <a:sym typeface="Tahoma"/>
              </a:rPr>
              <a:t>4</a:t>
            </a:r>
            <a:endParaRPr/>
          </a:p>
        </p:txBody>
      </p:sp>
      <p:grpSp>
        <p:nvGrpSpPr>
          <p:cNvPr id="2259" name="Google Shape;2259;p108"/>
          <p:cNvGrpSpPr/>
          <p:nvPr/>
        </p:nvGrpSpPr>
        <p:grpSpPr>
          <a:xfrm>
            <a:off x="1350962" y="2738437"/>
            <a:ext cx="1814512" cy="304800"/>
            <a:chOff x="851" y="1725"/>
            <a:chExt cx="1143" cy="192"/>
          </a:xfrm>
        </p:grpSpPr>
        <p:sp>
          <p:nvSpPr>
            <p:cNvPr id="2260" name="Google Shape;2260;p108"/>
            <p:cNvSpPr/>
            <p:nvPr/>
          </p:nvSpPr>
          <p:spPr>
            <a:xfrm>
              <a:off x="1315" y="1730"/>
              <a:ext cx="226" cy="183"/>
            </a:xfrm>
            <a:prstGeom prst="roundRect">
              <a:avLst>
                <a:gd fmla="val 16667" name="adj"/>
              </a:avLst>
            </a:prstGeom>
            <a:solidFill>
              <a:srgbClr val="009900"/>
            </a:solidFill>
            <a:ln cap="flat" cmpd="sng" w="19050">
              <a:solidFill>
                <a:srgbClr val="0000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3300"/>
                </a:buClr>
                <a:buSzPts val="1800"/>
                <a:buFont typeface="Tahoma"/>
                <a:buNone/>
              </a:pPr>
              <a:r>
                <a:rPr b="0" i="0" lang="en-US" sz="1800" u="none">
                  <a:solidFill>
                    <a:srgbClr val="FF3300"/>
                  </a:solidFill>
                  <a:latin typeface="Tahoma"/>
                  <a:ea typeface="Tahoma"/>
                  <a:cs typeface="Tahoma"/>
                  <a:sym typeface="Tahoma"/>
                </a:rPr>
                <a:t>2 </a:t>
              </a:r>
              <a:endParaRPr/>
            </a:p>
          </p:txBody>
        </p:sp>
        <p:sp>
          <p:nvSpPr>
            <p:cNvPr id="2261" name="Google Shape;2261;p108"/>
            <p:cNvSpPr/>
            <p:nvPr/>
          </p:nvSpPr>
          <p:spPr>
            <a:xfrm>
              <a:off x="851" y="1725"/>
              <a:ext cx="192" cy="192"/>
            </a:xfrm>
            <a:prstGeom prst="roundRect">
              <a:avLst>
                <a:gd fmla="val 16667" name="adj"/>
              </a:avLst>
            </a:prstGeom>
            <a:noFill/>
            <a:ln cap="flat" cmpd="sng" w="19050">
              <a:solidFill>
                <a:srgbClr val="0000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3300"/>
                </a:buClr>
                <a:buSzPts val="1800"/>
                <a:buFont typeface="Tahoma"/>
                <a:buNone/>
              </a:pPr>
              <a:r>
                <a:rPr b="0" i="0" lang="en-US" sz="1800" u="none">
                  <a:solidFill>
                    <a:srgbClr val="FF3300"/>
                  </a:solidFill>
                  <a:latin typeface="Tahoma"/>
                  <a:ea typeface="Tahoma"/>
                  <a:cs typeface="Tahoma"/>
                  <a:sym typeface="Tahoma"/>
                </a:rPr>
                <a:t>1</a:t>
              </a:r>
              <a:endParaRPr/>
            </a:p>
          </p:txBody>
        </p:sp>
        <p:sp>
          <p:nvSpPr>
            <p:cNvPr id="2262" name="Google Shape;2262;p108"/>
            <p:cNvSpPr/>
            <p:nvPr/>
          </p:nvSpPr>
          <p:spPr>
            <a:xfrm>
              <a:off x="1802" y="1725"/>
              <a:ext cx="192" cy="192"/>
            </a:xfrm>
            <a:prstGeom prst="roundRect">
              <a:avLst>
                <a:gd fmla="val 16667" name="adj"/>
              </a:avLst>
            </a:prstGeom>
            <a:noFill/>
            <a:ln cap="flat" cmpd="sng" w="19050">
              <a:solidFill>
                <a:srgbClr val="0000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3300"/>
                </a:buClr>
                <a:buSzPts val="1800"/>
                <a:buFont typeface="Tahoma"/>
                <a:buNone/>
              </a:pPr>
              <a:r>
                <a:rPr b="0" i="0" lang="en-US" sz="1800" u="none">
                  <a:solidFill>
                    <a:srgbClr val="FF3300"/>
                  </a:solidFill>
                  <a:latin typeface="Tahoma"/>
                  <a:ea typeface="Tahoma"/>
                  <a:cs typeface="Tahoma"/>
                  <a:sym typeface="Tahoma"/>
                </a:rPr>
                <a:t>3</a:t>
              </a:r>
              <a:endParaRPr/>
            </a:p>
          </p:txBody>
        </p:sp>
      </p:grpSp>
      <p:sp>
        <p:nvSpPr>
          <p:cNvPr id="2263" name="Google Shape;2263;p108"/>
          <p:cNvSpPr txBox="1"/>
          <p:nvPr/>
        </p:nvSpPr>
        <p:spPr>
          <a:xfrm>
            <a:off x="398462" y="319087"/>
            <a:ext cx="7543800" cy="584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2"/>
              </a:buClr>
              <a:buSzPts val="3900"/>
              <a:buFont typeface="Arial"/>
              <a:buNone/>
            </a:pPr>
            <a:r>
              <a:rPr b="0" i="0" lang="en-US" sz="3900" u="none">
                <a:solidFill>
                  <a:schemeClr val="dk2"/>
                </a:solidFill>
                <a:latin typeface="Arial"/>
                <a:ea typeface="Arial"/>
                <a:cs typeface="Arial"/>
                <a:sym typeface="Arial"/>
              </a:rPr>
              <a:t>Quick-Sort(A, 0, 7)</a:t>
            </a:r>
            <a:endParaRPr/>
          </a:p>
        </p:txBody>
      </p:sp>
      <p:sp>
        <p:nvSpPr>
          <p:cNvPr id="2264" name="Google Shape;2264;p108"/>
          <p:cNvSpPr txBox="1"/>
          <p:nvPr/>
        </p:nvSpPr>
        <p:spPr>
          <a:xfrm>
            <a:off x="361950" y="1058862"/>
            <a:ext cx="3133725"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9900"/>
              </a:buClr>
              <a:buSzPts val="2400"/>
              <a:buFont typeface="Arial"/>
              <a:buNone/>
            </a:pPr>
            <a:r>
              <a:rPr b="0" i="0" lang="en-US" sz="2400" u="none">
                <a:solidFill>
                  <a:srgbClr val="009900"/>
                </a:solidFill>
                <a:latin typeface="Arial"/>
                <a:ea typeface="Arial"/>
                <a:cs typeface="Arial"/>
                <a:sym typeface="Arial"/>
              </a:rPr>
              <a:t>Quick-Sort(A, 0, 2)</a:t>
            </a:r>
            <a:endParaRPr/>
          </a:p>
        </p:txBody>
      </p:sp>
      <p:sp>
        <p:nvSpPr>
          <p:cNvPr id="2265" name="Google Shape;2265;p108"/>
          <p:cNvSpPr txBox="1"/>
          <p:nvPr/>
        </p:nvSpPr>
        <p:spPr>
          <a:xfrm>
            <a:off x="720725" y="1530350"/>
            <a:ext cx="4254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A:</a:t>
            </a:r>
            <a:endParaRPr/>
          </a:p>
        </p:txBody>
      </p:sp>
      <p:sp>
        <p:nvSpPr>
          <p:cNvPr id="2266" name="Google Shape;2266;p108"/>
          <p:cNvSpPr txBox="1"/>
          <p:nvPr/>
        </p:nvSpPr>
        <p:spPr>
          <a:xfrm>
            <a:off x="3052762" y="1036637"/>
            <a:ext cx="2233612"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9900"/>
              </a:buClr>
              <a:buSzPts val="2400"/>
              <a:buFont typeface="Arial"/>
              <a:buNone/>
            </a:pPr>
            <a:r>
              <a:rPr b="0" i="0" lang="en-US" sz="2400" u="none">
                <a:solidFill>
                  <a:srgbClr val="009900"/>
                </a:solidFill>
                <a:latin typeface="Arial"/>
                <a:ea typeface="Arial"/>
                <a:cs typeface="Arial"/>
                <a:sym typeface="Arial"/>
              </a:rPr>
              <a:t>, partition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66"/>
                                        </p:tgtEl>
                                        <p:attrNameLst>
                                          <p:attrName>style.visibility</p:attrName>
                                        </p:attrNameLst>
                                      </p:cBhvr>
                                      <p:to>
                                        <p:strVal val="visible"/>
                                      </p:to>
                                    </p:set>
                                  </p:childTnLst>
                                </p:cTn>
                              </p:par>
                            </p:childTnLst>
                          </p:cTn>
                        </p:par>
                        <p:par>
                          <p:cTn fill="hold">
                            <p:stCondLst>
                              <p:cond delay="1"/>
                            </p:stCondLst>
                            <p:childTnLst>
                              <p:par>
                                <p:cTn fill="hold" nodeType="afterEffect" presetClass="exit" presetID="1" presetSubtype="0">
                                  <p:stCondLst>
                                    <p:cond delay="0"/>
                                  </p:stCondLst>
                                  <p:childTnLst>
                                    <p:set>
                                      <p:cBhvr>
                                        <p:cTn dur="1" fill="hold">
                                          <p:stCondLst>
                                            <p:cond delay="1"/>
                                          </p:stCondLst>
                                        </p:cTn>
                                        <p:tgtEl>
                                          <p:spTgt spid="2256"/>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0" name="Shape 2270"/>
        <p:cNvGrpSpPr/>
        <p:nvPr/>
      </p:nvGrpSpPr>
      <p:grpSpPr>
        <a:xfrm>
          <a:off x="0" y="0"/>
          <a:ext cx="0" cy="0"/>
          <a:chOff x="0" y="0"/>
          <a:chExt cx="0" cy="0"/>
        </a:xfrm>
      </p:grpSpPr>
      <p:cxnSp>
        <p:nvCxnSpPr>
          <p:cNvPr id="2271" name="Google Shape;2271;p109"/>
          <p:cNvCxnSpPr/>
          <p:nvPr/>
        </p:nvCxnSpPr>
        <p:spPr>
          <a:xfrm flipH="1" rot="10800000">
            <a:off x="1435100" y="3113087"/>
            <a:ext cx="836612" cy="835025"/>
          </a:xfrm>
          <a:prstGeom prst="straightConnector1">
            <a:avLst/>
          </a:prstGeom>
          <a:noFill/>
          <a:ln cap="flat" cmpd="sng" w="28575">
            <a:solidFill>
              <a:srgbClr val="0000FF"/>
            </a:solidFill>
            <a:prstDash val="solid"/>
            <a:miter lim="800000"/>
            <a:headEnd len="lg" w="lg" type="stealth"/>
            <a:tailEnd len="med" w="med" type="none"/>
          </a:ln>
        </p:spPr>
      </p:cxnSp>
      <p:sp>
        <p:nvSpPr>
          <p:cNvPr id="2272" name="Google Shape;2272;p109"/>
          <p:cNvSpPr/>
          <p:nvPr/>
        </p:nvSpPr>
        <p:spPr>
          <a:xfrm>
            <a:off x="1219200" y="2667000"/>
            <a:ext cx="2103437" cy="427037"/>
          </a:xfrm>
          <a:prstGeom prst="roundRect">
            <a:avLst>
              <a:gd fmla="val 16667" name="adj"/>
            </a:avLst>
          </a:prstGeom>
          <a:no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273" name="Google Shape;2273;p109"/>
          <p:cNvSpPr/>
          <p:nvPr/>
        </p:nvSpPr>
        <p:spPr>
          <a:xfrm>
            <a:off x="1219200" y="3962400"/>
            <a:ext cx="430212" cy="427037"/>
          </a:xfrm>
          <a:prstGeom prst="roundRect">
            <a:avLst>
              <a:gd fmla="val 16667" name="adj"/>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2274" name="Google Shape;2274;p109"/>
          <p:cNvCxnSpPr/>
          <p:nvPr/>
        </p:nvCxnSpPr>
        <p:spPr>
          <a:xfrm flipH="1" rot="10800000">
            <a:off x="2271712" y="1973262"/>
            <a:ext cx="2033587" cy="674687"/>
          </a:xfrm>
          <a:prstGeom prst="straightConnector1">
            <a:avLst/>
          </a:prstGeom>
          <a:noFill/>
          <a:ln cap="flat" cmpd="sng" w="28575">
            <a:solidFill>
              <a:srgbClr val="0000FF"/>
            </a:solidFill>
            <a:prstDash val="solid"/>
            <a:miter lim="800000"/>
            <a:headEnd len="lg" w="lg" type="stealth"/>
            <a:tailEnd len="med" w="med" type="none"/>
          </a:ln>
        </p:spPr>
      </p:cxnSp>
      <p:sp>
        <p:nvSpPr>
          <p:cNvPr id="2275" name="Google Shape;2275;p109"/>
          <p:cNvSpPr/>
          <p:nvPr/>
        </p:nvSpPr>
        <p:spPr>
          <a:xfrm>
            <a:off x="1219200" y="1524000"/>
            <a:ext cx="6172200" cy="430212"/>
          </a:xfrm>
          <a:prstGeom prst="roundRect">
            <a:avLst>
              <a:gd fmla="val 16667" name="adj"/>
            </a:avLst>
          </a:prstGeom>
          <a:no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276" name="Google Shape;2276;p109"/>
          <p:cNvSpPr/>
          <p:nvPr/>
        </p:nvSpPr>
        <p:spPr>
          <a:xfrm>
            <a:off x="2087562" y="2755900"/>
            <a:ext cx="358775" cy="290512"/>
          </a:xfrm>
          <a:prstGeom prst="roundRect">
            <a:avLst>
              <a:gd fmla="val 16667" name="adj"/>
            </a:avLst>
          </a:prstGeom>
          <a:solidFill>
            <a:srgbClr val="009900"/>
          </a:solidFill>
          <a:ln cap="flat" cmpd="sng" w="19050">
            <a:solidFill>
              <a:srgbClr val="0000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3300"/>
              </a:buClr>
              <a:buSzPts val="1800"/>
              <a:buFont typeface="Tahoma"/>
              <a:buNone/>
            </a:pPr>
            <a:r>
              <a:rPr b="0" i="0" lang="en-US" sz="1800" u="none">
                <a:solidFill>
                  <a:srgbClr val="FF3300"/>
                </a:solidFill>
                <a:latin typeface="Tahoma"/>
                <a:ea typeface="Tahoma"/>
                <a:cs typeface="Tahoma"/>
                <a:sym typeface="Tahoma"/>
              </a:rPr>
              <a:t>2 </a:t>
            </a:r>
            <a:endParaRPr/>
          </a:p>
        </p:txBody>
      </p:sp>
      <p:sp>
        <p:nvSpPr>
          <p:cNvPr id="2277" name="Google Shape;2277;p109"/>
          <p:cNvSpPr/>
          <p:nvPr/>
        </p:nvSpPr>
        <p:spPr>
          <a:xfrm>
            <a:off x="4632325" y="1584325"/>
            <a:ext cx="2667000" cy="304800"/>
          </a:xfrm>
          <a:prstGeom prst="roundRect">
            <a:avLst>
              <a:gd fmla="val 16667" name="adj"/>
            </a:avLst>
          </a:prstGeom>
          <a:noFill/>
          <a:ln cap="flat" cmpd="sng" w="19050">
            <a:solidFill>
              <a:srgbClr val="0000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3300"/>
              </a:buClr>
              <a:buSzPts val="1800"/>
              <a:buFont typeface="Tahoma"/>
              <a:buNone/>
            </a:pPr>
            <a:r>
              <a:rPr b="0" i="0" lang="en-US" sz="1800" u="none">
                <a:solidFill>
                  <a:srgbClr val="FF3300"/>
                </a:solidFill>
                <a:latin typeface="Tahoma"/>
                <a:ea typeface="Tahoma"/>
                <a:cs typeface="Tahoma"/>
                <a:sym typeface="Tahoma"/>
              </a:rPr>
              <a:t>5          6          7         8</a:t>
            </a:r>
            <a:endParaRPr/>
          </a:p>
        </p:txBody>
      </p:sp>
      <p:sp>
        <p:nvSpPr>
          <p:cNvPr id="2278" name="Google Shape;2278;p109"/>
          <p:cNvSpPr/>
          <p:nvPr/>
        </p:nvSpPr>
        <p:spPr>
          <a:xfrm>
            <a:off x="3659187" y="1585912"/>
            <a:ext cx="304800" cy="304800"/>
          </a:xfrm>
          <a:prstGeom prst="roundRect">
            <a:avLst>
              <a:gd fmla="val 16667" name="adj"/>
            </a:avLst>
          </a:prstGeom>
          <a:solidFill>
            <a:srgbClr val="009900"/>
          </a:solidFill>
          <a:ln cap="flat" cmpd="sng" w="19050">
            <a:solidFill>
              <a:srgbClr val="0000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3300"/>
              </a:buClr>
              <a:buSzPts val="1800"/>
              <a:buFont typeface="Tahoma"/>
              <a:buNone/>
            </a:pPr>
            <a:r>
              <a:rPr b="0" i="0" lang="en-US" sz="1800" u="none">
                <a:solidFill>
                  <a:srgbClr val="FF3300"/>
                </a:solidFill>
                <a:latin typeface="Tahoma"/>
                <a:ea typeface="Tahoma"/>
                <a:cs typeface="Tahoma"/>
                <a:sym typeface="Tahoma"/>
              </a:rPr>
              <a:t>4</a:t>
            </a:r>
            <a:endParaRPr/>
          </a:p>
        </p:txBody>
      </p:sp>
      <p:sp>
        <p:nvSpPr>
          <p:cNvPr id="2279" name="Google Shape;2279;p109"/>
          <p:cNvSpPr/>
          <p:nvPr/>
        </p:nvSpPr>
        <p:spPr>
          <a:xfrm>
            <a:off x="1285875" y="4032250"/>
            <a:ext cx="304800" cy="304800"/>
          </a:xfrm>
          <a:prstGeom prst="roundRect">
            <a:avLst>
              <a:gd fmla="val 16667" name="adj"/>
            </a:avLst>
          </a:prstGeom>
          <a:noFill/>
          <a:ln cap="flat" cmpd="sng" w="19050">
            <a:solidFill>
              <a:srgbClr val="0000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3300"/>
              </a:buClr>
              <a:buSzPts val="1800"/>
              <a:buFont typeface="Tahoma"/>
              <a:buNone/>
            </a:pPr>
            <a:r>
              <a:rPr b="0" i="0" lang="en-US" sz="1800" u="none">
                <a:solidFill>
                  <a:srgbClr val="FF3300"/>
                </a:solidFill>
                <a:latin typeface="Tahoma"/>
                <a:ea typeface="Tahoma"/>
                <a:cs typeface="Tahoma"/>
                <a:sym typeface="Tahoma"/>
              </a:rPr>
              <a:t>1</a:t>
            </a:r>
            <a:endParaRPr/>
          </a:p>
        </p:txBody>
      </p:sp>
      <p:sp>
        <p:nvSpPr>
          <p:cNvPr id="2280" name="Google Shape;2280;p109"/>
          <p:cNvSpPr/>
          <p:nvPr/>
        </p:nvSpPr>
        <p:spPr>
          <a:xfrm>
            <a:off x="1322387" y="2733675"/>
            <a:ext cx="304800" cy="304800"/>
          </a:xfrm>
          <a:prstGeom prst="roundRect">
            <a:avLst>
              <a:gd fmla="val 16667" name="adj"/>
            </a:avLst>
          </a:prstGeom>
          <a:solidFill>
            <a:srgbClr val="009900"/>
          </a:solidFill>
          <a:ln cap="flat" cmpd="sng" w="19050">
            <a:solidFill>
              <a:srgbClr val="0000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3300"/>
              </a:buClr>
              <a:buSzPts val="1800"/>
              <a:buFont typeface="Tahoma"/>
              <a:buNone/>
            </a:pPr>
            <a:r>
              <a:rPr b="0" i="0" lang="en-US" sz="1800" u="none">
                <a:solidFill>
                  <a:srgbClr val="FF3300"/>
                </a:solidFill>
                <a:latin typeface="Tahoma"/>
                <a:ea typeface="Tahoma"/>
                <a:cs typeface="Tahoma"/>
                <a:sym typeface="Tahoma"/>
              </a:rPr>
              <a:t>1</a:t>
            </a:r>
            <a:endParaRPr/>
          </a:p>
        </p:txBody>
      </p:sp>
      <p:cxnSp>
        <p:nvCxnSpPr>
          <p:cNvPr id="2281" name="Google Shape;2281;p109"/>
          <p:cNvCxnSpPr/>
          <p:nvPr/>
        </p:nvCxnSpPr>
        <p:spPr>
          <a:xfrm flipH="1" rot="10800000">
            <a:off x="1443037" y="3105150"/>
            <a:ext cx="836612" cy="835025"/>
          </a:xfrm>
          <a:prstGeom prst="straightConnector1">
            <a:avLst/>
          </a:prstGeom>
          <a:noFill/>
          <a:ln cap="flat" cmpd="sng" w="28575">
            <a:solidFill>
              <a:srgbClr val="0000FF"/>
            </a:solidFill>
            <a:prstDash val="solid"/>
            <a:miter lim="800000"/>
            <a:headEnd len="med" w="med" type="none"/>
            <a:tailEnd len="lg" w="lg" type="stealth"/>
          </a:ln>
        </p:spPr>
      </p:cxnSp>
      <p:sp>
        <p:nvSpPr>
          <p:cNvPr id="2282" name="Google Shape;2282;p109"/>
          <p:cNvSpPr/>
          <p:nvPr/>
        </p:nvSpPr>
        <p:spPr>
          <a:xfrm>
            <a:off x="2889250" y="2719387"/>
            <a:ext cx="304800" cy="304800"/>
          </a:xfrm>
          <a:prstGeom prst="roundRect">
            <a:avLst>
              <a:gd fmla="val 16667" name="adj"/>
            </a:avLst>
          </a:prstGeom>
          <a:noFill/>
          <a:ln cap="flat" cmpd="sng" w="19050">
            <a:solidFill>
              <a:srgbClr val="0000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3300"/>
              </a:buClr>
              <a:buSzPts val="1800"/>
              <a:buFont typeface="Tahoma"/>
              <a:buNone/>
            </a:pPr>
            <a:r>
              <a:rPr b="0" i="0" lang="en-US" sz="1800" u="none">
                <a:solidFill>
                  <a:srgbClr val="FF3300"/>
                </a:solidFill>
                <a:latin typeface="Tahoma"/>
                <a:ea typeface="Tahoma"/>
                <a:cs typeface="Tahoma"/>
                <a:sym typeface="Tahoma"/>
              </a:rPr>
              <a:t>3</a:t>
            </a:r>
            <a:endParaRPr/>
          </a:p>
        </p:txBody>
      </p:sp>
      <p:sp>
        <p:nvSpPr>
          <p:cNvPr id="2283" name="Google Shape;2283;p109"/>
          <p:cNvSpPr txBox="1"/>
          <p:nvPr/>
        </p:nvSpPr>
        <p:spPr>
          <a:xfrm>
            <a:off x="398462" y="319087"/>
            <a:ext cx="7543800" cy="584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2"/>
              </a:buClr>
              <a:buSzPts val="3900"/>
              <a:buFont typeface="Arial"/>
              <a:buNone/>
            </a:pPr>
            <a:r>
              <a:rPr b="0" i="0" lang="en-US" sz="3900" u="none">
                <a:solidFill>
                  <a:schemeClr val="dk2"/>
                </a:solidFill>
                <a:latin typeface="Arial"/>
                <a:ea typeface="Arial"/>
                <a:cs typeface="Arial"/>
                <a:sym typeface="Arial"/>
              </a:rPr>
              <a:t>Quick-Sort(A, 0, 7)</a:t>
            </a:r>
            <a:endParaRPr/>
          </a:p>
        </p:txBody>
      </p:sp>
      <p:sp>
        <p:nvSpPr>
          <p:cNvPr id="2284" name="Google Shape;2284;p109"/>
          <p:cNvSpPr txBox="1"/>
          <p:nvPr/>
        </p:nvSpPr>
        <p:spPr>
          <a:xfrm>
            <a:off x="361950" y="1058862"/>
            <a:ext cx="290195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9900"/>
              </a:buClr>
              <a:buSzPts val="2400"/>
              <a:buFont typeface="Arial"/>
              <a:buNone/>
            </a:pPr>
            <a:r>
              <a:rPr b="0" i="0" lang="en-US" sz="2400" u="none">
                <a:solidFill>
                  <a:srgbClr val="009900"/>
                </a:solidFill>
                <a:latin typeface="Arial"/>
                <a:ea typeface="Arial"/>
                <a:cs typeface="Arial"/>
                <a:sym typeface="Arial"/>
              </a:rPr>
              <a:t>Quick-Sort(A, 0, 0)</a:t>
            </a:r>
            <a:endParaRPr/>
          </a:p>
        </p:txBody>
      </p:sp>
      <p:sp>
        <p:nvSpPr>
          <p:cNvPr id="2285" name="Google Shape;2285;p109"/>
          <p:cNvSpPr txBox="1"/>
          <p:nvPr/>
        </p:nvSpPr>
        <p:spPr>
          <a:xfrm>
            <a:off x="3052762" y="1065212"/>
            <a:ext cx="2233612"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9900"/>
              </a:buClr>
              <a:buSzPts val="2400"/>
              <a:buFont typeface="Arial"/>
              <a:buNone/>
            </a:pPr>
            <a:r>
              <a:rPr b="0" i="0" lang="en-US" sz="2400" u="none">
                <a:solidFill>
                  <a:srgbClr val="009900"/>
                </a:solidFill>
                <a:latin typeface="Arial"/>
                <a:ea typeface="Arial"/>
                <a:cs typeface="Arial"/>
                <a:sym typeface="Arial"/>
              </a:rPr>
              <a:t>, base case</a:t>
            </a:r>
            <a:endParaRPr/>
          </a:p>
        </p:txBody>
      </p:sp>
      <p:sp>
        <p:nvSpPr>
          <p:cNvPr id="2286" name="Google Shape;2286;p109"/>
          <p:cNvSpPr txBox="1"/>
          <p:nvPr/>
        </p:nvSpPr>
        <p:spPr>
          <a:xfrm>
            <a:off x="3063875" y="1073150"/>
            <a:ext cx="2233612"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9900"/>
              </a:buClr>
              <a:buSzPts val="2400"/>
              <a:buFont typeface="Arial"/>
              <a:buNone/>
            </a:pPr>
            <a:r>
              <a:rPr b="0" i="0" lang="en-US" sz="2400" u="none">
                <a:solidFill>
                  <a:srgbClr val="009900"/>
                </a:solidFill>
                <a:latin typeface="Arial"/>
                <a:ea typeface="Arial"/>
                <a:cs typeface="Arial"/>
                <a:sym typeface="Arial"/>
              </a:rPr>
              <a:t>, return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2279"/>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2271"/>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228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281"/>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1"/>
                                          </p:stCondLst>
                                        </p:cTn>
                                        <p:tgtEl>
                                          <p:spTgt spid="2285"/>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228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pic>
        <p:nvPicPr>
          <p:cNvPr descr="D:\McGraw-Hill Projects\Cormen\images\fig2-2.gif" id="341" name="Google Shape;341;p11"/>
          <p:cNvPicPr preferRelativeResize="0"/>
          <p:nvPr/>
        </p:nvPicPr>
        <p:blipFill rotWithShape="1">
          <a:blip r:embed="rId3">
            <a:alphaModFix/>
          </a:blip>
          <a:srcRect b="0" l="0" r="0" t="0"/>
          <a:stretch/>
        </p:blipFill>
        <p:spPr>
          <a:xfrm>
            <a:off x="0" y="1587"/>
            <a:ext cx="9144000" cy="6851650"/>
          </a:xfrm>
          <a:prstGeom prst="rect">
            <a:avLst/>
          </a:prstGeom>
          <a:noFill/>
          <a:ln>
            <a:noFill/>
          </a:ln>
        </p:spPr>
      </p:pic>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0" name="Shape 2290"/>
        <p:cNvGrpSpPr/>
        <p:nvPr/>
      </p:nvGrpSpPr>
      <p:grpSpPr>
        <a:xfrm>
          <a:off x="0" y="0"/>
          <a:ext cx="0" cy="0"/>
          <a:chOff x="0" y="0"/>
          <a:chExt cx="0" cy="0"/>
        </a:xfrm>
      </p:grpSpPr>
      <p:sp>
        <p:nvSpPr>
          <p:cNvPr id="2291" name="Google Shape;2291;p110"/>
          <p:cNvSpPr/>
          <p:nvPr/>
        </p:nvSpPr>
        <p:spPr>
          <a:xfrm>
            <a:off x="1219200" y="2667000"/>
            <a:ext cx="2103437" cy="427037"/>
          </a:xfrm>
          <a:prstGeom prst="roundRect">
            <a:avLst>
              <a:gd fmla="val 16667" name="adj"/>
            </a:avLst>
          </a:prstGeom>
          <a:no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292" name="Google Shape;2292;p110"/>
          <p:cNvSpPr/>
          <p:nvPr/>
        </p:nvSpPr>
        <p:spPr>
          <a:xfrm>
            <a:off x="1219200" y="3962400"/>
            <a:ext cx="430212" cy="427037"/>
          </a:xfrm>
          <a:prstGeom prst="roundRect">
            <a:avLst>
              <a:gd fmla="val 16667" name="adj"/>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2293" name="Google Shape;2293;p110"/>
          <p:cNvCxnSpPr/>
          <p:nvPr/>
        </p:nvCxnSpPr>
        <p:spPr>
          <a:xfrm flipH="1" rot="10800000">
            <a:off x="2271712" y="1973262"/>
            <a:ext cx="2033587" cy="674687"/>
          </a:xfrm>
          <a:prstGeom prst="straightConnector1">
            <a:avLst/>
          </a:prstGeom>
          <a:noFill/>
          <a:ln cap="flat" cmpd="sng" w="28575">
            <a:solidFill>
              <a:srgbClr val="0000FF"/>
            </a:solidFill>
            <a:prstDash val="solid"/>
            <a:miter lim="800000"/>
            <a:headEnd len="lg" w="lg" type="stealth"/>
            <a:tailEnd len="med" w="med" type="none"/>
          </a:ln>
        </p:spPr>
      </p:cxnSp>
      <p:sp>
        <p:nvSpPr>
          <p:cNvPr id="2294" name="Google Shape;2294;p110"/>
          <p:cNvSpPr/>
          <p:nvPr/>
        </p:nvSpPr>
        <p:spPr>
          <a:xfrm>
            <a:off x="1219200" y="1524000"/>
            <a:ext cx="6172200" cy="430212"/>
          </a:xfrm>
          <a:prstGeom prst="roundRect">
            <a:avLst>
              <a:gd fmla="val 16667" name="adj"/>
            </a:avLst>
          </a:prstGeom>
          <a:no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295" name="Google Shape;2295;p110"/>
          <p:cNvSpPr/>
          <p:nvPr/>
        </p:nvSpPr>
        <p:spPr>
          <a:xfrm>
            <a:off x="2087562" y="2755900"/>
            <a:ext cx="358775" cy="290512"/>
          </a:xfrm>
          <a:prstGeom prst="roundRect">
            <a:avLst>
              <a:gd fmla="val 16667" name="adj"/>
            </a:avLst>
          </a:prstGeom>
          <a:solidFill>
            <a:srgbClr val="009900"/>
          </a:solidFill>
          <a:ln cap="flat" cmpd="sng" w="19050">
            <a:solidFill>
              <a:srgbClr val="0000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3300"/>
              </a:buClr>
              <a:buSzPts val="1800"/>
              <a:buFont typeface="Tahoma"/>
              <a:buNone/>
            </a:pPr>
            <a:r>
              <a:rPr b="0" i="0" lang="en-US" sz="1800" u="none">
                <a:solidFill>
                  <a:srgbClr val="FF3300"/>
                </a:solidFill>
                <a:latin typeface="Tahoma"/>
                <a:ea typeface="Tahoma"/>
                <a:cs typeface="Tahoma"/>
                <a:sym typeface="Tahoma"/>
              </a:rPr>
              <a:t>2 </a:t>
            </a:r>
            <a:endParaRPr/>
          </a:p>
        </p:txBody>
      </p:sp>
      <p:sp>
        <p:nvSpPr>
          <p:cNvPr id="2296" name="Google Shape;2296;p110"/>
          <p:cNvSpPr/>
          <p:nvPr/>
        </p:nvSpPr>
        <p:spPr>
          <a:xfrm>
            <a:off x="4632325" y="1584325"/>
            <a:ext cx="2667000" cy="304800"/>
          </a:xfrm>
          <a:prstGeom prst="roundRect">
            <a:avLst>
              <a:gd fmla="val 16667" name="adj"/>
            </a:avLst>
          </a:prstGeom>
          <a:noFill/>
          <a:ln cap="flat" cmpd="sng" w="19050">
            <a:solidFill>
              <a:srgbClr val="0000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3300"/>
              </a:buClr>
              <a:buSzPts val="1800"/>
              <a:buFont typeface="Tahoma"/>
              <a:buNone/>
            </a:pPr>
            <a:r>
              <a:rPr b="0" i="0" lang="en-US" sz="1800" u="none">
                <a:solidFill>
                  <a:srgbClr val="FF3300"/>
                </a:solidFill>
                <a:latin typeface="Tahoma"/>
                <a:ea typeface="Tahoma"/>
                <a:cs typeface="Tahoma"/>
                <a:sym typeface="Tahoma"/>
              </a:rPr>
              <a:t>5          6          7         8</a:t>
            </a:r>
            <a:endParaRPr/>
          </a:p>
        </p:txBody>
      </p:sp>
      <p:sp>
        <p:nvSpPr>
          <p:cNvPr id="2297" name="Google Shape;2297;p110"/>
          <p:cNvSpPr/>
          <p:nvPr/>
        </p:nvSpPr>
        <p:spPr>
          <a:xfrm>
            <a:off x="3659187" y="1585912"/>
            <a:ext cx="304800" cy="304800"/>
          </a:xfrm>
          <a:prstGeom prst="roundRect">
            <a:avLst>
              <a:gd fmla="val 16667" name="adj"/>
            </a:avLst>
          </a:prstGeom>
          <a:solidFill>
            <a:srgbClr val="009900"/>
          </a:solidFill>
          <a:ln cap="flat" cmpd="sng" w="19050">
            <a:solidFill>
              <a:srgbClr val="0000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3300"/>
              </a:buClr>
              <a:buSzPts val="1800"/>
              <a:buFont typeface="Tahoma"/>
              <a:buNone/>
            </a:pPr>
            <a:r>
              <a:rPr b="0" i="0" lang="en-US" sz="1800" u="none">
                <a:solidFill>
                  <a:srgbClr val="FF3300"/>
                </a:solidFill>
                <a:latin typeface="Tahoma"/>
                <a:ea typeface="Tahoma"/>
                <a:cs typeface="Tahoma"/>
                <a:sym typeface="Tahoma"/>
              </a:rPr>
              <a:t>4</a:t>
            </a:r>
            <a:endParaRPr/>
          </a:p>
        </p:txBody>
      </p:sp>
      <p:sp>
        <p:nvSpPr>
          <p:cNvPr id="2298" name="Google Shape;2298;p110"/>
          <p:cNvSpPr/>
          <p:nvPr/>
        </p:nvSpPr>
        <p:spPr>
          <a:xfrm>
            <a:off x="1322387" y="2733675"/>
            <a:ext cx="304800" cy="304800"/>
          </a:xfrm>
          <a:prstGeom prst="roundRect">
            <a:avLst>
              <a:gd fmla="val 16667" name="adj"/>
            </a:avLst>
          </a:prstGeom>
          <a:solidFill>
            <a:srgbClr val="009900"/>
          </a:solidFill>
          <a:ln cap="flat" cmpd="sng" w="19050">
            <a:solidFill>
              <a:srgbClr val="0000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3300"/>
              </a:buClr>
              <a:buSzPts val="1800"/>
              <a:buFont typeface="Tahoma"/>
              <a:buNone/>
            </a:pPr>
            <a:r>
              <a:rPr b="0" i="0" lang="en-US" sz="1800" u="none">
                <a:solidFill>
                  <a:srgbClr val="FF3300"/>
                </a:solidFill>
                <a:latin typeface="Tahoma"/>
                <a:ea typeface="Tahoma"/>
                <a:cs typeface="Tahoma"/>
                <a:sym typeface="Tahoma"/>
              </a:rPr>
              <a:t>1</a:t>
            </a:r>
            <a:endParaRPr/>
          </a:p>
        </p:txBody>
      </p:sp>
      <p:cxnSp>
        <p:nvCxnSpPr>
          <p:cNvPr id="2299" name="Google Shape;2299;p110"/>
          <p:cNvCxnSpPr/>
          <p:nvPr/>
        </p:nvCxnSpPr>
        <p:spPr>
          <a:xfrm flipH="1" rot="10800000">
            <a:off x="1435100" y="3055937"/>
            <a:ext cx="831850" cy="892175"/>
          </a:xfrm>
          <a:prstGeom prst="straightConnector1">
            <a:avLst/>
          </a:prstGeom>
          <a:noFill/>
          <a:ln cap="flat" cmpd="sng" w="28575">
            <a:solidFill>
              <a:srgbClr val="0000FF"/>
            </a:solidFill>
            <a:prstDash val="solid"/>
            <a:miter lim="800000"/>
            <a:headEnd len="med" w="med" type="none"/>
            <a:tailEnd len="lg" w="lg" type="stealth"/>
          </a:ln>
        </p:spPr>
      </p:cxnSp>
      <p:grpSp>
        <p:nvGrpSpPr>
          <p:cNvPr id="2300" name="Google Shape;2300;p110"/>
          <p:cNvGrpSpPr/>
          <p:nvPr/>
        </p:nvGrpSpPr>
        <p:grpSpPr>
          <a:xfrm>
            <a:off x="2287587" y="3111500"/>
            <a:ext cx="1117600" cy="1276350"/>
            <a:chOff x="1431" y="1961"/>
            <a:chExt cx="704" cy="804"/>
          </a:xfrm>
        </p:grpSpPr>
        <p:cxnSp>
          <p:nvCxnSpPr>
            <p:cNvPr id="2301" name="Google Shape;2301;p110"/>
            <p:cNvCxnSpPr/>
            <p:nvPr/>
          </p:nvCxnSpPr>
          <p:spPr>
            <a:xfrm rot="10800000">
              <a:off x="1431" y="1961"/>
              <a:ext cx="568" cy="526"/>
            </a:xfrm>
            <a:prstGeom prst="straightConnector1">
              <a:avLst/>
            </a:prstGeom>
            <a:noFill/>
            <a:ln cap="flat" cmpd="sng" w="28575">
              <a:solidFill>
                <a:srgbClr val="0000FF"/>
              </a:solidFill>
              <a:prstDash val="solid"/>
              <a:miter lim="800000"/>
              <a:headEnd len="lg" w="lg" type="stealth"/>
              <a:tailEnd len="med" w="med" type="none"/>
            </a:ln>
          </p:spPr>
        </p:cxnSp>
        <p:sp>
          <p:nvSpPr>
            <p:cNvPr id="2302" name="Google Shape;2302;p110"/>
            <p:cNvSpPr/>
            <p:nvPr/>
          </p:nvSpPr>
          <p:spPr>
            <a:xfrm>
              <a:off x="1862" y="2496"/>
              <a:ext cx="273" cy="269"/>
            </a:xfrm>
            <a:prstGeom prst="roundRect">
              <a:avLst>
                <a:gd fmla="val 16667" name="adj"/>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303" name="Google Shape;2303;p110"/>
            <p:cNvSpPr/>
            <p:nvPr/>
          </p:nvSpPr>
          <p:spPr>
            <a:xfrm>
              <a:off x="1903" y="2534"/>
              <a:ext cx="192" cy="192"/>
            </a:xfrm>
            <a:prstGeom prst="roundRect">
              <a:avLst>
                <a:gd fmla="val 16667" name="adj"/>
              </a:avLst>
            </a:prstGeom>
            <a:noFill/>
            <a:ln cap="flat" cmpd="sng" w="19050">
              <a:solidFill>
                <a:srgbClr val="0000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3300"/>
                </a:buClr>
                <a:buSzPts val="1800"/>
                <a:buFont typeface="Tahoma"/>
                <a:buNone/>
              </a:pPr>
              <a:r>
                <a:rPr b="0" i="0" lang="en-US" sz="1800" u="none">
                  <a:solidFill>
                    <a:srgbClr val="FF3300"/>
                  </a:solidFill>
                  <a:latin typeface="Tahoma"/>
                  <a:ea typeface="Tahoma"/>
                  <a:cs typeface="Tahoma"/>
                  <a:sym typeface="Tahoma"/>
                </a:rPr>
                <a:t>3</a:t>
              </a:r>
              <a:endParaRPr/>
            </a:p>
          </p:txBody>
        </p:sp>
        <p:sp>
          <p:nvSpPr>
            <p:cNvPr id="2304" name="Google Shape;2304;p110"/>
            <p:cNvSpPr/>
            <p:nvPr/>
          </p:nvSpPr>
          <p:spPr>
            <a:xfrm>
              <a:off x="1908" y="2539"/>
              <a:ext cx="192" cy="192"/>
            </a:xfrm>
            <a:prstGeom prst="roundRect">
              <a:avLst>
                <a:gd fmla="val 16667" name="adj"/>
              </a:avLst>
            </a:prstGeom>
            <a:solidFill>
              <a:schemeClr val="lt1"/>
            </a:solidFill>
            <a:ln cap="flat" cmpd="sng" w="19050">
              <a:solidFill>
                <a:srgbClr val="0000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3300"/>
                </a:buClr>
                <a:buSzPts val="1800"/>
                <a:buFont typeface="Tahoma"/>
                <a:buNone/>
              </a:pPr>
              <a:r>
                <a:rPr b="0" i="0" lang="en-US" sz="1800" u="none">
                  <a:solidFill>
                    <a:srgbClr val="FF3300"/>
                  </a:solidFill>
                  <a:latin typeface="Tahoma"/>
                  <a:ea typeface="Tahoma"/>
                  <a:cs typeface="Tahoma"/>
                  <a:sym typeface="Tahoma"/>
                </a:rPr>
                <a:t>3</a:t>
              </a:r>
              <a:endParaRPr/>
            </a:p>
          </p:txBody>
        </p:sp>
      </p:grpSp>
      <p:sp>
        <p:nvSpPr>
          <p:cNvPr id="2305" name="Google Shape;2305;p110"/>
          <p:cNvSpPr txBox="1"/>
          <p:nvPr/>
        </p:nvSpPr>
        <p:spPr>
          <a:xfrm>
            <a:off x="398462" y="319087"/>
            <a:ext cx="7543800" cy="584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2"/>
              </a:buClr>
              <a:buSzPts val="3900"/>
              <a:buFont typeface="Arial"/>
              <a:buNone/>
            </a:pPr>
            <a:r>
              <a:rPr b="0" i="0" lang="en-US" sz="3900" u="none">
                <a:solidFill>
                  <a:schemeClr val="dk2"/>
                </a:solidFill>
                <a:latin typeface="Arial"/>
                <a:ea typeface="Arial"/>
                <a:cs typeface="Arial"/>
                <a:sym typeface="Arial"/>
              </a:rPr>
              <a:t>Quick-Sort(A, 0, 7)</a:t>
            </a:r>
            <a:endParaRPr/>
          </a:p>
        </p:txBody>
      </p:sp>
      <p:sp>
        <p:nvSpPr>
          <p:cNvPr id="2306" name="Google Shape;2306;p110"/>
          <p:cNvSpPr txBox="1"/>
          <p:nvPr/>
        </p:nvSpPr>
        <p:spPr>
          <a:xfrm>
            <a:off x="361950" y="1058862"/>
            <a:ext cx="290195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9900"/>
              </a:buClr>
              <a:buSzPts val="2400"/>
              <a:buFont typeface="Arial"/>
              <a:buNone/>
            </a:pPr>
            <a:r>
              <a:rPr b="0" i="0" lang="en-US" sz="2400" u="none">
                <a:solidFill>
                  <a:srgbClr val="009900"/>
                </a:solidFill>
                <a:latin typeface="Arial"/>
                <a:ea typeface="Arial"/>
                <a:cs typeface="Arial"/>
                <a:sym typeface="Arial"/>
              </a:rPr>
              <a:t>Quick-Sort(A, 1, 1)</a:t>
            </a:r>
            <a:endParaRPr/>
          </a:p>
        </p:txBody>
      </p:sp>
      <p:sp>
        <p:nvSpPr>
          <p:cNvPr id="2307" name="Google Shape;2307;p110"/>
          <p:cNvSpPr txBox="1"/>
          <p:nvPr/>
        </p:nvSpPr>
        <p:spPr>
          <a:xfrm>
            <a:off x="3052762" y="1065212"/>
            <a:ext cx="2233612"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9900"/>
              </a:buClr>
              <a:buSzPts val="2400"/>
              <a:buFont typeface="Arial"/>
              <a:buNone/>
            </a:pPr>
            <a:r>
              <a:rPr b="0" i="0" lang="en-US" sz="2400" u="none">
                <a:solidFill>
                  <a:srgbClr val="009900"/>
                </a:solidFill>
                <a:latin typeface="Arial"/>
                <a:ea typeface="Arial"/>
                <a:cs typeface="Arial"/>
                <a:sym typeface="Arial"/>
              </a:rPr>
              <a:t>, base case</a:t>
            </a:r>
            <a:endParaRPr/>
          </a:p>
        </p:txBody>
      </p:sp>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1" name="Shape 2311"/>
        <p:cNvGrpSpPr/>
        <p:nvPr/>
      </p:nvGrpSpPr>
      <p:grpSpPr>
        <a:xfrm>
          <a:off x="0" y="0"/>
          <a:ext cx="0" cy="0"/>
          <a:chOff x="0" y="0"/>
          <a:chExt cx="0" cy="0"/>
        </a:xfrm>
      </p:grpSpPr>
      <p:cxnSp>
        <p:nvCxnSpPr>
          <p:cNvPr id="2312" name="Google Shape;2312;p111"/>
          <p:cNvCxnSpPr/>
          <p:nvPr/>
        </p:nvCxnSpPr>
        <p:spPr>
          <a:xfrm flipH="1" rot="10800000">
            <a:off x="1449387" y="3113087"/>
            <a:ext cx="836612" cy="835025"/>
          </a:xfrm>
          <a:prstGeom prst="straightConnector1">
            <a:avLst/>
          </a:prstGeom>
          <a:noFill/>
          <a:ln cap="flat" cmpd="sng" w="28575">
            <a:solidFill>
              <a:srgbClr val="0000FF"/>
            </a:solidFill>
            <a:prstDash val="solid"/>
            <a:miter lim="800000"/>
            <a:headEnd len="med" w="med" type="none"/>
            <a:tailEnd len="lg" w="lg" type="stealth"/>
          </a:ln>
        </p:spPr>
      </p:cxnSp>
      <p:cxnSp>
        <p:nvCxnSpPr>
          <p:cNvPr id="2313" name="Google Shape;2313;p111"/>
          <p:cNvCxnSpPr/>
          <p:nvPr/>
        </p:nvCxnSpPr>
        <p:spPr>
          <a:xfrm rot="10800000">
            <a:off x="2271712" y="3113087"/>
            <a:ext cx="901700" cy="835025"/>
          </a:xfrm>
          <a:prstGeom prst="straightConnector1">
            <a:avLst/>
          </a:prstGeom>
          <a:noFill/>
          <a:ln cap="flat" cmpd="sng" w="28575">
            <a:solidFill>
              <a:srgbClr val="0000FF"/>
            </a:solidFill>
            <a:prstDash val="solid"/>
            <a:miter lim="800000"/>
            <a:headEnd len="med" w="med" type="none"/>
            <a:tailEnd len="lg" w="lg" type="stealth"/>
          </a:ln>
        </p:spPr>
      </p:cxnSp>
      <p:sp>
        <p:nvSpPr>
          <p:cNvPr id="2314" name="Google Shape;2314;p111"/>
          <p:cNvSpPr/>
          <p:nvPr/>
        </p:nvSpPr>
        <p:spPr>
          <a:xfrm>
            <a:off x="1219200" y="2667000"/>
            <a:ext cx="2103437" cy="427037"/>
          </a:xfrm>
          <a:prstGeom prst="roundRect">
            <a:avLst>
              <a:gd fmla="val 16667" name="adj"/>
            </a:avLst>
          </a:prstGeom>
          <a:no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315" name="Google Shape;2315;p111"/>
          <p:cNvSpPr/>
          <p:nvPr/>
        </p:nvSpPr>
        <p:spPr>
          <a:xfrm>
            <a:off x="1219200" y="3962400"/>
            <a:ext cx="430212" cy="427037"/>
          </a:xfrm>
          <a:prstGeom prst="roundRect">
            <a:avLst>
              <a:gd fmla="val 16667" name="adj"/>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316" name="Google Shape;2316;p111"/>
          <p:cNvSpPr/>
          <p:nvPr/>
        </p:nvSpPr>
        <p:spPr>
          <a:xfrm>
            <a:off x="2955925" y="3962400"/>
            <a:ext cx="433387" cy="427037"/>
          </a:xfrm>
          <a:prstGeom prst="roundRect">
            <a:avLst>
              <a:gd fmla="val 16667" name="adj"/>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2317" name="Google Shape;2317;p111"/>
          <p:cNvCxnSpPr/>
          <p:nvPr/>
        </p:nvCxnSpPr>
        <p:spPr>
          <a:xfrm flipH="1" rot="10800000">
            <a:off x="2271712" y="1973262"/>
            <a:ext cx="2033587" cy="674687"/>
          </a:xfrm>
          <a:prstGeom prst="straightConnector1">
            <a:avLst/>
          </a:prstGeom>
          <a:noFill/>
          <a:ln cap="flat" cmpd="sng" w="28575">
            <a:solidFill>
              <a:srgbClr val="0000FF"/>
            </a:solidFill>
            <a:prstDash val="solid"/>
            <a:miter lim="800000"/>
            <a:headEnd len="med" w="med" type="none"/>
            <a:tailEnd len="lg" w="lg" type="stealth"/>
          </a:ln>
        </p:spPr>
      </p:cxnSp>
      <p:sp>
        <p:nvSpPr>
          <p:cNvPr id="2318" name="Google Shape;2318;p111"/>
          <p:cNvSpPr/>
          <p:nvPr/>
        </p:nvSpPr>
        <p:spPr>
          <a:xfrm>
            <a:off x="1219200" y="1495425"/>
            <a:ext cx="6172200" cy="458787"/>
          </a:xfrm>
          <a:prstGeom prst="roundRect">
            <a:avLst>
              <a:gd fmla="val 16667" name="adj"/>
            </a:avLst>
          </a:prstGeom>
          <a:no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319" name="Google Shape;2319;p111"/>
          <p:cNvSpPr/>
          <p:nvPr/>
        </p:nvSpPr>
        <p:spPr>
          <a:xfrm>
            <a:off x="4632325" y="1584325"/>
            <a:ext cx="2667000" cy="304800"/>
          </a:xfrm>
          <a:prstGeom prst="roundRect">
            <a:avLst>
              <a:gd fmla="val 16667" name="adj"/>
            </a:avLst>
          </a:prstGeom>
          <a:noFill/>
          <a:ln cap="flat" cmpd="sng" w="19050">
            <a:solidFill>
              <a:srgbClr val="0000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3300"/>
              </a:buClr>
              <a:buSzPts val="1800"/>
              <a:buFont typeface="Tahoma"/>
              <a:buNone/>
            </a:pPr>
            <a:r>
              <a:rPr b="0" i="0" lang="en-US" sz="1800" u="none">
                <a:solidFill>
                  <a:srgbClr val="FF3300"/>
                </a:solidFill>
                <a:latin typeface="Tahoma"/>
                <a:ea typeface="Tahoma"/>
                <a:cs typeface="Tahoma"/>
                <a:sym typeface="Tahoma"/>
              </a:rPr>
              <a:t>5          6          7         8</a:t>
            </a:r>
            <a:endParaRPr/>
          </a:p>
        </p:txBody>
      </p:sp>
      <p:sp>
        <p:nvSpPr>
          <p:cNvPr id="2320" name="Google Shape;2320;p111"/>
          <p:cNvSpPr/>
          <p:nvPr/>
        </p:nvSpPr>
        <p:spPr>
          <a:xfrm>
            <a:off x="3659187" y="1585912"/>
            <a:ext cx="304800" cy="304800"/>
          </a:xfrm>
          <a:prstGeom prst="roundRect">
            <a:avLst>
              <a:gd fmla="val 16667" name="adj"/>
            </a:avLst>
          </a:prstGeom>
          <a:solidFill>
            <a:srgbClr val="009900"/>
          </a:solidFill>
          <a:ln cap="flat" cmpd="sng" w="19050">
            <a:solidFill>
              <a:srgbClr val="0000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3300"/>
              </a:buClr>
              <a:buSzPts val="1800"/>
              <a:buFont typeface="Tahoma"/>
              <a:buNone/>
            </a:pPr>
            <a:r>
              <a:rPr b="0" i="0" lang="en-US" sz="1800" u="none">
                <a:solidFill>
                  <a:srgbClr val="FF3300"/>
                </a:solidFill>
                <a:latin typeface="Tahoma"/>
                <a:ea typeface="Tahoma"/>
                <a:cs typeface="Tahoma"/>
                <a:sym typeface="Tahoma"/>
              </a:rPr>
              <a:t>4</a:t>
            </a:r>
            <a:endParaRPr/>
          </a:p>
        </p:txBody>
      </p:sp>
      <p:grpSp>
        <p:nvGrpSpPr>
          <p:cNvPr id="2321" name="Google Shape;2321;p111"/>
          <p:cNvGrpSpPr/>
          <p:nvPr/>
        </p:nvGrpSpPr>
        <p:grpSpPr>
          <a:xfrm>
            <a:off x="1285875" y="1552575"/>
            <a:ext cx="2027237" cy="377825"/>
            <a:chOff x="792" y="3190"/>
            <a:chExt cx="1277" cy="238"/>
          </a:xfrm>
        </p:grpSpPr>
        <p:grpSp>
          <p:nvGrpSpPr>
            <p:cNvPr id="2322" name="Google Shape;2322;p111"/>
            <p:cNvGrpSpPr/>
            <p:nvPr/>
          </p:nvGrpSpPr>
          <p:grpSpPr>
            <a:xfrm>
              <a:off x="824" y="3214"/>
              <a:ext cx="1203" cy="194"/>
              <a:chOff x="828" y="1727"/>
              <a:chExt cx="1203" cy="194"/>
            </a:xfrm>
          </p:grpSpPr>
          <p:sp>
            <p:nvSpPr>
              <p:cNvPr id="2323" name="Google Shape;2323;p111"/>
              <p:cNvSpPr/>
              <p:nvPr/>
            </p:nvSpPr>
            <p:spPr>
              <a:xfrm>
                <a:off x="1315" y="1736"/>
                <a:ext cx="226" cy="183"/>
              </a:xfrm>
              <a:prstGeom prst="roundRect">
                <a:avLst>
                  <a:gd fmla="val 16667" name="adj"/>
                </a:avLst>
              </a:prstGeom>
              <a:solidFill>
                <a:srgbClr val="009900"/>
              </a:solidFill>
              <a:ln cap="flat" cmpd="sng" w="28575">
                <a:solidFill>
                  <a:srgbClr val="0000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3300"/>
                  </a:buClr>
                  <a:buSzPts val="1800"/>
                  <a:buFont typeface="Tahoma"/>
                  <a:buNone/>
                </a:pPr>
                <a:r>
                  <a:rPr b="0" i="0" lang="en-US" sz="1800" u="none">
                    <a:solidFill>
                      <a:srgbClr val="FF3300"/>
                    </a:solidFill>
                    <a:latin typeface="Tahoma"/>
                    <a:ea typeface="Tahoma"/>
                    <a:cs typeface="Tahoma"/>
                    <a:sym typeface="Tahoma"/>
                  </a:rPr>
                  <a:t>2 </a:t>
                </a:r>
                <a:endParaRPr/>
              </a:p>
            </p:txBody>
          </p:sp>
          <p:sp>
            <p:nvSpPr>
              <p:cNvPr id="2324" name="Google Shape;2324;p111"/>
              <p:cNvSpPr/>
              <p:nvPr/>
            </p:nvSpPr>
            <p:spPr>
              <a:xfrm>
                <a:off x="828" y="1727"/>
                <a:ext cx="192" cy="192"/>
              </a:xfrm>
              <a:prstGeom prst="roundRect">
                <a:avLst>
                  <a:gd fmla="val 16667" name="adj"/>
                </a:avLst>
              </a:prstGeom>
              <a:solidFill>
                <a:srgbClr val="009900"/>
              </a:solidFill>
              <a:ln cap="flat" cmpd="sng" w="28575">
                <a:solidFill>
                  <a:srgbClr val="0000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3300"/>
                  </a:buClr>
                  <a:buSzPts val="1800"/>
                  <a:buFont typeface="Tahoma"/>
                  <a:buNone/>
                </a:pPr>
                <a:r>
                  <a:rPr b="0" i="0" lang="en-US" sz="1800" u="none">
                    <a:solidFill>
                      <a:srgbClr val="FF3300"/>
                    </a:solidFill>
                    <a:latin typeface="Tahoma"/>
                    <a:ea typeface="Tahoma"/>
                    <a:cs typeface="Tahoma"/>
                    <a:sym typeface="Tahoma"/>
                  </a:rPr>
                  <a:t>1</a:t>
                </a:r>
                <a:endParaRPr/>
              </a:p>
            </p:txBody>
          </p:sp>
          <p:sp>
            <p:nvSpPr>
              <p:cNvPr id="2325" name="Google Shape;2325;p111"/>
              <p:cNvSpPr/>
              <p:nvPr/>
            </p:nvSpPr>
            <p:spPr>
              <a:xfrm>
                <a:off x="1839" y="1729"/>
                <a:ext cx="192" cy="192"/>
              </a:xfrm>
              <a:prstGeom prst="roundRect">
                <a:avLst>
                  <a:gd fmla="val 16667" name="adj"/>
                </a:avLst>
              </a:prstGeom>
              <a:solidFill>
                <a:srgbClr val="009900"/>
              </a:solidFill>
              <a:ln cap="flat" cmpd="sng" w="28575">
                <a:solidFill>
                  <a:srgbClr val="0000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3300"/>
                  </a:buClr>
                  <a:buSzPts val="1800"/>
                  <a:buFont typeface="Tahoma"/>
                  <a:buNone/>
                </a:pPr>
                <a:r>
                  <a:rPr b="0" i="0" lang="en-US" sz="1800" u="none">
                    <a:solidFill>
                      <a:srgbClr val="FF3300"/>
                    </a:solidFill>
                    <a:latin typeface="Tahoma"/>
                    <a:ea typeface="Tahoma"/>
                    <a:cs typeface="Tahoma"/>
                    <a:sym typeface="Tahoma"/>
                  </a:rPr>
                  <a:t>3</a:t>
                </a:r>
                <a:endParaRPr/>
              </a:p>
            </p:txBody>
          </p:sp>
        </p:grpSp>
        <p:sp>
          <p:nvSpPr>
            <p:cNvPr id="2326" name="Google Shape;2326;p111"/>
            <p:cNvSpPr/>
            <p:nvPr/>
          </p:nvSpPr>
          <p:spPr>
            <a:xfrm>
              <a:off x="792" y="3190"/>
              <a:ext cx="1277" cy="238"/>
            </a:xfrm>
            <a:prstGeom prst="roundRect">
              <a:avLst>
                <a:gd fmla="val 16667" name="adj"/>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2327" name="Google Shape;2327;p111"/>
          <p:cNvGrpSpPr/>
          <p:nvPr/>
        </p:nvGrpSpPr>
        <p:grpSpPr>
          <a:xfrm>
            <a:off x="1322387" y="2736850"/>
            <a:ext cx="1909762" cy="307975"/>
            <a:chOff x="828" y="1727"/>
            <a:chExt cx="1203" cy="194"/>
          </a:xfrm>
        </p:grpSpPr>
        <p:sp>
          <p:nvSpPr>
            <p:cNvPr id="2328" name="Google Shape;2328;p111"/>
            <p:cNvSpPr/>
            <p:nvPr/>
          </p:nvSpPr>
          <p:spPr>
            <a:xfrm>
              <a:off x="1315" y="1736"/>
              <a:ext cx="226" cy="183"/>
            </a:xfrm>
            <a:prstGeom prst="roundRect">
              <a:avLst>
                <a:gd fmla="val 16667" name="adj"/>
              </a:avLst>
            </a:prstGeom>
            <a:solidFill>
              <a:srgbClr val="009900"/>
            </a:solidFill>
            <a:ln cap="flat" cmpd="sng" w="28575">
              <a:solidFill>
                <a:srgbClr val="0000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3300"/>
                </a:buClr>
                <a:buSzPts val="1800"/>
                <a:buFont typeface="Tahoma"/>
                <a:buNone/>
              </a:pPr>
              <a:r>
                <a:rPr b="0" i="0" lang="en-US" sz="1800" u="none">
                  <a:solidFill>
                    <a:srgbClr val="FF3300"/>
                  </a:solidFill>
                  <a:latin typeface="Tahoma"/>
                  <a:ea typeface="Tahoma"/>
                  <a:cs typeface="Tahoma"/>
                  <a:sym typeface="Tahoma"/>
                </a:rPr>
                <a:t>2 </a:t>
              </a:r>
              <a:endParaRPr/>
            </a:p>
          </p:txBody>
        </p:sp>
        <p:sp>
          <p:nvSpPr>
            <p:cNvPr id="2329" name="Google Shape;2329;p111"/>
            <p:cNvSpPr/>
            <p:nvPr/>
          </p:nvSpPr>
          <p:spPr>
            <a:xfrm>
              <a:off x="828" y="1727"/>
              <a:ext cx="192" cy="192"/>
            </a:xfrm>
            <a:prstGeom prst="roundRect">
              <a:avLst>
                <a:gd fmla="val 16667" name="adj"/>
              </a:avLst>
            </a:prstGeom>
            <a:solidFill>
              <a:srgbClr val="009900"/>
            </a:solidFill>
            <a:ln cap="flat" cmpd="sng" w="28575">
              <a:solidFill>
                <a:srgbClr val="0000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3300"/>
                </a:buClr>
                <a:buSzPts val="1800"/>
                <a:buFont typeface="Tahoma"/>
                <a:buNone/>
              </a:pPr>
              <a:r>
                <a:rPr b="0" i="0" lang="en-US" sz="1800" u="none">
                  <a:solidFill>
                    <a:srgbClr val="FF3300"/>
                  </a:solidFill>
                  <a:latin typeface="Tahoma"/>
                  <a:ea typeface="Tahoma"/>
                  <a:cs typeface="Tahoma"/>
                  <a:sym typeface="Tahoma"/>
                </a:rPr>
                <a:t>1</a:t>
              </a:r>
              <a:endParaRPr/>
            </a:p>
          </p:txBody>
        </p:sp>
        <p:sp>
          <p:nvSpPr>
            <p:cNvPr id="2330" name="Google Shape;2330;p111"/>
            <p:cNvSpPr/>
            <p:nvPr/>
          </p:nvSpPr>
          <p:spPr>
            <a:xfrm>
              <a:off x="1839" y="1729"/>
              <a:ext cx="192" cy="192"/>
            </a:xfrm>
            <a:prstGeom prst="roundRect">
              <a:avLst>
                <a:gd fmla="val 16667" name="adj"/>
              </a:avLst>
            </a:prstGeom>
            <a:solidFill>
              <a:srgbClr val="009900"/>
            </a:solidFill>
            <a:ln cap="flat" cmpd="sng" w="28575">
              <a:solidFill>
                <a:srgbClr val="0000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3300"/>
                </a:buClr>
                <a:buSzPts val="1800"/>
                <a:buFont typeface="Tahoma"/>
                <a:buNone/>
              </a:pPr>
              <a:r>
                <a:rPr b="0" i="0" lang="en-US" sz="1800" u="none">
                  <a:solidFill>
                    <a:srgbClr val="FF3300"/>
                  </a:solidFill>
                  <a:latin typeface="Tahoma"/>
                  <a:ea typeface="Tahoma"/>
                  <a:cs typeface="Tahoma"/>
                  <a:sym typeface="Tahoma"/>
                </a:rPr>
                <a:t>3</a:t>
              </a:r>
              <a:endParaRPr/>
            </a:p>
          </p:txBody>
        </p:sp>
      </p:grpSp>
      <p:sp>
        <p:nvSpPr>
          <p:cNvPr id="2331" name="Google Shape;2331;p111"/>
          <p:cNvSpPr txBox="1"/>
          <p:nvPr/>
        </p:nvSpPr>
        <p:spPr>
          <a:xfrm>
            <a:off x="398462" y="319087"/>
            <a:ext cx="7543800" cy="584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2"/>
              </a:buClr>
              <a:buSzPts val="3900"/>
              <a:buFont typeface="Arial"/>
              <a:buNone/>
            </a:pPr>
            <a:r>
              <a:rPr b="0" i="0" lang="en-US" sz="3900" u="none">
                <a:solidFill>
                  <a:schemeClr val="dk2"/>
                </a:solidFill>
                <a:latin typeface="Arial"/>
                <a:ea typeface="Arial"/>
                <a:cs typeface="Arial"/>
                <a:sym typeface="Arial"/>
              </a:rPr>
              <a:t>Quick-Sort(A, 0, 7)</a:t>
            </a:r>
            <a:endParaRPr/>
          </a:p>
        </p:txBody>
      </p:sp>
      <p:sp>
        <p:nvSpPr>
          <p:cNvPr id="2332" name="Google Shape;2332;p111"/>
          <p:cNvSpPr txBox="1"/>
          <p:nvPr/>
        </p:nvSpPr>
        <p:spPr>
          <a:xfrm>
            <a:off x="361950" y="1058862"/>
            <a:ext cx="412115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9900"/>
              </a:buClr>
              <a:buSzPts val="2400"/>
              <a:buFont typeface="Arial"/>
              <a:buNone/>
            </a:pPr>
            <a:r>
              <a:rPr b="0" i="0" lang="en-US" sz="2400" u="none">
                <a:solidFill>
                  <a:srgbClr val="009900"/>
                </a:solidFill>
                <a:latin typeface="Arial"/>
                <a:ea typeface="Arial"/>
                <a:cs typeface="Arial"/>
                <a:sym typeface="Arial"/>
              </a:rPr>
              <a:t>Quick-Sort(A, 2, 2),</a:t>
            </a:r>
            <a:r>
              <a:rPr b="0" i="0" lang="en-US" sz="1800" u="none">
                <a:solidFill>
                  <a:srgbClr val="009900"/>
                </a:solidFill>
                <a:latin typeface="Arial"/>
                <a:ea typeface="Arial"/>
                <a:cs typeface="Arial"/>
                <a:sym typeface="Arial"/>
              </a:rPr>
              <a:t> </a:t>
            </a:r>
            <a:r>
              <a:rPr b="0" i="0" lang="en-US" sz="2400" u="none">
                <a:solidFill>
                  <a:srgbClr val="009900"/>
                </a:solidFill>
                <a:latin typeface="Arial"/>
                <a:ea typeface="Arial"/>
                <a:cs typeface="Arial"/>
                <a:sym typeface="Arial"/>
              </a:rPr>
              <a:t>return</a:t>
            </a:r>
            <a:endParaRPr/>
          </a:p>
        </p:txBody>
      </p:sp>
      <p:sp>
        <p:nvSpPr>
          <p:cNvPr id="2333" name="Google Shape;2333;p111"/>
          <p:cNvSpPr txBox="1"/>
          <p:nvPr/>
        </p:nvSpPr>
        <p:spPr>
          <a:xfrm>
            <a:off x="450850" y="1019175"/>
            <a:ext cx="4076700" cy="45720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9900"/>
              </a:buClr>
              <a:buSzPts val="2400"/>
              <a:buFont typeface="Arial"/>
              <a:buNone/>
            </a:pPr>
            <a:r>
              <a:rPr b="0" i="0" lang="en-US" sz="2400" u="none">
                <a:solidFill>
                  <a:srgbClr val="009900"/>
                </a:solidFill>
                <a:latin typeface="Arial"/>
                <a:ea typeface="Arial"/>
                <a:cs typeface="Arial"/>
                <a:sym typeface="Arial"/>
              </a:rPr>
              <a:t>Quick-Sort(A, 0, 2), return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2332"/>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233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7" name="Shape 2337"/>
        <p:cNvGrpSpPr/>
        <p:nvPr/>
      </p:nvGrpSpPr>
      <p:grpSpPr>
        <a:xfrm>
          <a:off x="0" y="0"/>
          <a:ext cx="0" cy="0"/>
          <a:chOff x="0" y="0"/>
          <a:chExt cx="0" cy="0"/>
        </a:xfrm>
      </p:grpSpPr>
      <p:cxnSp>
        <p:nvCxnSpPr>
          <p:cNvPr id="2338" name="Google Shape;2338;p112"/>
          <p:cNvCxnSpPr/>
          <p:nvPr/>
        </p:nvCxnSpPr>
        <p:spPr>
          <a:xfrm flipH="1" rot="10800000">
            <a:off x="1449387" y="3113087"/>
            <a:ext cx="836612" cy="835025"/>
          </a:xfrm>
          <a:prstGeom prst="straightConnector1">
            <a:avLst/>
          </a:prstGeom>
          <a:noFill/>
          <a:ln cap="flat" cmpd="sng" w="28575">
            <a:solidFill>
              <a:srgbClr val="0000FF"/>
            </a:solidFill>
            <a:prstDash val="solid"/>
            <a:miter lim="800000"/>
            <a:headEnd len="med" w="med" type="none"/>
            <a:tailEnd len="lg" w="lg" type="stealth"/>
          </a:ln>
        </p:spPr>
      </p:cxnSp>
      <p:cxnSp>
        <p:nvCxnSpPr>
          <p:cNvPr id="2339" name="Google Shape;2339;p112"/>
          <p:cNvCxnSpPr/>
          <p:nvPr/>
        </p:nvCxnSpPr>
        <p:spPr>
          <a:xfrm rot="10800000">
            <a:off x="2271712" y="3113087"/>
            <a:ext cx="901700" cy="835025"/>
          </a:xfrm>
          <a:prstGeom prst="straightConnector1">
            <a:avLst/>
          </a:prstGeom>
          <a:noFill/>
          <a:ln cap="flat" cmpd="sng" w="28575">
            <a:solidFill>
              <a:srgbClr val="0000FF"/>
            </a:solidFill>
            <a:prstDash val="solid"/>
            <a:miter lim="800000"/>
            <a:headEnd len="med" w="med" type="none"/>
            <a:tailEnd len="lg" w="lg" type="stealth"/>
          </a:ln>
        </p:spPr>
      </p:cxnSp>
      <p:sp>
        <p:nvSpPr>
          <p:cNvPr id="2340" name="Google Shape;2340;p112"/>
          <p:cNvSpPr/>
          <p:nvPr/>
        </p:nvSpPr>
        <p:spPr>
          <a:xfrm>
            <a:off x="1219200" y="2667000"/>
            <a:ext cx="2103437" cy="427037"/>
          </a:xfrm>
          <a:prstGeom prst="roundRect">
            <a:avLst>
              <a:gd fmla="val 16667" name="adj"/>
            </a:avLst>
          </a:prstGeom>
          <a:no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341" name="Google Shape;2341;p112"/>
          <p:cNvSpPr/>
          <p:nvPr/>
        </p:nvSpPr>
        <p:spPr>
          <a:xfrm>
            <a:off x="1219200" y="3962400"/>
            <a:ext cx="430212" cy="427037"/>
          </a:xfrm>
          <a:prstGeom prst="roundRect">
            <a:avLst>
              <a:gd fmla="val 16667" name="adj"/>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342" name="Google Shape;2342;p112"/>
          <p:cNvSpPr/>
          <p:nvPr/>
        </p:nvSpPr>
        <p:spPr>
          <a:xfrm>
            <a:off x="2955925" y="3962400"/>
            <a:ext cx="433387" cy="427037"/>
          </a:xfrm>
          <a:prstGeom prst="roundRect">
            <a:avLst>
              <a:gd fmla="val 16667" name="adj"/>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2343" name="Google Shape;2343;p112"/>
          <p:cNvCxnSpPr/>
          <p:nvPr/>
        </p:nvCxnSpPr>
        <p:spPr>
          <a:xfrm flipH="1" rot="10800000">
            <a:off x="2271712" y="1973262"/>
            <a:ext cx="2033587" cy="674687"/>
          </a:xfrm>
          <a:prstGeom prst="straightConnector1">
            <a:avLst/>
          </a:prstGeom>
          <a:noFill/>
          <a:ln cap="flat" cmpd="sng" w="28575">
            <a:solidFill>
              <a:srgbClr val="0000FF"/>
            </a:solidFill>
            <a:prstDash val="solid"/>
            <a:miter lim="800000"/>
            <a:headEnd len="med" w="med" type="none"/>
            <a:tailEnd len="lg" w="lg" type="stealth"/>
          </a:ln>
        </p:spPr>
      </p:cxnSp>
      <p:sp>
        <p:nvSpPr>
          <p:cNvPr id="2344" name="Google Shape;2344;p112"/>
          <p:cNvSpPr/>
          <p:nvPr/>
        </p:nvSpPr>
        <p:spPr>
          <a:xfrm>
            <a:off x="1219200" y="1495425"/>
            <a:ext cx="6172200" cy="458787"/>
          </a:xfrm>
          <a:prstGeom prst="roundRect">
            <a:avLst>
              <a:gd fmla="val 16667" name="adj"/>
            </a:avLst>
          </a:prstGeom>
          <a:no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345" name="Google Shape;2345;p112"/>
          <p:cNvSpPr/>
          <p:nvPr/>
        </p:nvSpPr>
        <p:spPr>
          <a:xfrm>
            <a:off x="3659187" y="1585912"/>
            <a:ext cx="304800" cy="304800"/>
          </a:xfrm>
          <a:prstGeom prst="roundRect">
            <a:avLst>
              <a:gd fmla="val 16667" name="adj"/>
            </a:avLst>
          </a:prstGeom>
          <a:solidFill>
            <a:srgbClr val="009900"/>
          </a:solidFill>
          <a:ln cap="flat" cmpd="sng" w="19050">
            <a:solidFill>
              <a:srgbClr val="0000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3300"/>
              </a:buClr>
              <a:buSzPts val="1800"/>
              <a:buFont typeface="Tahoma"/>
              <a:buNone/>
            </a:pPr>
            <a:r>
              <a:rPr b="0" i="0" lang="en-US" sz="1800" u="none">
                <a:solidFill>
                  <a:srgbClr val="FF3300"/>
                </a:solidFill>
                <a:latin typeface="Tahoma"/>
                <a:ea typeface="Tahoma"/>
                <a:cs typeface="Tahoma"/>
                <a:sym typeface="Tahoma"/>
              </a:rPr>
              <a:t>4</a:t>
            </a:r>
            <a:endParaRPr/>
          </a:p>
        </p:txBody>
      </p:sp>
      <p:grpSp>
        <p:nvGrpSpPr>
          <p:cNvPr id="2346" name="Google Shape;2346;p112"/>
          <p:cNvGrpSpPr/>
          <p:nvPr/>
        </p:nvGrpSpPr>
        <p:grpSpPr>
          <a:xfrm>
            <a:off x="1285875" y="1552575"/>
            <a:ext cx="2027237" cy="377825"/>
            <a:chOff x="792" y="3190"/>
            <a:chExt cx="1277" cy="238"/>
          </a:xfrm>
        </p:grpSpPr>
        <p:grpSp>
          <p:nvGrpSpPr>
            <p:cNvPr id="2347" name="Google Shape;2347;p112"/>
            <p:cNvGrpSpPr/>
            <p:nvPr/>
          </p:nvGrpSpPr>
          <p:grpSpPr>
            <a:xfrm>
              <a:off x="824" y="3214"/>
              <a:ext cx="1203" cy="194"/>
              <a:chOff x="828" y="1727"/>
              <a:chExt cx="1203" cy="194"/>
            </a:xfrm>
          </p:grpSpPr>
          <p:sp>
            <p:nvSpPr>
              <p:cNvPr id="2348" name="Google Shape;2348;p112"/>
              <p:cNvSpPr/>
              <p:nvPr/>
            </p:nvSpPr>
            <p:spPr>
              <a:xfrm>
                <a:off x="1315" y="1736"/>
                <a:ext cx="226" cy="183"/>
              </a:xfrm>
              <a:prstGeom prst="roundRect">
                <a:avLst>
                  <a:gd fmla="val 16667" name="adj"/>
                </a:avLst>
              </a:prstGeom>
              <a:solidFill>
                <a:srgbClr val="009900"/>
              </a:solidFill>
              <a:ln cap="flat" cmpd="sng" w="28575">
                <a:solidFill>
                  <a:srgbClr val="0000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3300"/>
                  </a:buClr>
                  <a:buSzPts val="1800"/>
                  <a:buFont typeface="Tahoma"/>
                  <a:buNone/>
                </a:pPr>
                <a:r>
                  <a:rPr b="0" i="0" lang="en-US" sz="1800" u="none">
                    <a:solidFill>
                      <a:srgbClr val="FF3300"/>
                    </a:solidFill>
                    <a:latin typeface="Tahoma"/>
                    <a:ea typeface="Tahoma"/>
                    <a:cs typeface="Tahoma"/>
                    <a:sym typeface="Tahoma"/>
                  </a:rPr>
                  <a:t>2 </a:t>
                </a:r>
                <a:endParaRPr/>
              </a:p>
            </p:txBody>
          </p:sp>
          <p:sp>
            <p:nvSpPr>
              <p:cNvPr id="2349" name="Google Shape;2349;p112"/>
              <p:cNvSpPr/>
              <p:nvPr/>
            </p:nvSpPr>
            <p:spPr>
              <a:xfrm>
                <a:off x="828" y="1727"/>
                <a:ext cx="192" cy="192"/>
              </a:xfrm>
              <a:prstGeom prst="roundRect">
                <a:avLst>
                  <a:gd fmla="val 16667" name="adj"/>
                </a:avLst>
              </a:prstGeom>
              <a:solidFill>
                <a:srgbClr val="009900"/>
              </a:solidFill>
              <a:ln cap="flat" cmpd="sng" w="28575">
                <a:solidFill>
                  <a:srgbClr val="0000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3300"/>
                  </a:buClr>
                  <a:buSzPts val="1800"/>
                  <a:buFont typeface="Tahoma"/>
                  <a:buNone/>
                </a:pPr>
                <a:r>
                  <a:rPr b="0" i="0" lang="en-US" sz="1800" u="none">
                    <a:solidFill>
                      <a:srgbClr val="FF3300"/>
                    </a:solidFill>
                    <a:latin typeface="Tahoma"/>
                    <a:ea typeface="Tahoma"/>
                    <a:cs typeface="Tahoma"/>
                    <a:sym typeface="Tahoma"/>
                  </a:rPr>
                  <a:t>1</a:t>
                </a:r>
                <a:endParaRPr/>
              </a:p>
            </p:txBody>
          </p:sp>
          <p:sp>
            <p:nvSpPr>
              <p:cNvPr id="2350" name="Google Shape;2350;p112"/>
              <p:cNvSpPr/>
              <p:nvPr/>
            </p:nvSpPr>
            <p:spPr>
              <a:xfrm>
                <a:off x="1839" y="1729"/>
                <a:ext cx="192" cy="192"/>
              </a:xfrm>
              <a:prstGeom prst="roundRect">
                <a:avLst>
                  <a:gd fmla="val 16667" name="adj"/>
                </a:avLst>
              </a:prstGeom>
              <a:solidFill>
                <a:srgbClr val="009900"/>
              </a:solidFill>
              <a:ln cap="flat" cmpd="sng" w="28575">
                <a:solidFill>
                  <a:srgbClr val="0000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3300"/>
                  </a:buClr>
                  <a:buSzPts val="1800"/>
                  <a:buFont typeface="Tahoma"/>
                  <a:buNone/>
                </a:pPr>
                <a:r>
                  <a:rPr b="0" i="0" lang="en-US" sz="1800" u="none">
                    <a:solidFill>
                      <a:srgbClr val="FF3300"/>
                    </a:solidFill>
                    <a:latin typeface="Tahoma"/>
                    <a:ea typeface="Tahoma"/>
                    <a:cs typeface="Tahoma"/>
                    <a:sym typeface="Tahoma"/>
                  </a:rPr>
                  <a:t>3</a:t>
                </a:r>
                <a:endParaRPr/>
              </a:p>
            </p:txBody>
          </p:sp>
        </p:grpSp>
        <p:sp>
          <p:nvSpPr>
            <p:cNvPr id="2351" name="Google Shape;2351;p112"/>
            <p:cNvSpPr/>
            <p:nvPr/>
          </p:nvSpPr>
          <p:spPr>
            <a:xfrm>
              <a:off x="792" y="3190"/>
              <a:ext cx="1277" cy="238"/>
            </a:xfrm>
            <a:prstGeom prst="roundRect">
              <a:avLst>
                <a:gd fmla="val 16667" name="adj"/>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2352" name="Google Shape;2352;p112"/>
          <p:cNvGrpSpPr/>
          <p:nvPr/>
        </p:nvGrpSpPr>
        <p:grpSpPr>
          <a:xfrm>
            <a:off x="4276725" y="1973262"/>
            <a:ext cx="3116262" cy="1120775"/>
            <a:chOff x="2712" y="1243"/>
            <a:chExt cx="1963" cy="706"/>
          </a:xfrm>
        </p:grpSpPr>
        <p:sp>
          <p:nvSpPr>
            <p:cNvPr id="2353" name="Google Shape;2353;p112"/>
            <p:cNvSpPr/>
            <p:nvPr/>
          </p:nvSpPr>
          <p:spPr>
            <a:xfrm>
              <a:off x="2970" y="1680"/>
              <a:ext cx="1705" cy="269"/>
            </a:xfrm>
            <a:prstGeom prst="roundRect">
              <a:avLst>
                <a:gd fmla="val 16667" name="adj"/>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2354" name="Google Shape;2354;p112"/>
            <p:cNvCxnSpPr/>
            <p:nvPr/>
          </p:nvCxnSpPr>
          <p:spPr>
            <a:xfrm rot="10800000">
              <a:off x="2712" y="1243"/>
              <a:ext cx="1111" cy="428"/>
            </a:xfrm>
            <a:prstGeom prst="straightConnector1">
              <a:avLst/>
            </a:prstGeom>
            <a:noFill/>
            <a:ln cap="flat" cmpd="sng" w="28575">
              <a:solidFill>
                <a:srgbClr val="0000FF"/>
              </a:solidFill>
              <a:prstDash val="solid"/>
              <a:miter lim="800000"/>
              <a:headEnd len="lg" w="lg" type="stealth"/>
              <a:tailEnd len="med" w="med" type="none"/>
            </a:ln>
          </p:spPr>
        </p:cxnSp>
        <p:sp>
          <p:nvSpPr>
            <p:cNvPr id="2355" name="Google Shape;2355;p112"/>
            <p:cNvSpPr/>
            <p:nvPr/>
          </p:nvSpPr>
          <p:spPr>
            <a:xfrm>
              <a:off x="2991" y="1720"/>
              <a:ext cx="1644" cy="192"/>
            </a:xfrm>
            <a:prstGeom prst="roundRect">
              <a:avLst>
                <a:gd fmla="val 16667" name="adj"/>
              </a:avLst>
            </a:prstGeom>
            <a:noFill/>
            <a:ln cap="flat" cmpd="sng" w="19050">
              <a:solidFill>
                <a:srgbClr val="0000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3300"/>
                </a:buClr>
                <a:buSzPts val="1800"/>
                <a:buFont typeface="Tahoma"/>
                <a:buNone/>
              </a:pPr>
              <a:r>
                <a:rPr b="0" i="0" lang="en-US" sz="1800" u="none">
                  <a:solidFill>
                    <a:srgbClr val="FF3300"/>
                  </a:solidFill>
                  <a:latin typeface="Tahoma"/>
                  <a:ea typeface="Tahoma"/>
                  <a:cs typeface="Tahoma"/>
                  <a:sym typeface="Tahoma"/>
                </a:rPr>
                <a:t>5          6          7        8</a:t>
              </a:r>
              <a:endParaRPr/>
            </a:p>
          </p:txBody>
        </p:sp>
      </p:grpSp>
      <p:grpSp>
        <p:nvGrpSpPr>
          <p:cNvPr id="2356" name="Google Shape;2356;p112"/>
          <p:cNvGrpSpPr/>
          <p:nvPr/>
        </p:nvGrpSpPr>
        <p:grpSpPr>
          <a:xfrm>
            <a:off x="4314825" y="1982787"/>
            <a:ext cx="3116262" cy="1120775"/>
            <a:chOff x="2712" y="1243"/>
            <a:chExt cx="1963" cy="706"/>
          </a:xfrm>
        </p:grpSpPr>
        <p:sp>
          <p:nvSpPr>
            <p:cNvPr id="2357" name="Google Shape;2357;p112"/>
            <p:cNvSpPr/>
            <p:nvPr/>
          </p:nvSpPr>
          <p:spPr>
            <a:xfrm>
              <a:off x="2970" y="1680"/>
              <a:ext cx="1705" cy="269"/>
            </a:xfrm>
            <a:prstGeom prst="roundRect">
              <a:avLst>
                <a:gd fmla="val 16667" name="adj"/>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2358" name="Google Shape;2358;p112"/>
            <p:cNvCxnSpPr/>
            <p:nvPr/>
          </p:nvCxnSpPr>
          <p:spPr>
            <a:xfrm rot="10800000">
              <a:off x="2712" y="1243"/>
              <a:ext cx="1111" cy="428"/>
            </a:xfrm>
            <a:prstGeom prst="straightConnector1">
              <a:avLst/>
            </a:prstGeom>
            <a:noFill/>
            <a:ln cap="flat" cmpd="sng" w="28575">
              <a:solidFill>
                <a:srgbClr val="0000FF"/>
              </a:solidFill>
              <a:prstDash val="solid"/>
              <a:miter lim="800000"/>
              <a:headEnd len="lg" w="lg" type="stealth"/>
              <a:tailEnd len="med" w="med" type="none"/>
            </a:ln>
          </p:spPr>
        </p:cxnSp>
        <p:sp>
          <p:nvSpPr>
            <p:cNvPr id="2359" name="Google Shape;2359;p112"/>
            <p:cNvSpPr/>
            <p:nvPr/>
          </p:nvSpPr>
          <p:spPr>
            <a:xfrm>
              <a:off x="3486" y="1720"/>
              <a:ext cx="1141" cy="192"/>
            </a:xfrm>
            <a:prstGeom prst="roundRect">
              <a:avLst>
                <a:gd fmla="val 16667" name="adj"/>
              </a:avLst>
            </a:prstGeom>
            <a:noFill/>
            <a:ln cap="flat" cmpd="sng" w="19050">
              <a:solidFill>
                <a:srgbClr val="0000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3300"/>
                </a:buClr>
                <a:buSzPts val="1800"/>
                <a:buFont typeface="Tahoma"/>
                <a:buNone/>
              </a:pPr>
              <a:r>
                <a:rPr b="0" i="0" lang="en-US" sz="1800" u="none">
                  <a:solidFill>
                    <a:srgbClr val="FF3300"/>
                  </a:solidFill>
                  <a:latin typeface="Tahoma"/>
                  <a:ea typeface="Tahoma"/>
                  <a:cs typeface="Tahoma"/>
                  <a:sym typeface="Tahoma"/>
                </a:rPr>
                <a:t>6          7        8</a:t>
              </a:r>
              <a:endParaRPr/>
            </a:p>
          </p:txBody>
        </p:sp>
        <p:sp>
          <p:nvSpPr>
            <p:cNvPr id="2360" name="Google Shape;2360;p112"/>
            <p:cNvSpPr/>
            <p:nvPr/>
          </p:nvSpPr>
          <p:spPr>
            <a:xfrm>
              <a:off x="3032" y="1725"/>
              <a:ext cx="192" cy="192"/>
            </a:xfrm>
            <a:prstGeom prst="roundRect">
              <a:avLst>
                <a:gd fmla="val 16667" name="adj"/>
              </a:avLst>
            </a:prstGeom>
            <a:solidFill>
              <a:srgbClr val="009900"/>
            </a:solidFill>
            <a:ln cap="flat" cmpd="sng" w="19050">
              <a:solidFill>
                <a:srgbClr val="0000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3300"/>
                </a:buClr>
                <a:buSzPts val="1800"/>
                <a:buFont typeface="Tahoma"/>
                <a:buNone/>
              </a:pPr>
              <a:r>
                <a:rPr b="0" i="0" lang="en-US" sz="1800" u="none">
                  <a:solidFill>
                    <a:srgbClr val="FF3300"/>
                  </a:solidFill>
                  <a:latin typeface="Tahoma"/>
                  <a:ea typeface="Tahoma"/>
                  <a:cs typeface="Tahoma"/>
                  <a:sym typeface="Tahoma"/>
                </a:rPr>
                <a:t>5</a:t>
              </a:r>
              <a:endParaRPr/>
            </a:p>
          </p:txBody>
        </p:sp>
      </p:grpSp>
      <p:sp>
        <p:nvSpPr>
          <p:cNvPr id="2361" name="Google Shape;2361;p112"/>
          <p:cNvSpPr txBox="1"/>
          <p:nvPr/>
        </p:nvSpPr>
        <p:spPr>
          <a:xfrm>
            <a:off x="398462" y="319087"/>
            <a:ext cx="7543800" cy="584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2"/>
              </a:buClr>
              <a:buSzPts val="3900"/>
              <a:buFont typeface="Arial"/>
              <a:buNone/>
            </a:pPr>
            <a:r>
              <a:rPr b="0" i="0" lang="en-US" sz="3900" u="none">
                <a:solidFill>
                  <a:schemeClr val="dk2"/>
                </a:solidFill>
                <a:latin typeface="Arial"/>
                <a:ea typeface="Arial"/>
                <a:cs typeface="Arial"/>
                <a:sym typeface="Arial"/>
              </a:rPr>
              <a:t>Quick-Sort(A, 0, 7)</a:t>
            </a:r>
            <a:endParaRPr/>
          </a:p>
        </p:txBody>
      </p:sp>
      <p:sp>
        <p:nvSpPr>
          <p:cNvPr id="2362" name="Google Shape;2362;p112"/>
          <p:cNvSpPr txBox="1"/>
          <p:nvPr/>
        </p:nvSpPr>
        <p:spPr>
          <a:xfrm>
            <a:off x="361950" y="1058862"/>
            <a:ext cx="412115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9900"/>
              </a:buClr>
              <a:buSzPts val="2400"/>
              <a:buFont typeface="Arial"/>
              <a:buNone/>
            </a:pPr>
            <a:r>
              <a:rPr b="0" i="0" lang="en-US" sz="2400" u="none">
                <a:solidFill>
                  <a:srgbClr val="009900"/>
                </a:solidFill>
                <a:latin typeface="Arial"/>
                <a:ea typeface="Arial"/>
                <a:cs typeface="Arial"/>
                <a:sym typeface="Arial"/>
              </a:rPr>
              <a:t>Quick-Sort(A, 2, 2),</a:t>
            </a:r>
            <a:r>
              <a:rPr b="0" i="0" lang="en-US" sz="1800" u="none">
                <a:solidFill>
                  <a:srgbClr val="009900"/>
                </a:solidFill>
                <a:latin typeface="Arial"/>
                <a:ea typeface="Arial"/>
                <a:cs typeface="Arial"/>
                <a:sym typeface="Arial"/>
              </a:rPr>
              <a:t> </a:t>
            </a:r>
            <a:r>
              <a:rPr b="0" i="0" lang="en-US" sz="2400" u="none">
                <a:solidFill>
                  <a:srgbClr val="009900"/>
                </a:solidFill>
                <a:latin typeface="Arial"/>
                <a:ea typeface="Arial"/>
                <a:cs typeface="Arial"/>
                <a:sym typeface="Arial"/>
              </a:rPr>
              <a:t>return</a:t>
            </a:r>
            <a:endParaRPr/>
          </a:p>
        </p:txBody>
      </p:sp>
      <p:sp>
        <p:nvSpPr>
          <p:cNvPr id="2363" name="Google Shape;2363;p112"/>
          <p:cNvSpPr txBox="1"/>
          <p:nvPr/>
        </p:nvSpPr>
        <p:spPr>
          <a:xfrm>
            <a:off x="450850" y="1019175"/>
            <a:ext cx="4076700" cy="45720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9900"/>
              </a:buClr>
              <a:buSzPts val="2400"/>
              <a:buFont typeface="Arial"/>
              <a:buNone/>
            </a:pPr>
            <a:r>
              <a:rPr b="0" i="0" lang="en-US" sz="2400" u="none">
                <a:solidFill>
                  <a:srgbClr val="009900"/>
                </a:solidFill>
                <a:latin typeface="Arial"/>
                <a:ea typeface="Arial"/>
                <a:cs typeface="Arial"/>
                <a:sym typeface="Arial"/>
              </a:rPr>
              <a:t>Quick-Sort(A, 4, 7)</a:t>
            </a:r>
            <a:endParaRPr/>
          </a:p>
        </p:txBody>
      </p:sp>
      <p:sp>
        <p:nvSpPr>
          <p:cNvPr id="2364" name="Google Shape;2364;p112"/>
          <p:cNvSpPr txBox="1"/>
          <p:nvPr/>
        </p:nvSpPr>
        <p:spPr>
          <a:xfrm>
            <a:off x="3154362" y="1036637"/>
            <a:ext cx="2233612"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9900"/>
              </a:buClr>
              <a:buSzPts val="2400"/>
              <a:buFont typeface="Arial"/>
              <a:buNone/>
            </a:pPr>
            <a:r>
              <a:rPr b="0" i="0" lang="en-US" sz="2400" u="none">
                <a:solidFill>
                  <a:srgbClr val="009900"/>
                </a:solidFill>
                <a:latin typeface="Arial"/>
                <a:ea typeface="Arial"/>
                <a:cs typeface="Arial"/>
                <a:sym typeface="Arial"/>
              </a:rPr>
              <a:t>, partition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6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8" name="Shape 2368"/>
        <p:cNvGrpSpPr/>
        <p:nvPr/>
      </p:nvGrpSpPr>
      <p:grpSpPr>
        <a:xfrm>
          <a:off x="0" y="0"/>
          <a:ext cx="0" cy="0"/>
          <a:chOff x="0" y="0"/>
          <a:chExt cx="0" cy="0"/>
        </a:xfrm>
      </p:grpSpPr>
      <p:cxnSp>
        <p:nvCxnSpPr>
          <p:cNvPr id="2369" name="Google Shape;2369;p113"/>
          <p:cNvCxnSpPr/>
          <p:nvPr/>
        </p:nvCxnSpPr>
        <p:spPr>
          <a:xfrm flipH="1" rot="10800000">
            <a:off x="1449387" y="3113087"/>
            <a:ext cx="836612" cy="835025"/>
          </a:xfrm>
          <a:prstGeom prst="straightConnector1">
            <a:avLst/>
          </a:prstGeom>
          <a:noFill/>
          <a:ln cap="flat" cmpd="sng" w="28575">
            <a:solidFill>
              <a:srgbClr val="0000FF"/>
            </a:solidFill>
            <a:prstDash val="solid"/>
            <a:miter lim="800000"/>
            <a:headEnd len="med" w="med" type="none"/>
            <a:tailEnd len="lg" w="lg" type="stealth"/>
          </a:ln>
        </p:spPr>
      </p:cxnSp>
      <p:cxnSp>
        <p:nvCxnSpPr>
          <p:cNvPr id="2370" name="Google Shape;2370;p113"/>
          <p:cNvCxnSpPr/>
          <p:nvPr/>
        </p:nvCxnSpPr>
        <p:spPr>
          <a:xfrm rot="10800000">
            <a:off x="2271712" y="3113087"/>
            <a:ext cx="901700" cy="835025"/>
          </a:xfrm>
          <a:prstGeom prst="straightConnector1">
            <a:avLst/>
          </a:prstGeom>
          <a:noFill/>
          <a:ln cap="flat" cmpd="sng" w="28575">
            <a:solidFill>
              <a:srgbClr val="0000FF"/>
            </a:solidFill>
            <a:prstDash val="solid"/>
            <a:miter lim="800000"/>
            <a:headEnd len="med" w="med" type="none"/>
            <a:tailEnd len="lg" w="lg" type="stealth"/>
          </a:ln>
        </p:spPr>
      </p:cxnSp>
      <p:sp>
        <p:nvSpPr>
          <p:cNvPr id="2371" name="Google Shape;2371;p113"/>
          <p:cNvSpPr/>
          <p:nvPr/>
        </p:nvSpPr>
        <p:spPr>
          <a:xfrm>
            <a:off x="1219200" y="2667000"/>
            <a:ext cx="2103437" cy="427037"/>
          </a:xfrm>
          <a:prstGeom prst="roundRect">
            <a:avLst>
              <a:gd fmla="val 16667" name="adj"/>
            </a:avLst>
          </a:prstGeom>
          <a:no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372" name="Google Shape;2372;p113"/>
          <p:cNvSpPr/>
          <p:nvPr/>
        </p:nvSpPr>
        <p:spPr>
          <a:xfrm>
            <a:off x="4714875" y="2667000"/>
            <a:ext cx="2706687" cy="427037"/>
          </a:xfrm>
          <a:prstGeom prst="roundRect">
            <a:avLst>
              <a:gd fmla="val 16667" name="adj"/>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373" name="Google Shape;2373;p113"/>
          <p:cNvSpPr/>
          <p:nvPr/>
        </p:nvSpPr>
        <p:spPr>
          <a:xfrm>
            <a:off x="1219200" y="3962400"/>
            <a:ext cx="430212" cy="427037"/>
          </a:xfrm>
          <a:prstGeom prst="roundRect">
            <a:avLst>
              <a:gd fmla="val 16667" name="adj"/>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374" name="Google Shape;2374;p113"/>
          <p:cNvSpPr/>
          <p:nvPr/>
        </p:nvSpPr>
        <p:spPr>
          <a:xfrm>
            <a:off x="2955925" y="3962400"/>
            <a:ext cx="433387" cy="427037"/>
          </a:xfrm>
          <a:prstGeom prst="roundRect">
            <a:avLst>
              <a:gd fmla="val 16667" name="adj"/>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375" name="Google Shape;2375;p113"/>
          <p:cNvSpPr/>
          <p:nvPr/>
        </p:nvSpPr>
        <p:spPr>
          <a:xfrm>
            <a:off x="5575300" y="3976687"/>
            <a:ext cx="1981200" cy="427037"/>
          </a:xfrm>
          <a:prstGeom prst="roundRect">
            <a:avLst>
              <a:gd fmla="val 16667" name="adj"/>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2376" name="Google Shape;2376;p113"/>
          <p:cNvCxnSpPr/>
          <p:nvPr/>
        </p:nvCxnSpPr>
        <p:spPr>
          <a:xfrm rot="10800000">
            <a:off x="6069012" y="3108325"/>
            <a:ext cx="496887" cy="854075"/>
          </a:xfrm>
          <a:prstGeom prst="straightConnector1">
            <a:avLst/>
          </a:prstGeom>
          <a:noFill/>
          <a:ln cap="flat" cmpd="sng" w="28575">
            <a:solidFill>
              <a:srgbClr val="0000FF"/>
            </a:solidFill>
            <a:prstDash val="solid"/>
            <a:miter lim="800000"/>
            <a:headEnd len="lg" w="lg" type="stealth"/>
            <a:tailEnd len="med" w="med" type="none"/>
          </a:ln>
        </p:spPr>
      </p:cxnSp>
      <p:cxnSp>
        <p:nvCxnSpPr>
          <p:cNvPr id="2377" name="Google Shape;2377;p113"/>
          <p:cNvCxnSpPr/>
          <p:nvPr/>
        </p:nvCxnSpPr>
        <p:spPr>
          <a:xfrm flipH="1" rot="10800000">
            <a:off x="2271712" y="1973262"/>
            <a:ext cx="2033587" cy="674687"/>
          </a:xfrm>
          <a:prstGeom prst="straightConnector1">
            <a:avLst/>
          </a:prstGeom>
          <a:noFill/>
          <a:ln cap="flat" cmpd="sng" w="28575">
            <a:solidFill>
              <a:srgbClr val="0000FF"/>
            </a:solidFill>
            <a:prstDash val="solid"/>
            <a:miter lim="800000"/>
            <a:headEnd len="med" w="med" type="none"/>
            <a:tailEnd len="lg" w="lg" type="stealth"/>
          </a:ln>
        </p:spPr>
      </p:cxnSp>
      <p:cxnSp>
        <p:nvCxnSpPr>
          <p:cNvPr id="2378" name="Google Shape;2378;p113"/>
          <p:cNvCxnSpPr/>
          <p:nvPr/>
        </p:nvCxnSpPr>
        <p:spPr>
          <a:xfrm rot="10800000">
            <a:off x="4305300" y="1973262"/>
            <a:ext cx="1763712" cy="679450"/>
          </a:xfrm>
          <a:prstGeom prst="straightConnector1">
            <a:avLst/>
          </a:prstGeom>
          <a:noFill/>
          <a:ln cap="flat" cmpd="sng" w="28575">
            <a:solidFill>
              <a:srgbClr val="0000FF"/>
            </a:solidFill>
            <a:prstDash val="solid"/>
            <a:miter lim="800000"/>
            <a:headEnd len="lg" w="lg" type="stealth"/>
            <a:tailEnd len="med" w="med" type="none"/>
          </a:ln>
        </p:spPr>
      </p:cxnSp>
      <p:sp>
        <p:nvSpPr>
          <p:cNvPr id="2379" name="Google Shape;2379;p113"/>
          <p:cNvSpPr/>
          <p:nvPr/>
        </p:nvSpPr>
        <p:spPr>
          <a:xfrm>
            <a:off x="1219200" y="1524000"/>
            <a:ext cx="6172200" cy="430212"/>
          </a:xfrm>
          <a:prstGeom prst="roundRect">
            <a:avLst>
              <a:gd fmla="val 16667" name="adj"/>
            </a:avLst>
          </a:prstGeom>
          <a:no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380" name="Google Shape;2380;p113"/>
          <p:cNvSpPr/>
          <p:nvPr/>
        </p:nvSpPr>
        <p:spPr>
          <a:xfrm>
            <a:off x="3659187" y="1585912"/>
            <a:ext cx="304800" cy="304800"/>
          </a:xfrm>
          <a:prstGeom prst="roundRect">
            <a:avLst>
              <a:gd fmla="val 16667" name="adj"/>
            </a:avLst>
          </a:prstGeom>
          <a:solidFill>
            <a:srgbClr val="009900"/>
          </a:solidFill>
          <a:ln cap="flat" cmpd="sng" w="19050">
            <a:solidFill>
              <a:srgbClr val="0000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3300"/>
              </a:buClr>
              <a:buSzPts val="1800"/>
              <a:buFont typeface="Tahoma"/>
              <a:buNone/>
            </a:pPr>
            <a:r>
              <a:rPr b="0" i="0" lang="en-US" sz="1800" u="none">
                <a:solidFill>
                  <a:srgbClr val="FF3300"/>
                </a:solidFill>
                <a:latin typeface="Tahoma"/>
                <a:ea typeface="Tahoma"/>
                <a:cs typeface="Tahoma"/>
                <a:sym typeface="Tahoma"/>
              </a:rPr>
              <a:t>4</a:t>
            </a:r>
            <a:endParaRPr/>
          </a:p>
        </p:txBody>
      </p:sp>
      <p:sp>
        <p:nvSpPr>
          <p:cNvPr id="2381" name="Google Shape;2381;p113"/>
          <p:cNvSpPr/>
          <p:nvPr/>
        </p:nvSpPr>
        <p:spPr>
          <a:xfrm>
            <a:off x="4813300" y="2738437"/>
            <a:ext cx="304800" cy="304800"/>
          </a:xfrm>
          <a:prstGeom prst="roundRect">
            <a:avLst>
              <a:gd fmla="val 16667" name="adj"/>
            </a:avLst>
          </a:prstGeom>
          <a:solidFill>
            <a:srgbClr val="009900"/>
          </a:solidFill>
          <a:ln cap="flat" cmpd="sng" w="19050">
            <a:solidFill>
              <a:srgbClr val="0000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3300"/>
              </a:buClr>
              <a:buSzPts val="1800"/>
              <a:buFont typeface="Tahoma"/>
              <a:buNone/>
            </a:pPr>
            <a:r>
              <a:rPr b="0" i="0" lang="en-US" sz="1800" u="none">
                <a:solidFill>
                  <a:srgbClr val="FF3300"/>
                </a:solidFill>
                <a:latin typeface="Tahoma"/>
                <a:ea typeface="Tahoma"/>
                <a:cs typeface="Tahoma"/>
                <a:sym typeface="Tahoma"/>
              </a:rPr>
              <a:t>5</a:t>
            </a:r>
            <a:endParaRPr/>
          </a:p>
        </p:txBody>
      </p:sp>
      <p:sp>
        <p:nvSpPr>
          <p:cNvPr id="2382" name="Google Shape;2382;p113"/>
          <p:cNvSpPr/>
          <p:nvPr/>
        </p:nvSpPr>
        <p:spPr>
          <a:xfrm>
            <a:off x="5645150" y="4030662"/>
            <a:ext cx="1811337" cy="304800"/>
          </a:xfrm>
          <a:prstGeom prst="roundRect">
            <a:avLst>
              <a:gd fmla="val 16667" name="adj"/>
            </a:avLst>
          </a:prstGeom>
          <a:noFill/>
          <a:ln cap="flat" cmpd="sng" w="19050">
            <a:solidFill>
              <a:srgbClr val="0000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3300"/>
              </a:buClr>
              <a:buSzPts val="1800"/>
              <a:buFont typeface="Tahoma"/>
              <a:buNone/>
            </a:pPr>
            <a:r>
              <a:rPr b="0" i="0" lang="en-US" sz="1800" u="none">
                <a:solidFill>
                  <a:srgbClr val="FF3300"/>
                </a:solidFill>
                <a:latin typeface="Tahoma"/>
                <a:ea typeface="Tahoma"/>
                <a:cs typeface="Tahoma"/>
                <a:sym typeface="Tahoma"/>
              </a:rPr>
              <a:t>6          7        8</a:t>
            </a:r>
            <a:endParaRPr/>
          </a:p>
        </p:txBody>
      </p:sp>
      <p:grpSp>
        <p:nvGrpSpPr>
          <p:cNvPr id="2383" name="Google Shape;2383;p113"/>
          <p:cNvGrpSpPr/>
          <p:nvPr/>
        </p:nvGrpSpPr>
        <p:grpSpPr>
          <a:xfrm>
            <a:off x="5662612" y="4024312"/>
            <a:ext cx="1793875" cy="304800"/>
            <a:chOff x="3567" y="2535"/>
            <a:chExt cx="1130" cy="192"/>
          </a:xfrm>
        </p:grpSpPr>
        <p:sp>
          <p:nvSpPr>
            <p:cNvPr id="2384" name="Google Shape;2384;p113"/>
            <p:cNvSpPr/>
            <p:nvPr/>
          </p:nvSpPr>
          <p:spPr>
            <a:xfrm>
              <a:off x="4060" y="2539"/>
              <a:ext cx="637" cy="183"/>
            </a:xfrm>
            <a:prstGeom prst="roundRect">
              <a:avLst>
                <a:gd fmla="val 16667" name="adj"/>
              </a:avLst>
            </a:prstGeom>
            <a:noFill/>
            <a:ln cap="flat" cmpd="sng" w="19050">
              <a:solidFill>
                <a:srgbClr val="0000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3300"/>
                </a:buClr>
                <a:buSzPts val="1800"/>
                <a:buFont typeface="Tahoma"/>
                <a:buNone/>
              </a:pPr>
              <a:r>
                <a:rPr b="0" i="0" lang="en-US" sz="1800" u="none">
                  <a:solidFill>
                    <a:srgbClr val="FF3300"/>
                  </a:solidFill>
                  <a:latin typeface="Tahoma"/>
                  <a:ea typeface="Tahoma"/>
                  <a:cs typeface="Tahoma"/>
                  <a:sym typeface="Tahoma"/>
                </a:rPr>
                <a:t>7        8</a:t>
              </a:r>
              <a:endParaRPr/>
            </a:p>
          </p:txBody>
        </p:sp>
        <p:sp>
          <p:nvSpPr>
            <p:cNvPr id="2385" name="Google Shape;2385;p113"/>
            <p:cNvSpPr/>
            <p:nvPr/>
          </p:nvSpPr>
          <p:spPr>
            <a:xfrm>
              <a:off x="3567" y="2535"/>
              <a:ext cx="192" cy="192"/>
            </a:xfrm>
            <a:prstGeom prst="roundRect">
              <a:avLst>
                <a:gd fmla="val 16667" name="adj"/>
              </a:avLst>
            </a:prstGeom>
            <a:solidFill>
              <a:srgbClr val="009900"/>
            </a:solidFill>
            <a:ln cap="flat" cmpd="sng" w="19050">
              <a:solidFill>
                <a:srgbClr val="0000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3300"/>
                </a:buClr>
                <a:buSzPts val="1800"/>
                <a:buFont typeface="Tahoma"/>
                <a:buNone/>
              </a:pPr>
              <a:r>
                <a:rPr b="0" i="0" lang="en-US" sz="1800" u="none">
                  <a:solidFill>
                    <a:srgbClr val="FF3300"/>
                  </a:solidFill>
                  <a:latin typeface="Tahoma"/>
                  <a:ea typeface="Tahoma"/>
                  <a:cs typeface="Tahoma"/>
                  <a:sym typeface="Tahoma"/>
                </a:rPr>
                <a:t>6</a:t>
              </a:r>
              <a:endParaRPr/>
            </a:p>
          </p:txBody>
        </p:sp>
      </p:grpSp>
      <p:sp>
        <p:nvSpPr>
          <p:cNvPr id="2386" name="Google Shape;2386;p113"/>
          <p:cNvSpPr/>
          <p:nvPr/>
        </p:nvSpPr>
        <p:spPr>
          <a:xfrm>
            <a:off x="5648325" y="4024312"/>
            <a:ext cx="304800" cy="304800"/>
          </a:xfrm>
          <a:prstGeom prst="roundRect">
            <a:avLst>
              <a:gd fmla="val 16667" name="adj"/>
            </a:avLst>
          </a:prstGeom>
          <a:solidFill>
            <a:srgbClr val="009900"/>
          </a:solidFill>
          <a:ln cap="flat" cmpd="sng" w="19050">
            <a:solidFill>
              <a:srgbClr val="0000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3300"/>
              </a:buClr>
              <a:buSzPts val="1800"/>
              <a:buFont typeface="Tahoma"/>
              <a:buNone/>
            </a:pPr>
            <a:r>
              <a:rPr b="0" i="0" lang="en-US" sz="1800" u="none">
                <a:solidFill>
                  <a:srgbClr val="FF3300"/>
                </a:solidFill>
                <a:latin typeface="Tahoma"/>
                <a:ea typeface="Tahoma"/>
                <a:cs typeface="Tahoma"/>
                <a:sym typeface="Tahoma"/>
              </a:rPr>
              <a:t>6</a:t>
            </a:r>
            <a:endParaRPr/>
          </a:p>
        </p:txBody>
      </p:sp>
      <p:grpSp>
        <p:nvGrpSpPr>
          <p:cNvPr id="2387" name="Google Shape;2387;p113"/>
          <p:cNvGrpSpPr/>
          <p:nvPr/>
        </p:nvGrpSpPr>
        <p:grpSpPr>
          <a:xfrm>
            <a:off x="1285875" y="1552575"/>
            <a:ext cx="2027237" cy="377825"/>
            <a:chOff x="792" y="3190"/>
            <a:chExt cx="1277" cy="238"/>
          </a:xfrm>
        </p:grpSpPr>
        <p:grpSp>
          <p:nvGrpSpPr>
            <p:cNvPr id="2388" name="Google Shape;2388;p113"/>
            <p:cNvGrpSpPr/>
            <p:nvPr/>
          </p:nvGrpSpPr>
          <p:grpSpPr>
            <a:xfrm>
              <a:off x="824" y="3214"/>
              <a:ext cx="1203" cy="194"/>
              <a:chOff x="828" y="1727"/>
              <a:chExt cx="1203" cy="194"/>
            </a:xfrm>
          </p:grpSpPr>
          <p:sp>
            <p:nvSpPr>
              <p:cNvPr id="2389" name="Google Shape;2389;p113"/>
              <p:cNvSpPr/>
              <p:nvPr/>
            </p:nvSpPr>
            <p:spPr>
              <a:xfrm>
                <a:off x="1315" y="1736"/>
                <a:ext cx="226" cy="183"/>
              </a:xfrm>
              <a:prstGeom prst="roundRect">
                <a:avLst>
                  <a:gd fmla="val 16667" name="adj"/>
                </a:avLst>
              </a:prstGeom>
              <a:solidFill>
                <a:srgbClr val="009900"/>
              </a:solidFill>
              <a:ln cap="flat" cmpd="sng" w="28575">
                <a:solidFill>
                  <a:srgbClr val="0000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3300"/>
                  </a:buClr>
                  <a:buSzPts val="1800"/>
                  <a:buFont typeface="Tahoma"/>
                  <a:buNone/>
                </a:pPr>
                <a:r>
                  <a:rPr b="0" i="0" lang="en-US" sz="1800" u="none">
                    <a:solidFill>
                      <a:srgbClr val="FF3300"/>
                    </a:solidFill>
                    <a:latin typeface="Tahoma"/>
                    <a:ea typeface="Tahoma"/>
                    <a:cs typeface="Tahoma"/>
                    <a:sym typeface="Tahoma"/>
                  </a:rPr>
                  <a:t>2 </a:t>
                </a:r>
                <a:endParaRPr/>
              </a:p>
            </p:txBody>
          </p:sp>
          <p:sp>
            <p:nvSpPr>
              <p:cNvPr id="2390" name="Google Shape;2390;p113"/>
              <p:cNvSpPr/>
              <p:nvPr/>
            </p:nvSpPr>
            <p:spPr>
              <a:xfrm>
                <a:off x="828" y="1727"/>
                <a:ext cx="192" cy="192"/>
              </a:xfrm>
              <a:prstGeom prst="roundRect">
                <a:avLst>
                  <a:gd fmla="val 16667" name="adj"/>
                </a:avLst>
              </a:prstGeom>
              <a:solidFill>
                <a:srgbClr val="009900"/>
              </a:solidFill>
              <a:ln cap="flat" cmpd="sng" w="28575">
                <a:solidFill>
                  <a:srgbClr val="0000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3300"/>
                  </a:buClr>
                  <a:buSzPts val="1800"/>
                  <a:buFont typeface="Tahoma"/>
                  <a:buNone/>
                </a:pPr>
                <a:r>
                  <a:rPr b="0" i="0" lang="en-US" sz="1800" u="none">
                    <a:solidFill>
                      <a:srgbClr val="FF3300"/>
                    </a:solidFill>
                    <a:latin typeface="Tahoma"/>
                    <a:ea typeface="Tahoma"/>
                    <a:cs typeface="Tahoma"/>
                    <a:sym typeface="Tahoma"/>
                  </a:rPr>
                  <a:t>1</a:t>
                </a:r>
                <a:endParaRPr/>
              </a:p>
            </p:txBody>
          </p:sp>
          <p:sp>
            <p:nvSpPr>
              <p:cNvPr id="2391" name="Google Shape;2391;p113"/>
              <p:cNvSpPr/>
              <p:nvPr/>
            </p:nvSpPr>
            <p:spPr>
              <a:xfrm>
                <a:off x="1839" y="1729"/>
                <a:ext cx="192" cy="192"/>
              </a:xfrm>
              <a:prstGeom prst="roundRect">
                <a:avLst>
                  <a:gd fmla="val 16667" name="adj"/>
                </a:avLst>
              </a:prstGeom>
              <a:solidFill>
                <a:srgbClr val="009900"/>
              </a:solidFill>
              <a:ln cap="flat" cmpd="sng" w="28575">
                <a:solidFill>
                  <a:srgbClr val="0000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3300"/>
                  </a:buClr>
                  <a:buSzPts val="1800"/>
                  <a:buFont typeface="Tahoma"/>
                  <a:buNone/>
                </a:pPr>
                <a:r>
                  <a:rPr b="0" i="0" lang="en-US" sz="1800" u="none">
                    <a:solidFill>
                      <a:srgbClr val="FF3300"/>
                    </a:solidFill>
                    <a:latin typeface="Tahoma"/>
                    <a:ea typeface="Tahoma"/>
                    <a:cs typeface="Tahoma"/>
                    <a:sym typeface="Tahoma"/>
                  </a:rPr>
                  <a:t>3</a:t>
                </a:r>
                <a:endParaRPr/>
              </a:p>
            </p:txBody>
          </p:sp>
        </p:grpSp>
        <p:sp>
          <p:nvSpPr>
            <p:cNvPr id="2392" name="Google Shape;2392;p113"/>
            <p:cNvSpPr/>
            <p:nvPr/>
          </p:nvSpPr>
          <p:spPr>
            <a:xfrm>
              <a:off x="792" y="3190"/>
              <a:ext cx="1277" cy="238"/>
            </a:xfrm>
            <a:prstGeom prst="roundRect">
              <a:avLst>
                <a:gd fmla="val 16667" name="adj"/>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sp>
        <p:nvSpPr>
          <p:cNvPr id="2393" name="Google Shape;2393;p113"/>
          <p:cNvSpPr txBox="1"/>
          <p:nvPr/>
        </p:nvSpPr>
        <p:spPr>
          <a:xfrm>
            <a:off x="398462" y="319087"/>
            <a:ext cx="7543800" cy="584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2"/>
              </a:buClr>
              <a:buSzPts val="3900"/>
              <a:buFont typeface="Arial"/>
              <a:buNone/>
            </a:pPr>
            <a:r>
              <a:rPr b="0" i="0" lang="en-US" sz="3900" u="none">
                <a:solidFill>
                  <a:schemeClr val="dk2"/>
                </a:solidFill>
                <a:latin typeface="Arial"/>
                <a:ea typeface="Arial"/>
                <a:cs typeface="Arial"/>
                <a:sym typeface="Arial"/>
              </a:rPr>
              <a:t>Quick-Sort(A, 0, 7)</a:t>
            </a:r>
            <a:endParaRPr/>
          </a:p>
        </p:txBody>
      </p:sp>
      <p:sp>
        <p:nvSpPr>
          <p:cNvPr id="2394" name="Google Shape;2394;p113"/>
          <p:cNvSpPr txBox="1"/>
          <p:nvPr/>
        </p:nvSpPr>
        <p:spPr>
          <a:xfrm>
            <a:off x="450850" y="1019175"/>
            <a:ext cx="4076700" cy="45720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9900"/>
              </a:buClr>
              <a:buSzPts val="2400"/>
              <a:buFont typeface="Arial"/>
              <a:buNone/>
            </a:pPr>
            <a:r>
              <a:rPr b="0" i="0" lang="en-US" sz="2400" u="none">
                <a:solidFill>
                  <a:srgbClr val="009900"/>
                </a:solidFill>
                <a:latin typeface="Arial"/>
                <a:ea typeface="Arial"/>
                <a:cs typeface="Arial"/>
                <a:sym typeface="Arial"/>
              </a:rPr>
              <a:t>Quick-Sort(A, 5, 7)</a:t>
            </a:r>
            <a:endParaRPr/>
          </a:p>
        </p:txBody>
      </p:sp>
      <p:sp>
        <p:nvSpPr>
          <p:cNvPr id="2395" name="Google Shape;2395;p113"/>
          <p:cNvSpPr txBox="1"/>
          <p:nvPr/>
        </p:nvSpPr>
        <p:spPr>
          <a:xfrm>
            <a:off x="3154362" y="1036637"/>
            <a:ext cx="2233612"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9900"/>
              </a:buClr>
              <a:buSzPts val="2400"/>
              <a:buFont typeface="Arial"/>
              <a:buNone/>
            </a:pPr>
            <a:r>
              <a:rPr b="0" i="0" lang="en-US" sz="2400" u="none">
                <a:solidFill>
                  <a:srgbClr val="009900"/>
                </a:solidFill>
                <a:latin typeface="Arial"/>
                <a:ea typeface="Arial"/>
                <a:cs typeface="Arial"/>
                <a:sym typeface="Arial"/>
              </a:rPr>
              <a:t>, partition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2382"/>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239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8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9" name="Shape 2399"/>
        <p:cNvGrpSpPr/>
        <p:nvPr/>
      </p:nvGrpSpPr>
      <p:grpSpPr>
        <a:xfrm>
          <a:off x="0" y="0"/>
          <a:ext cx="0" cy="0"/>
          <a:chOff x="0" y="0"/>
          <a:chExt cx="0" cy="0"/>
        </a:xfrm>
      </p:grpSpPr>
      <p:cxnSp>
        <p:nvCxnSpPr>
          <p:cNvPr id="2400" name="Google Shape;2400;p114"/>
          <p:cNvCxnSpPr/>
          <p:nvPr/>
        </p:nvCxnSpPr>
        <p:spPr>
          <a:xfrm flipH="1" rot="10800000">
            <a:off x="1449387" y="3113087"/>
            <a:ext cx="836612" cy="835025"/>
          </a:xfrm>
          <a:prstGeom prst="straightConnector1">
            <a:avLst/>
          </a:prstGeom>
          <a:noFill/>
          <a:ln cap="flat" cmpd="sng" w="28575">
            <a:solidFill>
              <a:srgbClr val="0000FF"/>
            </a:solidFill>
            <a:prstDash val="solid"/>
            <a:miter lim="800000"/>
            <a:headEnd len="med" w="med" type="none"/>
            <a:tailEnd len="lg" w="lg" type="stealth"/>
          </a:ln>
        </p:spPr>
      </p:cxnSp>
      <p:cxnSp>
        <p:nvCxnSpPr>
          <p:cNvPr id="2401" name="Google Shape;2401;p114"/>
          <p:cNvCxnSpPr/>
          <p:nvPr/>
        </p:nvCxnSpPr>
        <p:spPr>
          <a:xfrm rot="10800000">
            <a:off x="2271712" y="3113087"/>
            <a:ext cx="901700" cy="835025"/>
          </a:xfrm>
          <a:prstGeom prst="straightConnector1">
            <a:avLst/>
          </a:prstGeom>
          <a:noFill/>
          <a:ln cap="flat" cmpd="sng" w="28575">
            <a:solidFill>
              <a:srgbClr val="0000FF"/>
            </a:solidFill>
            <a:prstDash val="solid"/>
            <a:miter lim="800000"/>
            <a:headEnd len="med" w="med" type="none"/>
            <a:tailEnd len="lg" w="lg" type="stealth"/>
          </a:ln>
        </p:spPr>
      </p:cxnSp>
      <p:sp>
        <p:nvSpPr>
          <p:cNvPr id="2402" name="Google Shape;2402;p114"/>
          <p:cNvSpPr/>
          <p:nvPr/>
        </p:nvSpPr>
        <p:spPr>
          <a:xfrm>
            <a:off x="1219200" y="2667000"/>
            <a:ext cx="2103437" cy="427037"/>
          </a:xfrm>
          <a:prstGeom prst="roundRect">
            <a:avLst>
              <a:gd fmla="val 16667" name="adj"/>
            </a:avLst>
          </a:prstGeom>
          <a:no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403" name="Google Shape;2403;p114"/>
          <p:cNvSpPr/>
          <p:nvPr/>
        </p:nvSpPr>
        <p:spPr>
          <a:xfrm>
            <a:off x="4714875" y="2667000"/>
            <a:ext cx="2706687" cy="427037"/>
          </a:xfrm>
          <a:prstGeom prst="roundRect">
            <a:avLst>
              <a:gd fmla="val 16667" name="adj"/>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404" name="Google Shape;2404;p114"/>
          <p:cNvSpPr/>
          <p:nvPr/>
        </p:nvSpPr>
        <p:spPr>
          <a:xfrm>
            <a:off x="1219200" y="3962400"/>
            <a:ext cx="430212" cy="427037"/>
          </a:xfrm>
          <a:prstGeom prst="roundRect">
            <a:avLst>
              <a:gd fmla="val 16667" name="adj"/>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405" name="Google Shape;2405;p114"/>
          <p:cNvSpPr/>
          <p:nvPr/>
        </p:nvSpPr>
        <p:spPr>
          <a:xfrm>
            <a:off x="2955925" y="3962400"/>
            <a:ext cx="433387" cy="427037"/>
          </a:xfrm>
          <a:prstGeom prst="roundRect">
            <a:avLst>
              <a:gd fmla="val 16667" name="adj"/>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406" name="Google Shape;2406;p114"/>
          <p:cNvSpPr/>
          <p:nvPr/>
        </p:nvSpPr>
        <p:spPr>
          <a:xfrm>
            <a:off x="5575300" y="3976687"/>
            <a:ext cx="1981200" cy="427037"/>
          </a:xfrm>
          <a:prstGeom prst="roundRect">
            <a:avLst>
              <a:gd fmla="val 16667" name="adj"/>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2407" name="Google Shape;2407;p114"/>
          <p:cNvCxnSpPr/>
          <p:nvPr/>
        </p:nvCxnSpPr>
        <p:spPr>
          <a:xfrm rot="10800000">
            <a:off x="6069012" y="3108325"/>
            <a:ext cx="496887" cy="854075"/>
          </a:xfrm>
          <a:prstGeom prst="straightConnector1">
            <a:avLst/>
          </a:prstGeom>
          <a:noFill/>
          <a:ln cap="flat" cmpd="sng" w="28575">
            <a:solidFill>
              <a:srgbClr val="0000FF"/>
            </a:solidFill>
            <a:prstDash val="solid"/>
            <a:miter lim="800000"/>
            <a:headEnd len="lg" w="lg" type="stealth"/>
            <a:tailEnd len="med" w="med" type="none"/>
          </a:ln>
        </p:spPr>
      </p:cxnSp>
      <p:cxnSp>
        <p:nvCxnSpPr>
          <p:cNvPr id="2408" name="Google Shape;2408;p114"/>
          <p:cNvCxnSpPr/>
          <p:nvPr/>
        </p:nvCxnSpPr>
        <p:spPr>
          <a:xfrm flipH="1" rot="10800000">
            <a:off x="2271712" y="1973262"/>
            <a:ext cx="2033587" cy="674687"/>
          </a:xfrm>
          <a:prstGeom prst="straightConnector1">
            <a:avLst/>
          </a:prstGeom>
          <a:noFill/>
          <a:ln cap="flat" cmpd="sng" w="28575">
            <a:solidFill>
              <a:srgbClr val="0000FF"/>
            </a:solidFill>
            <a:prstDash val="solid"/>
            <a:miter lim="800000"/>
            <a:headEnd len="med" w="med" type="none"/>
            <a:tailEnd len="lg" w="lg" type="stealth"/>
          </a:ln>
        </p:spPr>
      </p:cxnSp>
      <p:cxnSp>
        <p:nvCxnSpPr>
          <p:cNvPr id="2409" name="Google Shape;2409;p114"/>
          <p:cNvCxnSpPr/>
          <p:nvPr/>
        </p:nvCxnSpPr>
        <p:spPr>
          <a:xfrm rot="10800000">
            <a:off x="4305300" y="1973262"/>
            <a:ext cx="1763712" cy="679450"/>
          </a:xfrm>
          <a:prstGeom prst="straightConnector1">
            <a:avLst/>
          </a:prstGeom>
          <a:noFill/>
          <a:ln cap="flat" cmpd="sng" w="28575">
            <a:solidFill>
              <a:srgbClr val="0000FF"/>
            </a:solidFill>
            <a:prstDash val="solid"/>
            <a:miter lim="800000"/>
            <a:headEnd len="lg" w="lg" type="stealth"/>
            <a:tailEnd len="med" w="med" type="none"/>
          </a:ln>
        </p:spPr>
      </p:cxnSp>
      <p:sp>
        <p:nvSpPr>
          <p:cNvPr id="2410" name="Google Shape;2410;p114"/>
          <p:cNvSpPr/>
          <p:nvPr/>
        </p:nvSpPr>
        <p:spPr>
          <a:xfrm>
            <a:off x="1219200" y="1524000"/>
            <a:ext cx="6172200" cy="430212"/>
          </a:xfrm>
          <a:prstGeom prst="roundRect">
            <a:avLst>
              <a:gd fmla="val 16667" name="adj"/>
            </a:avLst>
          </a:prstGeom>
          <a:no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411" name="Google Shape;2411;p114"/>
          <p:cNvSpPr/>
          <p:nvPr/>
        </p:nvSpPr>
        <p:spPr>
          <a:xfrm>
            <a:off x="3659187" y="1585912"/>
            <a:ext cx="304800" cy="304800"/>
          </a:xfrm>
          <a:prstGeom prst="roundRect">
            <a:avLst>
              <a:gd fmla="val 16667" name="adj"/>
            </a:avLst>
          </a:prstGeom>
          <a:solidFill>
            <a:srgbClr val="009900"/>
          </a:solidFill>
          <a:ln cap="flat" cmpd="sng" w="19050">
            <a:solidFill>
              <a:srgbClr val="0000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3300"/>
              </a:buClr>
              <a:buSzPts val="1800"/>
              <a:buFont typeface="Tahoma"/>
              <a:buNone/>
            </a:pPr>
            <a:r>
              <a:rPr b="0" i="0" lang="en-US" sz="1800" u="none">
                <a:solidFill>
                  <a:srgbClr val="FF3300"/>
                </a:solidFill>
                <a:latin typeface="Tahoma"/>
                <a:ea typeface="Tahoma"/>
                <a:cs typeface="Tahoma"/>
                <a:sym typeface="Tahoma"/>
              </a:rPr>
              <a:t>4</a:t>
            </a:r>
            <a:endParaRPr/>
          </a:p>
        </p:txBody>
      </p:sp>
      <p:sp>
        <p:nvSpPr>
          <p:cNvPr id="2412" name="Google Shape;2412;p114"/>
          <p:cNvSpPr/>
          <p:nvPr/>
        </p:nvSpPr>
        <p:spPr>
          <a:xfrm>
            <a:off x="4813300" y="2738437"/>
            <a:ext cx="304800" cy="304800"/>
          </a:xfrm>
          <a:prstGeom prst="roundRect">
            <a:avLst>
              <a:gd fmla="val 16667" name="adj"/>
            </a:avLst>
          </a:prstGeom>
          <a:solidFill>
            <a:srgbClr val="009900"/>
          </a:solidFill>
          <a:ln cap="flat" cmpd="sng" w="19050">
            <a:solidFill>
              <a:srgbClr val="0000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3300"/>
              </a:buClr>
              <a:buSzPts val="1800"/>
              <a:buFont typeface="Tahoma"/>
              <a:buNone/>
            </a:pPr>
            <a:r>
              <a:rPr b="0" i="0" lang="en-US" sz="1800" u="none">
                <a:solidFill>
                  <a:srgbClr val="FF3300"/>
                </a:solidFill>
                <a:latin typeface="Tahoma"/>
                <a:ea typeface="Tahoma"/>
                <a:cs typeface="Tahoma"/>
                <a:sym typeface="Tahoma"/>
              </a:rPr>
              <a:t>5</a:t>
            </a:r>
            <a:endParaRPr/>
          </a:p>
        </p:txBody>
      </p:sp>
      <p:sp>
        <p:nvSpPr>
          <p:cNvPr id="2413" name="Google Shape;2413;p114"/>
          <p:cNvSpPr/>
          <p:nvPr/>
        </p:nvSpPr>
        <p:spPr>
          <a:xfrm>
            <a:off x="5691187" y="4038600"/>
            <a:ext cx="304800" cy="304800"/>
          </a:xfrm>
          <a:prstGeom prst="roundRect">
            <a:avLst>
              <a:gd fmla="val 16667" name="adj"/>
            </a:avLst>
          </a:prstGeom>
          <a:solidFill>
            <a:srgbClr val="009900"/>
          </a:solidFill>
          <a:ln cap="flat" cmpd="sng" w="19050">
            <a:solidFill>
              <a:srgbClr val="0000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3300"/>
              </a:buClr>
              <a:buSzPts val="1800"/>
              <a:buFont typeface="Tahoma"/>
              <a:buNone/>
            </a:pPr>
            <a:r>
              <a:rPr b="0" i="0" lang="en-US" sz="1800" u="none">
                <a:solidFill>
                  <a:srgbClr val="FF3300"/>
                </a:solidFill>
                <a:latin typeface="Tahoma"/>
                <a:ea typeface="Tahoma"/>
                <a:cs typeface="Tahoma"/>
                <a:sym typeface="Tahoma"/>
              </a:rPr>
              <a:t>6</a:t>
            </a:r>
            <a:endParaRPr/>
          </a:p>
        </p:txBody>
      </p:sp>
      <p:sp>
        <p:nvSpPr>
          <p:cNvPr id="2414" name="Google Shape;2414;p114"/>
          <p:cNvSpPr/>
          <p:nvPr/>
        </p:nvSpPr>
        <p:spPr>
          <a:xfrm>
            <a:off x="6527800" y="4805362"/>
            <a:ext cx="1227137" cy="427037"/>
          </a:xfrm>
          <a:prstGeom prst="roundRect">
            <a:avLst>
              <a:gd fmla="val 16667" name="adj"/>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2415" name="Google Shape;2415;p114"/>
          <p:cNvCxnSpPr/>
          <p:nvPr/>
        </p:nvCxnSpPr>
        <p:spPr>
          <a:xfrm rot="10800000">
            <a:off x="6650037" y="4446587"/>
            <a:ext cx="492125" cy="344487"/>
          </a:xfrm>
          <a:prstGeom prst="straightConnector1">
            <a:avLst/>
          </a:prstGeom>
          <a:noFill/>
          <a:ln cap="flat" cmpd="sng" w="28575">
            <a:solidFill>
              <a:srgbClr val="0000FF"/>
            </a:solidFill>
            <a:prstDash val="solid"/>
            <a:miter lim="800000"/>
            <a:headEnd len="lg" w="lg" type="stealth"/>
            <a:tailEnd len="med" w="med" type="none"/>
          </a:ln>
        </p:spPr>
      </p:cxnSp>
      <p:sp>
        <p:nvSpPr>
          <p:cNvPr id="2416" name="Google Shape;2416;p114"/>
          <p:cNvSpPr/>
          <p:nvPr/>
        </p:nvSpPr>
        <p:spPr>
          <a:xfrm>
            <a:off x="6608762" y="4879975"/>
            <a:ext cx="1011237" cy="290512"/>
          </a:xfrm>
          <a:prstGeom prst="roundRect">
            <a:avLst>
              <a:gd fmla="val 16667" name="adj"/>
            </a:avLst>
          </a:prstGeom>
          <a:noFill/>
          <a:ln cap="flat" cmpd="sng" w="19050">
            <a:solidFill>
              <a:srgbClr val="0000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3300"/>
              </a:buClr>
              <a:buSzPts val="1800"/>
              <a:buFont typeface="Tahoma"/>
              <a:buNone/>
            </a:pPr>
            <a:r>
              <a:rPr b="0" i="0" lang="en-US" sz="1800" u="none">
                <a:solidFill>
                  <a:srgbClr val="FF3300"/>
                </a:solidFill>
                <a:latin typeface="Tahoma"/>
                <a:ea typeface="Tahoma"/>
                <a:cs typeface="Tahoma"/>
                <a:sym typeface="Tahoma"/>
              </a:rPr>
              <a:t>7        8</a:t>
            </a:r>
            <a:endParaRPr/>
          </a:p>
        </p:txBody>
      </p:sp>
      <p:sp>
        <p:nvSpPr>
          <p:cNvPr id="2417" name="Google Shape;2417;p114"/>
          <p:cNvSpPr/>
          <p:nvPr/>
        </p:nvSpPr>
        <p:spPr>
          <a:xfrm>
            <a:off x="7219950" y="4883150"/>
            <a:ext cx="371475" cy="276225"/>
          </a:xfrm>
          <a:prstGeom prst="roundRect">
            <a:avLst>
              <a:gd fmla="val 16667" name="adj"/>
            </a:avLst>
          </a:prstGeom>
          <a:noFill/>
          <a:ln cap="flat" cmpd="sng" w="19050">
            <a:solidFill>
              <a:srgbClr val="0000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3300"/>
              </a:buClr>
              <a:buSzPts val="1800"/>
              <a:buFont typeface="Tahoma"/>
              <a:buNone/>
            </a:pPr>
            <a:r>
              <a:rPr b="0" i="0" lang="en-US" sz="1800" u="none">
                <a:solidFill>
                  <a:srgbClr val="FF3300"/>
                </a:solidFill>
                <a:latin typeface="Tahoma"/>
                <a:ea typeface="Tahoma"/>
                <a:cs typeface="Tahoma"/>
                <a:sym typeface="Tahoma"/>
              </a:rPr>
              <a:t>8</a:t>
            </a:r>
            <a:endParaRPr/>
          </a:p>
        </p:txBody>
      </p:sp>
      <p:sp>
        <p:nvSpPr>
          <p:cNvPr id="2418" name="Google Shape;2418;p114"/>
          <p:cNvSpPr/>
          <p:nvPr/>
        </p:nvSpPr>
        <p:spPr>
          <a:xfrm>
            <a:off x="6627812" y="4876800"/>
            <a:ext cx="304800" cy="304800"/>
          </a:xfrm>
          <a:prstGeom prst="roundRect">
            <a:avLst>
              <a:gd fmla="val 16667" name="adj"/>
            </a:avLst>
          </a:prstGeom>
          <a:solidFill>
            <a:srgbClr val="009900"/>
          </a:solidFill>
          <a:ln cap="flat" cmpd="sng" w="19050">
            <a:solidFill>
              <a:srgbClr val="0000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3300"/>
              </a:buClr>
              <a:buSzPts val="1800"/>
              <a:buFont typeface="Tahoma"/>
              <a:buNone/>
            </a:pPr>
            <a:r>
              <a:rPr b="0" i="0" lang="en-US" sz="1800" u="none">
                <a:solidFill>
                  <a:srgbClr val="FF3300"/>
                </a:solidFill>
                <a:latin typeface="Tahoma"/>
                <a:ea typeface="Tahoma"/>
                <a:cs typeface="Tahoma"/>
                <a:sym typeface="Tahoma"/>
              </a:rPr>
              <a:t>7</a:t>
            </a:r>
            <a:endParaRPr/>
          </a:p>
        </p:txBody>
      </p:sp>
      <p:grpSp>
        <p:nvGrpSpPr>
          <p:cNvPr id="2419" name="Google Shape;2419;p114"/>
          <p:cNvGrpSpPr/>
          <p:nvPr/>
        </p:nvGrpSpPr>
        <p:grpSpPr>
          <a:xfrm>
            <a:off x="1285875" y="1552575"/>
            <a:ext cx="2027237" cy="377825"/>
            <a:chOff x="792" y="3190"/>
            <a:chExt cx="1277" cy="238"/>
          </a:xfrm>
        </p:grpSpPr>
        <p:grpSp>
          <p:nvGrpSpPr>
            <p:cNvPr id="2420" name="Google Shape;2420;p114"/>
            <p:cNvGrpSpPr/>
            <p:nvPr/>
          </p:nvGrpSpPr>
          <p:grpSpPr>
            <a:xfrm>
              <a:off x="824" y="3214"/>
              <a:ext cx="1203" cy="194"/>
              <a:chOff x="828" y="1727"/>
              <a:chExt cx="1203" cy="194"/>
            </a:xfrm>
          </p:grpSpPr>
          <p:sp>
            <p:nvSpPr>
              <p:cNvPr id="2421" name="Google Shape;2421;p114"/>
              <p:cNvSpPr/>
              <p:nvPr/>
            </p:nvSpPr>
            <p:spPr>
              <a:xfrm>
                <a:off x="1315" y="1736"/>
                <a:ext cx="226" cy="183"/>
              </a:xfrm>
              <a:prstGeom prst="roundRect">
                <a:avLst>
                  <a:gd fmla="val 16667" name="adj"/>
                </a:avLst>
              </a:prstGeom>
              <a:solidFill>
                <a:srgbClr val="009900"/>
              </a:solidFill>
              <a:ln cap="flat" cmpd="sng" w="28575">
                <a:solidFill>
                  <a:srgbClr val="0000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3300"/>
                  </a:buClr>
                  <a:buSzPts val="1800"/>
                  <a:buFont typeface="Tahoma"/>
                  <a:buNone/>
                </a:pPr>
                <a:r>
                  <a:rPr b="0" i="0" lang="en-US" sz="1800" u="none">
                    <a:solidFill>
                      <a:srgbClr val="FF3300"/>
                    </a:solidFill>
                    <a:latin typeface="Tahoma"/>
                    <a:ea typeface="Tahoma"/>
                    <a:cs typeface="Tahoma"/>
                    <a:sym typeface="Tahoma"/>
                  </a:rPr>
                  <a:t>2 </a:t>
                </a:r>
                <a:endParaRPr/>
              </a:p>
            </p:txBody>
          </p:sp>
          <p:sp>
            <p:nvSpPr>
              <p:cNvPr id="2422" name="Google Shape;2422;p114"/>
              <p:cNvSpPr/>
              <p:nvPr/>
            </p:nvSpPr>
            <p:spPr>
              <a:xfrm>
                <a:off x="828" y="1727"/>
                <a:ext cx="192" cy="192"/>
              </a:xfrm>
              <a:prstGeom prst="roundRect">
                <a:avLst>
                  <a:gd fmla="val 16667" name="adj"/>
                </a:avLst>
              </a:prstGeom>
              <a:solidFill>
                <a:srgbClr val="009900"/>
              </a:solidFill>
              <a:ln cap="flat" cmpd="sng" w="28575">
                <a:solidFill>
                  <a:srgbClr val="0000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3300"/>
                  </a:buClr>
                  <a:buSzPts val="1800"/>
                  <a:buFont typeface="Tahoma"/>
                  <a:buNone/>
                </a:pPr>
                <a:r>
                  <a:rPr b="0" i="0" lang="en-US" sz="1800" u="none">
                    <a:solidFill>
                      <a:srgbClr val="FF3300"/>
                    </a:solidFill>
                    <a:latin typeface="Tahoma"/>
                    <a:ea typeface="Tahoma"/>
                    <a:cs typeface="Tahoma"/>
                    <a:sym typeface="Tahoma"/>
                  </a:rPr>
                  <a:t>1</a:t>
                </a:r>
                <a:endParaRPr/>
              </a:p>
            </p:txBody>
          </p:sp>
          <p:sp>
            <p:nvSpPr>
              <p:cNvPr id="2423" name="Google Shape;2423;p114"/>
              <p:cNvSpPr/>
              <p:nvPr/>
            </p:nvSpPr>
            <p:spPr>
              <a:xfrm>
                <a:off x="1839" y="1729"/>
                <a:ext cx="192" cy="192"/>
              </a:xfrm>
              <a:prstGeom prst="roundRect">
                <a:avLst>
                  <a:gd fmla="val 16667" name="adj"/>
                </a:avLst>
              </a:prstGeom>
              <a:solidFill>
                <a:srgbClr val="009900"/>
              </a:solidFill>
              <a:ln cap="flat" cmpd="sng" w="28575">
                <a:solidFill>
                  <a:srgbClr val="0000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3300"/>
                  </a:buClr>
                  <a:buSzPts val="1800"/>
                  <a:buFont typeface="Tahoma"/>
                  <a:buNone/>
                </a:pPr>
                <a:r>
                  <a:rPr b="0" i="0" lang="en-US" sz="1800" u="none">
                    <a:solidFill>
                      <a:srgbClr val="FF3300"/>
                    </a:solidFill>
                    <a:latin typeface="Tahoma"/>
                    <a:ea typeface="Tahoma"/>
                    <a:cs typeface="Tahoma"/>
                    <a:sym typeface="Tahoma"/>
                  </a:rPr>
                  <a:t>3</a:t>
                </a:r>
                <a:endParaRPr/>
              </a:p>
            </p:txBody>
          </p:sp>
        </p:grpSp>
        <p:sp>
          <p:nvSpPr>
            <p:cNvPr id="2424" name="Google Shape;2424;p114"/>
            <p:cNvSpPr/>
            <p:nvPr/>
          </p:nvSpPr>
          <p:spPr>
            <a:xfrm>
              <a:off x="792" y="3190"/>
              <a:ext cx="1277" cy="238"/>
            </a:xfrm>
            <a:prstGeom prst="roundRect">
              <a:avLst>
                <a:gd fmla="val 16667" name="adj"/>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sp>
        <p:nvSpPr>
          <p:cNvPr id="2425" name="Google Shape;2425;p114"/>
          <p:cNvSpPr txBox="1"/>
          <p:nvPr/>
        </p:nvSpPr>
        <p:spPr>
          <a:xfrm>
            <a:off x="398462" y="319087"/>
            <a:ext cx="7543800" cy="584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2"/>
              </a:buClr>
              <a:buSzPts val="3900"/>
              <a:buFont typeface="Arial"/>
              <a:buNone/>
            </a:pPr>
            <a:r>
              <a:rPr b="0" i="0" lang="en-US" sz="3900" u="none">
                <a:solidFill>
                  <a:schemeClr val="dk2"/>
                </a:solidFill>
                <a:latin typeface="Arial"/>
                <a:ea typeface="Arial"/>
                <a:cs typeface="Arial"/>
                <a:sym typeface="Arial"/>
              </a:rPr>
              <a:t>Quick-Sort(A, 0, 7)</a:t>
            </a:r>
            <a:endParaRPr/>
          </a:p>
        </p:txBody>
      </p:sp>
      <p:sp>
        <p:nvSpPr>
          <p:cNvPr id="2426" name="Google Shape;2426;p114"/>
          <p:cNvSpPr txBox="1"/>
          <p:nvPr/>
        </p:nvSpPr>
        <p:spPr>
          <a:xfrm>
            <a:off x="450850" y="1019175"/>
            <a:ext cx="4933950" cy="45720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9900"/>
              </a:buClr>
              <a:buSzPts val="2400"/>
              <a:buFont typeface="Arial"/>
              <a:buNone/>
            </a:pPr>
            <a:r>
              <a:rPr b="0" i="0" lang="en-US" sz="2400" u="none">
                <a:solidFill>
                  <a:srgbClr val="009900"/>
                </a:solidFill>
                <a:latin typeface="Arial"/>
                <a:ea typeface="Arial"/>
                <a:cs typeface="Arial"/>
                <a:sym typeface="Arial"/>
              </a:rPr>
              <a:t>Quick-Sort(A, 6, 7)</a:t>
            </a:r>
            <a:endParaRPr/>
          </a:p>
        </p:txBody>
      </p:sp>
      <p:sp>
        <p:nvSpPr>
          <p:cNvPr id="2427" name="Google Shape;2427;p114"/>
          <p:cNvSpPr txBox="1"/>
          <p:nvPr/>
        </p:nvSpPr>
        <p:spPr>
          <a:xfrm>
            <a:off x="3154362" y="1036637"/>
            <a:ext cx="2233612"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9900"/>
              </a:buClr>
              <a:buSzPts val="2400"/>
              <a:buFont typeface="Arial"/>
              <a:buNone/>
            </a:pPr>
            <a:r>
              <a:rPr b="0" i="0" lang="en-US" sz="2400" u="none">
                <a:solidFill>
                  <a:srgbClr val="009900"/>
                </a:solidFill>
                <a:latin typeface="Arial"/>
                <a:ea typeface="Arial"/>
                <a:cs typeface="Arial"/>
                <a:sym typeface="Arial"/>
              </a:rPr>
              <a:t>, partition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2416"/>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241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41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42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1" name="Shape 2431"/>
        <p:cNvGrpSpPr/>
        <p:nvPr/>
      </p:nvGrpSpPr>
      <p:grpSpPr>
        <a:xfrm>
          <a:off x="0" y="0"/>
          <a:ext cx="0" cy="0"/>
          <a:chOff x="0" y="0"/>
          <a:chExt cx="0" cy="0"/>
        </a:xfrm>
      </p:grpSpPr>
      <p:cxnSp>
        <p:nvCxnSpPr>
          <p:cNvPr id="2432" name="Google Shape;2432;p115"/>
          <p:cNvCxnSpPr/>
          <p:nvPr/>
        </p:nvCxnSpPr>
        <p:spPr>
          <a:xfrm flipH="1" rot="10800000">
            <a:off x="1449387" y="3113087"/>
            <a:ext cx="836612" cy="835025"/>
          </a:xfrm>
          <a:prstGeom prst="straightConnector1">
            <a:avLst/>
          </a:prstGeom>
          <a:noFill/>
          <a:ln cap="flat" cmpd="sng" w="28575">
            <a:solidFill>
              <a:srgbClr val="0000FF"/>
            </a:solidFill>
            <a:prstDash val="solid"/>
            <a:miter lim="800000"/>
            <a:headEnd len="med" w="med" type="none"/>
            <a:tailEnd len="lg" w="lg" type="stealth"/>
          </a:ln>
        </p:spPr>
      </p:cxnSp>
      <p:cxnSp>
        <p:nvCxnSpPr>
          <p:cNvPr id="2433" name="Google Shape;2433;p115"/>
          <p:cNvCxnSpPr/>
          <p:nvPr/>
        </p:nvCxnSpPr>
        <p:spPr>
          <a:xfrm rot="10800000">
            <a:off x="2271712" y="3113087"/>
            <a:ext cx="901700" cy="835025"/>
          </a:xfrm>
          <a:prstGeom prst="straightConnector1">
            <a:avLst/>
          </a:prstGeom>
          <a:noFill/>
          <a:ln cap="flat" cmpd="sng" w="28575">
            <a:solidFill>
              <a:srgbClr val="0000FF"/>
            </a:solidFill>
            <a:prstDash val="solid"/>
            <a:miter lim="800000"/>
            <a:headEnd len="med" w="med" type="none"/>
            <a:tailEnd len="lg" w="lg" type="stealth"/>
          </a:ln>
        </p:spPr>
      </p:cxnSp>
      <p:sp>
        <p:nvSpPr>
          <p:cNvPr id="2434" name="Google Shape;2434;p115"/>
          <p:cNvSpPr/>
          <p:nvPr/>
        </p:nvSpPr>
        <p:spPr>
          <a:xfrm>
            <a:off x="1219200" y="2667000"/>
            <a:ext cx="2103437" cy="427037"/>
          </a:xfrm>
          <a:prstGeom prst="roundRect">
            <a:avLst>
              <a:gd fmla="val 16667" name="adj"/>
            </a:avLst>
          </a:prstGeom>
          <a:no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435" name="Google Shape;2435;p115"/>
          <p:cNvSpPr/>
          <p:nvPr/>
        </p:nvSpPr>
        <p:spPr>
          <a:xfrm>
            <a:off x="4714875" y="2667000"/>
            <a:ext cx="2706687" cy="427037"/>
          </a:xfrm>
          <a:prstGeom prst="roundRect">
            <a:avLst>
              <a:gd fmla="val 16667" name="adj"/>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436" name="Google Shape;2436;p115"/>
          <p:cNvSpPr/>
          <p:nvPr/>
        </p:nvSpPr>
        <p:spPr>
          <a:xfrm>
            <a:off x="1219200" y="3962400"/>
            <a:ext cx="430212" cy="427037"/>
          </a:xfrm>
          <a:prstGeom prst="roundRect">
            <a:avLst>
              <a:gd fmla="val 16667" name="adj"/>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437" name="Google Shape;2437;p115"/>
          <p:cNvSpPr/>
          <p:nvPr/>
        </p:nvSpPr>
        <p:spPr>
          <a:xfrm>
            <a:off x="2955925" y="3962400"/>
            <a:ext cx="433387" cy="427037"/>
          </a:xfrm>
          <a:prstGeom prst="roundRect">
            <a:avLst>
              <a:gd fmla="val 16667" name="adj"/>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438" name="Google Shape;2438;p115"/>
          <p:cNvSpPr/>
          <p:nvPr/>
        </p:nvSpPr>
        <p:spPr>
          <a:xfrm>
            <a:off x="5575300" y="3976687"/>
            <a:ext cx="1981200" cy="427037"/>
          </a:xfrm>
          <a:prstGeom prst="roundRect">
            <a:avLst>
              <a:gd fmla="val 16667" name="adj"/>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2439" name="Google Shape;2439;p115"/>
          <p:cNvCxnSpPr/>
          <p:nvPr/>
        </p:nvCxnSpPr>
        <p:spPr>
          <a:xfrm rot="10800000">
            <a:off x="6069012" y="3108325"/>
            <a:ext cx="496887" cy="854075"/>
          </a:xfrm>
          <a:prstGeom prst="straightConnector1">
            <a:avLst/>
          </a:prstGeom>
          <a:noFill/>
          <a:ln cap="flat" cmpd="sng" w="28575">
            <a:solidFill>
              <a:srgbClr val="0000FF"/>
            </a:solidFill>
            <a:prstDash val="solid"/>
            <a:miter lim="800000"/>
            <a:headEnd len="lg" w="lg" type="stealth"/>
            <a:tailEnd len="med" w="med" type="none"/>
          </a:ln>
        </p:spPr>
      </p:cxnSp>
      <p:cxnSp>
        <p:nvCxnSpPr>
          <p:cNvPr id="2440" name="Google Shape;2440;p115"/>
          <p:cNvCxnSpPr/>
          <p:nvPr/>
        </p:nvCxnSpPr>
        <p:spPr>
          <a:xfrm flipH="1" rot="10800000">
            <a:off x="2271712" y="1973262"/>
            <a:ext cx="2033587" cy="674687"/>
          </a:xfrm>
          <a:prstGeom prst="straightConnector1">
            <a:avLst/>
          </a:prstGeom>
          <a:noFill/>
          <a:ln cap="flat" cmpd="sng" w="28575">
            <a:solidFill>
              <a:srgbClr val="0000FF"/>
            </a:solidFill>
            <a:prstDash val="solid"/>
            <a:miter lim="800000"/>
            <a:headEnd len="med" w="med" type="none"/>
            <a:tailEnd len="lg" w="lg" type="stealth"/>
          </a:ln>
        </p:spPr>
      </p:cxnSp>
      <p:cxnSp>
        <p:nvCxnSpPr>
          <p:cNvPr id="2441" name="Google Shape;2441;p115"/>
          <p:cNvCxnSpPr/>
          <p:nvPr/>
        </p:nvCxnSpPr>
        <p:spPr>
          <a:xfrm rot="10800000">
            <a:off x="4305300" y="1973262"/>
            <a:ext cx="1763712" cy="679450"/>
          </a:xfrm>
          <a:prstGeom prst="straightConnector1">
            <a:avLst/>
          </a:prstGeom>
          <a:noFill/>
          <a:ln cap="flat" cmpd="sng" w="28575">
            <a:solidFill>
              <a:srgbClr val="0000FF"/>
            </a:solidFill>
            <a:prstDash val="solid"/>
            <a:miter lim="800000"/>
            <a:headEnd len="lg" w="lg" type="stealth"/>
            <a:tailEnd len="med" w="med" type="none"/>
          </a:ln>
        </p:spPr>
      </p:cxnSp>
      <p:sp>
        <p:nvSpPr>
          <p:cNvPr id="2442" name="Google Shape;2442;p115"/>
          <p:cNvSpPr/>
          <p:nvPr/>
        </p:nvSpPr>
        <p:spPr>
          <a:xfrm>
            <a:off x="1219200" y="1524000"/>
            <a:ext cx="6172200" cy="430212"/>
          </a:xfrm>
          <a:prstGeom prst="roundRect">
            <a:avLst>
              <a:gd fmla="val 16667" name="adj"/>
            </a:avLst>
          </a:prstGeom>
          <a:no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443" name="Google Shape;2443;p115"/>
          <p:cNvSpPr/>
          <p:nvPr/>
        </p:nvSpPr>
        <p:spPr>
          <a:xfrm>
            <a:off x="3659187" y="1585912"/>
            <a:ext cx="304800" cy="304800"/>
          </a:xfrm>
          <a:prstGeom prst="roundRect">
            <a:avLst>
              <a:gd fmla="val 16667" name="adj"/>
            </a:avLst>
          </a:prstGeom>
          <a:solidFill>
            <a:srgbClr val="009900"/>
          </a:solidFill>
          <a:ln cap="flat" cmpd="sng" w="19050">
            <a:solidFill>
              <a:srgbClr val="0000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3300"/>
              </a:buClr>
              <a:buSzPts val="1800"/>
              <a:buFont typeface="Tahoma"/>
              <a:buNone/>
            </a:pPr>
            <a:r>
              <a:rPr b="0" i="0" lang="en-US" sz="1800" u="none">
                <a:solidFill>
                  <a:srgbClr val="FF3300"/>
                </a:solidFill>
                <a:latin typeface="Tahoma"/>
                <a:ea typeface="Tahoma"/>
                <a:cs typeface="Tahoma"/>
                <a:sym typeface="Tahoma"/>
              </a:rPr>
              <a:t>4</a:t>
            </a:r>
            <a:endParaRPr/>
          </a:p>
        </p:txBody>
      </p:sp>
      <p:sp>
        <p:nvSpPr>
          <p:cNvPr id="2444" name="Google Shape;2444;p115"/>
          <p:cNvSpPr/>
          <p:nvPr/>
        </p:nvSpPr>
        <p:spPr>
          <a:xfrm>
            <a:off x="4813300" y="2738437"/>
            <a:ext cx="304800" cy="304800"/>
          </a:xfrm>
          <a:prstGeom prst="roundRect">
            <a:avLst>
              <a:gd fmla="val 16667" name="adj"/>
            </a:avLst>
          </a:prstGeom>
          <a:solidFill>
            <a:srgbClr val="009900"/>
          </a:solidFill>
          <a:ln cap="flat" cmpd="sng" w="19050">
            <a:solidFill>
              <a:srgbClr val="0000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3300"/>
              </a:buClr>
              <a:buSzPts val="1800"/>
              <a:buFont typeface="Tahoma"/>
              <a:buNone/>
            </a:pPr>
            <a:r>
              <a:rPr b="0" i="0" lang="en-US" sz="1800" u="none">
                <a:solidFill>
                  <a:srgbClr val="FF3300"/>
                </a:solidFill>
                <a:latin typeface="Tahoma"/>
                <a:ea typeface="Tahoma"/>
                <a:cs typeface="Tahoma"/>
                <a:sym typeface="Tahoma"/>
              </a:rPr>
              <a:t>5</a:t>
            </a:r>
            <a:endParaRPr/>
          </a:p>
        </p:txBody>
      </p:sp>
      <p:sp>
        <p:nvSpPr>
          <p:cNvPr id="2445" name="Google Shape;2445;p115"/>
          <p:cNvSpPr/>
          <p:nvPr/>
        </p:nvSpPr>
        <p:spPr>
          <a:xfrm>
            <a:off x="5691187" y="4038600"/>
            <a:ext cx="304800" cy="304800"/>
          </a:xfrm>
          <a:prstGeom prst="roundRect">
            <a:avLst>
              <a:gd fmla="val 16667" name="adj"/>
            </a:avLst>
          </a:prstGeom>
          <a:solidFill>
            <a:srgbClr val="009900"/>
          </a:solidFill>
          <a:ln cap="flat" cmpd="sng" w="19050">
            <a:solidFill>
              <a:srgbClr val="0000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3300"/>
              </a:buClr>
              <a:buSzPts val="1800"/>
              <a:buFont typeface="Tahoma"/>
              <a:buNone/>
            </a:pPr>
            <a:r>
              <a:rPr b="0" i="0" lang="en-US" sz="1800" u="none">
                <a:solidFill>
                  <a:srgbClr val="FF3300"/>
                </a:solidFill>
                <a:latin typeface="Tahoma"/>
                <a:ea typeface="Tahoma"/>
                <a:cs typeface="Tahoma"/>
                <a:sym typeface="Tahoma"/>
              </a:rPr>
              <a:t>6</a:t>
            </a:r>
            <a:endParaRPr/>
          </a:p>
        </p:txBody>
      </p:sp>
      <p:sp>
        <p:nvSpPr>
          <p:cNvPr id="2446" name="Google Shape;2446;p115"/>
          <p:cNvSpPr/>
          <p:nvPr/>
        </p:nvSpPr>
        <p:spPr>
          <a:xfrm>
            <a:off x="6527800" y="4805362"/>
            <a:ext cx="1227137" cy="427037"/>
          </a:xfrm>
          <a:prstGeom prst="roundRect">
            <a:avLst>
              <a:gd fmla="val 16667" name="adj"/>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2447" name="Google Shape;2447;p115"/>
          <p:cNvCxnSpPr/>
          <p:nvPr/>
        </p:nvCxnSpPr>
        <p:spPr>
          <a:xfrm rot="10800000">
            <a:off x="6650037" y="4446587"/>
            <a:ext cx="492125" cy="344487"/>
          </a:xfrm>
          <a:prstGeom prst="straightConnector1">
            <a:avLst/>
          </a:prstGeom>
          <a:noFill/>
          <a:ln cap="flat" cmpd="sng" w="28575">
            <a:solidFill>
              <a:srgbClr val="0000FF"/>
            </a:solidFill>
            <a:prstDash val="solid"/>
            <a:miter lim="800000"/>
            <a:headEnd len="lg" w="lg" type="stealth"/>
            <a:tailEnd len="med" w="med" type="none"/>
          </a:ln>
        </p:spPr>
      </p:cxnSp>
      <p:sp>
        <p:nvSpPr>
          <p:cNvPr id="2448" name="Google Shape;2448;p115"/>
          <p:cNvSpPr/>
          <p:nvPr/>
        </p:nvSpPr>
        <p:spPr>
          <a:xfrm>
            <a:off x="6627812" y="4876800"/>
            <a:ext cx="304800" cy="304800"/>
          </a:xfrm>
          <a:prstGeom prst="roundRect">
            <a:avLst>
              <a:gd fmla="val 16667" name="adj"/>
            </a:avLst>
          </a:prstGeom>
          <a:solidFill>
            <a:srgbClr val="009900"/>
          </a:solidFill>
          <a:ln cap="flat" cmpd="sng" w="19050">
            <a:solidFill>
              <a:srgbClr val="0000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3300"/>
              </a:buClr>
              <a:buSzPts val="1800"/>
              <a:buFont typeface="Tahoma"/>
              <a:buNone/>
            </a:pPr>
            <a:r>
              <a:rPr b="0" i="0" lang="en-US" sz="1800" u="none">
                <a:solidFill>
                  <a:srgbClr val="FF3300"/>
                </a:solidFill>
                <a:latin typeface="Tahoma"/>
                <a:ea typeface="Tahoma"/>
                <a:cs typeface="Tahoma"/>
                <a:sym typeface="Tahoma"/>
              </a:rPr>
              <a:t>7</a:t>
            </a:r>
            <a:endParaRPr/>
          </a:p>
        </p:txBody>
      </p:sp>
      <p:grpSp>
        <p:nvGrpSpPr>
          <p:cNvPr id="2449" name="Google Shape;2449;p115"/>
          <p:cNvGrpSpPr/>
          <p:nvPr/>
        </p:nvGrpSpPr>
        <p:grpSpPr>
          <a:xfrm>
            <a:off x="1285875" y="1552575"/>
            <a:ext cx="2027237" cy="377825"/>
            <a:chOff x="792" y="3190"/>
            <a:chExt cx="1277" cy="238"/>
          </a:xfrm>
        </p:grpSpPr>
        <p:grpSp>
          <p:nvGrpSpPr>
            <p:cNvPr id="2450" name="Google Shape;2450;p115"/>
            <p:cNvGrpSpPr/>
            <p:nvPr/>
          </p:nvGrpSpPr>
          <p:grpSpPr>
            <a:xfrm>
              <a:off x="824" y="3214"/>
              <a:ext cx="1203" cy="194"/>
              <a:chOff x="828" y="1727"/>
              <a:chExt cx="1203" cy="194"/>
            </a:xfrm>
          </p:grpSpPr>
          <p:sp>
            <p:nvSpPr>
              <p:cNvPr id="2451" name="Google Shape;2451;p115"/>
              <p:cNvSpPr/>
              <p:nvPr/>
            </p:nvSpPr>
            <p:spPr>
              <a:xfrm>
                <a:off x="1315" y="1736"/>
                <a:ext cx="226" cy="183"/>
              </a:xfrm>
              <a:prstGeom prst="roundRect">
                <a:avLst>
                  <a:gd fmla="val 16667" name="adj"/>
                </a:avLst>
              </a:prstGeom>
              <a:solidFill>
                <a:srgbClr val="009900"/>
              </a:solidFill>
              <a:ln cap="flat" cmpd="sng" w="28575">
                <a:solidFill>
                  <a:srgbClr val="0000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3300"/>
                  </a:buClr>
                  <a:buSzPts val="1800"/>
                  <a:buFont typeface="Tahoma"/>
                  <a:buNone/>
                </a:pPr>
                <a:r>
                  <a:rPr b="0" i="0" lang="en-US" sz="1800" u="none">
                    <a:solidFill>
                      <a:srgbClr val="FF3300"/>
                    </a:solidFill>
                    <a:latin typeface="Tahoma"/>
                    <a:ea typeface="Tahoma"/>
                    <a:cs typeface="Tahoma"/>
                    <a:sym typeface="Tahoma"/>
                  </a:rPr>
                  <a:t>2 </a:t>
                </a:r>
                <a:endParaRPr/>
              </a:p>
            </p:txBody>
          </p:sp>
          <p:sp>
            <p:nvSpPr>
              <p:cNvPr id="2452" name="Google Shape;2452;p115"/>
              <p:cNvSpPr/>
              <p:nvPr/>
            </p:nvSpPr>
            <p:spPr>
              <a:xfrm>
                <a:off x="828" y="1727"/>
                <a:ext cx="192" cy="192"/>
              </a:xfrm>
              <a:prstGeom prst="roundRect">
                <a:avLst>
                  <a:gd fmla="val 16667" name="adj"/>
                </a:avLst>
              </a:prstGeom>
              <a:solidFill>
                <a:srgbClr val="009900"/>
              </a:solidFill>
              <a:ln cap="flat" cmpd="sng" w="28575">
                <a:solidFill>
                  <a:srgbClr val="0000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3300"/>
                  </a:buClr>
                  <a:buSzPts val="1800"/>
                  <a:buFont typeface="Tahoma"/>
                  <a:buNone/>
                </a:pPr>
                <a:r>
                  <a:rPr b="0" i="0" lang="en-US" sz="1800" u="none">
                    <a:solidFill>
                      <a:srgbClr val="FF3300"/>
                    </a:solidFill>
                    <a:latin typeface="Tahoma"/>
                    <a:ea typeface="Tahoma"/>
                    <a:cs typeface="Tahoma"/>
                    <a:sym typeface="Tahoma"/>
                  </a:rPr>
                  <a:t>1</a:t>
                </a:r>
                <a:endParaRPr/>
              </a:p>
            </p:txBody>
          </p:sp>
          <p:sp>
            <p:nvSpPr>
              <p:cNvPr id="2453" name="Google Shape;2453;p115"/>
              <p:cNvSpPr/>
              <p:nvPr/>
            </p:nvSpPr>
            <p:spPr>
              <a:xfrm>
                <a:off x="1839" y="1729"/>
                <a:ext cx="192" cy="192"/>
              </a:xfrm>
              <a:prstGeom prst="roundRect">
                <a:avLst>
                  <a:gd fmla="val 16667" name="adj"/>
                </a:avLst>
              </a:prstGeom>
              <a:solidFill>
                <a:srgbClr val="009900"/>
              </a:solidFill>
              <a:ln cap="flat" cmpd="sng" w="28575">
                <a:solidFill>
                  <a:srgbClr val="0000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3300"/>
                  </a:buClr>
                  <a:buSzPts val="1800"/>
                  <a:buFont typeface="Tahoma"/>
                  <a:buNone/>
                </a:pPr>
                <a:r>
                  <a:rPr b="0" i="0" lang="en-US" sz="1800" u="none">
                    <a:solidFill>
                      <a:srgbClr val="FF3300"/>
                    </a:solidFill>
                    <a:latin typeface="Tahoma"/>
                    <a:ea typeface="Tahoma"/>
                    <a:cs typeface="Tahoma"/>
                    <a:sym typeface="Tahoma"/>
                  </a:rPr>
                  <a:t>3</a:t>
                </a:r>
                <a:endParaRPr/>
              </a:p>
            </p:txBody>
          </p:sp>
        </p:grpSp>
        <p:sp>
          <p:nvSpPr>
            <p:cNvPr id="2454" name="Google Shape;2454;p115"/>
            <p:cNvSpPr/>
            <p:nvPr/>
          </p:nvSpPr>
          <p:spPr>
            <a:xfrm>
              <a:off x="792" y="3190"/>
              <a:ext cx="1277" cy="238"/>
            </a:xfrm>
            <a:prstGeom prst="roundRect">
              <a:avLst>
                <a:gd fmla="val 16667" name="adj"/>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sp>
        <p:nvSpPr>
          <p:cNvPr id="2455" name="Google Shape;2455;p115"/>
          <p:cNvSpPr txBox="1"/>
          <p:nvPr/>
        </p:nvSpPr>
        <p:spPr>
          <a:xfrm>
            <a:off x="398462" y="319087"/>
            <a:ext cx="7543800" cy="584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2"/>
              </a:buClr>
              <a:buSzPts val="3900"/>
              <a:buFont typeface="Arial"/>
              <a:buNone/>
            </a:pPr>
            <a:r>
              <a:rPr b="0" i="0" lang="en-US" sz="3900" u="none">
                <a:solidFill>
                  <a:schemeClr val="dk2"/>
                </a:solidFill>
                <a:latin typeface="Arial"/>
                <a:ea typeface="Arial"/>
                <a:cs typeface="Arial"/>
                <a:sym typeface="Arial"/>
              </a:rPr>
              <a:t>Quick-Sort(A, 0, 7)</a:t>
            </a:r>
            <a:endParaRPr/>
          </a:p>
        </p:txBody>
      </p:sp>
      <p:sp>
        <p:nvSpPr>
          <p:cNvPr id="2456" name="Google Shape;2456;p115"/>
          <p:cNvSpPr txBox="1"/>
          <p:nvPr/>
        </p:nvSpPr>
        <p:spPr>
          <a:xfrm>
            <a:off x="450850" y="1019175"/>
            <a:ext cx="5194300" cy="45720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9900"/>
              </a:buClr>
              <a:buSzPts val="2400"/>
              <a:buFont typeface="Arial"/>
              <a:buNone/>
            </a:pPr>
            <a:r>
              <a:rPr b="0" i="0" lang="en-US" sz="2400" u="none">
                <a:solidFill>
                  <a:srgbClr val="009900"/>
                </a:solidFill>
                <a:latin typeface="Arial"/>
                <a:ea typeface="Arial"/>
                <a:cs typeface="Arial"/>
                <a:sym typeface="Arial"/>
              </a:rPr>
              <a:t>Quick-Sort(A, 7, 7)</a:t>
            </a:r>
            <a:endParaRPr/>
          </a:p>
        </p:txBody>
      </p:sp>
      <p:cxnSp>
        <p:nvCxnSpPr>
          <p:cNvPr id="2457" name="Google Shape;2457;p115"/>
          <p:cNvCxnSpPr/>
          <p:nvPr/>
        </p:nvCxnSpPr>
        <p:spPr>
          <a:xfrm>
            <a:off x="7058025" y="5218112"/>
            <a:ext cx="420687" cy="452437"/>
          </a:xfrm>
          <a:prstGeom prst="straightConnector1">
            <a:avLst/>
          </a:prstGeom>
          <a:noFill/>
          <a:ln cap="flat" cmpd="sng" w="28575">
            <a:solidFill>
              <a:srgbClr val="0000FF"/>
            </a:solidFill>
            <a:prstDash val="solid"/>
            <a:miter lim="800000"/>
            <a:headEnd len="med" w="med" type="none"/>
            <a:tailEnd len="lg" w="lg" type="stealth"/>
          </a:ln>
        </p:spPr>
      </p:cxnSp>
      <p:sp>
        <p:nvSpPr>
          <p:cNvPr id="2458" name="Google Shape;2458;p115"/>
          <p:cNvSpPr/>
          <p:nvPr/>
        </p:nvSpPr>
        <p:spPr>
          <a:xfrm>
            <a:off x="7313612" y="5711825"/>
            <a:ext cx="304800" cy="304800"/>
          </a:xfrm>
          <a:prstGeom prst="roundRect">
            <a:avLst>
              <a:gd fmla="val 16667" name="adj"/>
            </a:avLst>
          </a:prstGeom>
          <a:solidFill>
            <a:srgbClr val="009900"/>
          </a:solidFill>
          <a:ln cap="flat" cmpd="sng" w="19050">
            <a:solidFill>
              <a:srgbClr val="0000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3300"/>
              </a:buClr>
              <a:buSzPts val="1800"/>
              <a:buFont typeface="Tahoma"/>
              <a:buNone/>
            </a:pPr>
            <a:r>
              <a:rPr b="0" i="0" lang="en-US" sz="1800" u="none">
                <a:solidFill>
                  <a:srgbClr val="FF3300"/>
                </a:solidFill>
                <a:latin typeface="Tahoma"/>
                <a:ea typeface="Tahoma"/>
                <a:cs typeface="Tahoma"/>
                <a:sym typeface="Tahoma"/>
              </a:rPr>
              <a:t>8</a:t>
            </a:r>
            <a:endParaRPr/>
          </a:p>
        </p:txBody>
      </p:sp>
      <p:cxnSp>
        <p:nvCxnSpPr>
          <p:cNvPr id="2459" name="Google Shape;2459;p115"/>
          <p:cNvCxnSpPr/>
          <p:nvPr/>
        </p:nvCxnSpPr>
        <p:spPr>
          <a:xfrm>
            <a:off x="7053262" y="5211762"/>
            <a:ext cx="420687" cy="452437"/>
          </a:xfrm>
          <a:prstGeom prst="straightConnector1">
            <a:avLst/>
          </a:prstGeom>
          <a:noFill/>
          <a:ln cap="flat" cmpd="sng" w="28575">
            <a:solidFill>
              <a:srgbClr val="0000FF"/>
            </a:solidFill>
            <a:prstDash val="solid"/>
            <a:miter lim="800000"/>
            <a:headEnd len="lg" w="lg" type="stealth"/>
            <a:tailEnd len="med" w="med" type="none"/>
          </a:ln>
        </p:spPr>
      </p:cxnSp>
      <p:sp>
        <p:nvSpPr>
          <p:cNvPr id="2460" name="Google Shape;2460;p115"/>
          <p:cNvSpPr txBox="1"/>
          <p:nvPr/>
        </p:nvSpPr>
        <p:spPr>
          <a:xfrm>
            <a:off x="3194050" y="990600"/>
            <a:ext cx="2233612"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9900"/>
              </a:buClr>
              <a:buSzPts val="2400"/>
              <a:buFont typeface="Arial"/>
              <a:buNone/>
            </a:pPr>
            <a:r>
              <a:rPr b="0" i="0" lang="en-US" sz="2400" u="none">
                <a:solidFill>
                  <a:srgbClr val="009900"/>
                </a:solidFill>
                <a:latin typeface="Arial"/>
                <a:ea typeface="Arial"/>
                <a:cs typeface="Arial"/>
                <a:sym typeface="Arial"/>
              </a:rPr>
              <a:t>, return</a:t>
            </a:r>
            <a:endParaRPr/>
          </a:p>
        </p:txBody>
      </p:sp>
      <p:sp>
        <p:nvSpPr>
          <p:cNvPr id="2461" name="Google Shape;2461;p115"/>
          <p:cNvSpPr txBox="1"/>
          <p:nvPr/>
        </p:nvSpPr>
        <p:spPr>
          <a:xfrm>
            <a:off x="3189287" y="998537"/>
            <a:ext cx="2233612"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9900"/>
              </a:buClr>
              <a:buSzPts val="2400"/>
              <a:buFont typeface="Arial"/>
              <a:buNone/>
            </a:pPr>
            <a:r>
              <a:rPr b="0" i="0" lang="en-US" sz="2400" u="none">
                <a:solidFill>
                  <a:srgbClr val="009900"/>
                </a:solidFill>
                <a:latin typeface="Arial"/>
                <a:ea typeface="Arial"/>
                <a:cs typeface="Arial"/>
                <a:sym typeface="Arial"/>
              </a:rPr>
              <a:t>, base case</a:t>
            </a:r>
            <a:endParaRPr/>
          </a:p>
        </p:txBody>
      </p:sp>
      <p:sp>
        <p:nvSpPr>
          <p:cNvPr id="2462" name="Google Shape;2462;p115"/>
          <p:cNvSpPr/>
          <p:nvPr/>
        </p:nvSpPr>
        <p:spPr>
          <a:xfrm>
            <a:off x="7307262" y="4894262"/>
            <a:ext cx="342900" cy="261937"/>
          </a:xfrm>
          <a:prstGeom prst="roundRect">
            <a:avLst>
              <a:gd fmla="val 16667" name="adj"/>
            </a:avLst>
          </a:prstGeom>
          <a:solidFill>
            <a:srgbClr val="009900"/>
          </a:solidFill>
          <a:ln cap="flat" cmpd="sng" w="19050">
            <a:solidFill>
              <a:srgbClr val="0000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3300"/>
              </a:buClr>
              <a:buSzPts val="1800"/>
              <a:buFont typeface="Tahoma"/>
              <a:buNone/>
            </a:pPr>
            <a:r>
              <a:rPr b="0" i="0" lang="en-US" sz="1800" u="none">
                <a:solidFill>
                  <a:srgbClr val="FF3300"/>
                </a:solidFill>
                <a:latin typeface="Tahoma"/>
                <a:ea typeface="Tahoma"/>
                <a:cs typeface="Tahoma"/>
                <a:sym typeface="Tahoma"/>
              </a:rPr>
              <a:t>8</a:t>
            </a:r>
            <a:endParaRPr/>
          </a:p>
        </p:txBody>
      </p:sp>
      <p:sp>
        <p:nvSpPr>
          <p:cNvPr id="2463" name="Google Shape;2463;p115"/>
          <p:cNvSpPr/>
          <p:nvPr/>
        </p:nvSpPr>
        <p:spPr>
          <a:xfrm>
            <a:off x="7242175" y="5661025"/>
            <a:ext cx="436562" cy="427037"/>
          </a:xfrm>
          <a:prstGeom prst="roundRect">
            <a:avLst>
              <a:gd fmla="val 16667" name="adj"/>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2458"/>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2457"/>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2461"/>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245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46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46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7" name="Shape 2467"/>
        <p:cNvGrpSpPr/>
        <p:nvPr/>
      </p:nvGrpSpPr>
      <p:grpSpPr>
        <a:xfrm>
          <a:off x="0" y="0"/>
          <a:ext cx="0" cy="0"/>
          <a:chOff x="0" y="0"/>
          <a:chExt cx="0" cy="0"/>
        </a:xfrm>
      </p:grpSpPr>
      <p:cxnSp>
        <p:nvCxnSpPr>
          <p:cNvPr id="2468" name="Google Shape;2468;p116"/>
          <p:cNvCxnSpPr/>
          <p:nvPr/>
        </p:nvCxnSpPr>
        <p:spPr>
          <a:xfrm flipH="1" rot="10800000">
            <a:off x="1449387" y="3113087"/>
            <a:ext cx="836612" cy="835025"/>
          </a:xfrm>
          <a:prstGeom prst="straightConnector1">
            <a:avLst/>
          </a:prstGeom>
          <a:noFill/>
          <a:ln cap="flat" cmpd="sng" w="28575">
            <a:solidFill>
              <a:srgbClr val="0000FF"/>
            </a:solidFill>
            <a:prstDash val="solid"/>
            <a:miter lim="800000"/>
            <a:headEnd len="med" w="med" type="none"/>
            <a:tailEnd len="lg" w="lg" type="stealth"/>
          </a:ln>
        </p:spPr>
      </p:cxnSp>
      <p:cxnSp>
        <p:nvCxnSpPr>
          <p:cNvPr id="2469" name="Google Shape;2469;p116"/>
          <p:cNvCxnSpPr/>
          <p:nvPr/>
        </p:nvCxnSpPr>
        <p:spPr>
          <a:xfrm rot="10800000">
            <a:off x="2271712" y="3113087"/>
            <a:ext cx="901700" cy="835025"/>
          </a:xfrm>
          <a:prstGeom prst="straightConnector1">
            <a:avLst/>
          </a:prstGeom>
          <a:noFill/>
          <a:ln cap="flat" cmpd="sng" w="28575">
            <a:solidFill>
              <a:srgbClr val="0000FF"/>
            </a:solidFill>
            <a:prstDash val="solid"/>
            <a:miter lim="800000"/>
            <a:headEnd len="med" w="med" type="none"/>
            <a:tailEnd len="lg" w="lg" type="stealth"/>
          </a:ln>
        </p:spPr>
      </p:cxnSp>
      <p:sp>
        <p:nvSpPr>
          <p:cNvPr id="2470" name="Google Shape;2470;p116"/>
          <p:cNvSpPr/>
          <p:nvPr/>
        </p:nvSpPr>
        <p:spPr>
          <a:xfrm>
            <a:off x="1219200" y="2667000"/>
            <a:ext cx="2103437" cy="427037"/>
          </a:xfrm>
          <a:prstGeom prst="roundRect">
            <a:avLst>
              <a:gd fmla="val 16667" name="adj"/>
            </a:avLst>
          </a:prstGeom>
          <a:no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471" name="Google Shape;2471;p116"/>
          <p:cNvSpPr/>
          <p:nvPr/>
        </p:nvSpPr>
        <p:spPr>
          <a:xfrm>
            <a:off x="4714875" y="2667000"/>
            <a:ext cx="2706687" cy="427037"/>
          </a:xfrm>
          <a:prstGeom prst="roundRect">
            <a:avLst>
              <a:gd fmla="val 16667" name="adj"/>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472" name="Google Shape;2472;p116"/>
          <p:cNvSpPr/>
          <p:nvPr/>
        </p:nvSpPr>
        <p:spPr>
          <a:xfrm>
            <a:off x="1219200" y="3962400"/>
            <a:ext cx="430212" cy="427037"/>
          </a:xfrm>
          <a:prstGeom prst="roundRect">
            <a:avLst>
              <a:gd fmla="val 16667" name="adj"/>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473" name="Google Shape;2473;p116"/>
          <p:cNvSpPr/>
          <p:nvPr/>
        </p:nvSpPr>
        <p:spPr>
          <a:xfrm>
            <a:off x="2955925" y="3962400"/>
            <a:ext cx="433387" cy="427037"/>
          </a:xfrm>
          <a:prstGeom prst="roundRect">
            <a:avLst>
              <a:gd fmla="val 16667" name="adj"/>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474" name="Google Shape;2474;p116"/>
          <p:cNvSpPr/>
          <p:nvPr/>
        </p:nvSpPr>
        <p:spPr>
          <a:xfrm>
            <a:off x="5575300" y="3976687"/>
            <a:ext cx="1981200" cy="427037"/>
          </a:xfrm>
          <a:prstGeom prst="roundRect">
            <a:avLst>
              <a:gd fmla="val 16667" name="adj"/>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2475" name="Google Shape;2475;p116"/>
          <p:cNvCxnSpPr/>
          <p:nvPr/>
        </p:nvCxnSpPr>
        <p:spPr>
          <a:xfrm rot="10800000">
            <a:off x="6069012" y="3108325"/>
            <a:ext cx="496887" cy="854075"/>
          </a:xfrm>
          <a:prstGeom prst="straightConnector1">
            <a:avLst/>
          </a:prstGeom>
          <a:noFill/>
          <a:ln cap="flat" cmpd="sng" w="28575">
            <a:solidFill>
              <a:srgbClr val="0000FF"/>
            </a:solidFill>
            <a:prstDash val="solid"/>
            <a:miter lim="800000"/>
            <a:headEnd len="lg" w="lg" type="stealth"/>
            <a:tailEnd len="med" w="med" type="none"/>
          </a:ln>
        </p:spPr>
      </p:cxnSp>
      <p:cxnSp>
        <p:nvCxnSpPr>
          <p:cNvPr id="2476" name="Google Shape;2476;p116"/>
          <p:cNvCxnSpPr/>
          <p:nvPr/>
        </p:nvCxnSpPr>
        <p:spPr>
          <a:xfrm flipH="1" rot="10800000">
            <a:off x="2271712" y="1973262"/>
            <a:ext cx="2033587" cy="674687"/>
          </a:xfrm>
          <a:prstGeom prst="straightConnector1">
            <a:avLst/>
          </a:prstGeom>
          <a:noFill/>
          <a:ln cap="flat" cmpd="sng" w="28575">
            <a:solidFill>
              <a:srgbClr val="0000FF"/>
            </a:solidFill>
            <a:prstDash val="solid"/>
            <a:miter lim="800000"/>
            <a:headEnd len="med" w="med" type="none"/>
            <a:tailEnd len="lg" w="lg" type="stealth"/>
          </a:ln>
        </p:spPr>
      </p:cxnSp>
      <p:cxnSp>
        <p:nvCxnSpPr>
          <p:cNvPr id="2477" name="Google Shape;2477;p116"/>
          <p:cNvCxnSpPr/>
          <p:nvPr/>
        </p:nvCxnSpPr>
        <p:spPr>
          <a:xfrm rot="10800000">
            <a:off x="4305300" y="1973262"/>
            <a:ext cx="1763712" cy="679450"/>
          </a:xfrm>
          <a:prstGeom prst="straightConnector1">
            <a:avLst/>
          </a:prstGeom>
          <a:noFill/>
          <a:ln cap="flat" cmpd="sng" w="28575">
            <a:solidFill>
              <a:srgbClr val="0000FF"/>
            </a:solidFill>
            <a:prstDash val="solid"/>
            <a:miter lim="800000"/>
            <a:headEnd len="lg" w="lg" type="stealth"/>
            <a:tailEnd len="med" w="med" type="none"/>
          </a:ln>
        </p:spPr>
      </p:cxnSp>
      <p:sp>
        <p:nvSpPr>
          <p:cNvPr id="2478" name="Google Shape;2478;p116"/>
          <p:cNvSpPr/>
          <p:nvPr/>
        </p:nvSpPr>
        <p:spPr>
          <a:xfrm>
            <a:off x="1219200" y="1524000"/>
            <a:ext cx="6172200" cy="430212"/>
          </a:xfrm>
          <a:prstGeom prst="roundRect">
            <a:avLst>
              <a:gd fmla="val 16667" name="adj"/>
            </a:avLst>
          </a:prstGeom>
          <a:no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479" name="Google Shape;2479;p116"/>
          <p:cNvSpPr/>
          <p:nvPr/>
        </p:nvSpPr>
        <p:spPr>
          <a:xfrm>
            <a:off x="3659187" y="1585912"/>
            <a:ext cx="304800" cy="304800"/>
          </a:xfrm>
          <a:prstGeom prst="roundRect">
            <a:avLst>
              <a:gd fmla="val 16667" name="adj"/>
            </a:avLst>
          </a:prstGeom>
          <a:solidFill>
            <a:srgbClr val="009900"/>
          </a:solidFill>
          <a:ln cap="flat" cmpd="sng" w="19050">
            <a:solidFill>
              <a:srgbClr val="0000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3300"/>
              </a:buClr>
              <a:buSzPts val="1800"/>
              <a:buFont typeface="Tahoma"/>
              <a:buNone/>
            </a:pPr>
            <a:r>
              <a:rPr b="0" i="0" lang="en-US" sz="1800" u="none">
                <a:solidFill>
                  <a:srgbClr val="FF3300"/>
                </a:solidFill>
                <a:latin typeface="Tahoma"/>
                <a:ea typeface="Tahoma"/>
                <a:cs typeface="Tahoma"/>
                <a:sym typeface="Tahoma"/>
              </a:rPr>
              <a:t>4</a:t>
            </a:r>
            <a:endParaRPr/>
          </a:p>
        </p:txBody>
      </p:sp>
      <p:sp>
        <p:nvSpPr>
          <p:cNvPr id="2480" name="Google Shape;2480;p116"/>
          <p:cNvSpPr/>
          <p:nvPr/>
        </p:nvSpPr>
        <p:spPr>
          <a:xfrm>
            <a:off x="4813300" y="2738437"/>
            <a:ext cx="304800" cy="304800"/>
          </a:xfrm>
          <a:prstGeom prst="roundRect">
            <a:avLst>
              <a:gd fmla="val 16667" name="adj"/>
            </a:avLst>
          </a:prstGeom>
          <a:solidFill>
            <a:srgbClr val="009900"/>
          </a:solidFill>
          <a:ln cap="flat" cmpd="sng" w="19050">
            <a:solidFill>
              <a:srgbClr val="0000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3300"/>
              </a:buClr>
              <a:buSzPts val="1800"/>
              <a:buFont typeface="Tahoma"/>
              <a:buNone/>
            </a:pPr>
            <a:r>
              <a:rPr b="0" i="0" lang="en-US" sz="1800" u="none">
                <a:solidFill>
                  <a:srgbClr val="FF3300"/>
                </a:solidFill>
                <a:latin typeface="Tahoma"/>
                <a:ea typeface="Tahoma"/>
                <a:cs typeface="Tahoma"/>
                <a:sym typeface="Tahoma"/>
              </a:rPr>
              <a:t>5</a:t>
            </a:r>
            <a:endParaRPr/>
          </a:p>
        </p:txBody>
      </p:sp>
      <p:sp>
        <p:nvSpPr>
          <p:cNvPr id="2481" name="Google Shape;2481;p116"/>
          <p:cNvSpPr/>
          <p:nvPr/>
        </p:nvSpPr>
        <p:spPr>
          <a:xfrm>
            <a:off x="5662612" y="4024312"/>
            <a:ext cx="304800" cy="304800"/>
          </a:xfrm>
          <a:prstGeom prst="roundRect">
            <a:avLst>
              <a:gd fmla="val 16667" name="adj"/>
            </a:avLst>
          </a:prstGeom>
          <a:solidFill>
            <a:srgbClr val="009900"/>
          </a:solidFill>
          <a:ln cap="flat" cmpd="sng" w="19050">
            <a:solidFill>
              <a:srgbClr val="0000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3300"/>
              </a:buClr>
              <a:buSzPts val="1800"/>
              <a:buFont typeface="Tahoma"/>
              <a:buNone/>
            </a:pPr>
            <a:r>
              <a:rPr b="0" i="0" lang="en-US" sz="1800" u="none">
                <a:solidFill>
                  <a:srgbClr val="FF3300"/>
                </a:solidFill>
                <a:latin typeface="Tahoma"/>
                <a:ea typeface="Tahoma"/>
                <a:cs typeface="Tahoma"/>
                <a:sym typeface="Tahoma"/>
              </a:rPr>
              <a:t>6</a:t>
            </a:r>
            <a:endParaRPr/>
          </a:p>
        </p:txBody>
      </p:sp>
      <p:sp>
        <p:nvSpPr>
          <p:cNvPr id="2482" name="Google Shape;2482;p116"/>
          <p:cNvSpPr/>
          <p:nvPr/>
        </p:nvSpPr>
        <p:spPr>
          <a:xfrm>
            <a:off x="6443662" y="4776787"/>
            <a:ext cx="1227137" cy="427037"/>
          </a:xfrm>
          <a:prstGeom prst="roundRect">
            <a:avLst>
              <a:gd fmla="val 16667" name="adj"/>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483" name="Google Shape;2483;p116"/>
          <p:cNvSpPr/>
          <p:nvPr/>
        </p:nvSpPr>
        <p:spPr>
          <a:xfrm>
            <a:off x="7275512" y="5692775"/>
            <a:ext cx="436562" cy="427037"/>
          </a:xfrm>
          <a:prstGeom prst="roundRect">
            <a:avLst>
              <a:gd fmla="val 16667" name="adj"/>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2484" name="Google Shape;2484;p116"/>
          <p:cNvCxnSpPr/>
          <p:nvPr/>
        </p:nvCxnSpPr>
        <p:spPr>
          <a:xfrm>
            <a:off x="7058025" y="5218112"/>
            <a:ext cx="420687" cy="452437"/>
          </a:xfrm>
          <a:prstGeom prst="straightConnector1">
            <a:avLst/>
          </a:prstGeom>
          <a:noFill/>
          <a:ln cap="flat" cmpd="sng" w="28575">
            <a:solidFill>
              <a:srgbClr val="0000FF"/>
            </a:solidFill>
            <a:prstDash val="solid"/>
            <a:miter lim="800000"/>
            <a:headEnd len="lg" w="lg" type="stealth"/>
            <a:tailEnd len="med" w="med" type="none"/>
          </a:ln>
        </p:spPr>
      </p:cxnSp>
      <p:cxnSp>
        <p:nvCxnSpPr>
          <p:cNvPr id="2485" name="Google Shape;2485;p116"/>
          <p:cNvCxnSpPr/>
          <p:nvPr/>
        </p:nvCxnSpPr>
        <p:spPr>
          <a:xfrm rot="10800000">
            <a:off x="6613525" y="4367212"/>
            <a:ext cx="444500" cy="395287"/>
          </a:xfrm>
          <a:prstGeom prst="straightConnector1">
            <a:avLst/>
          </a:prstGeom>
          <a:noFill/>
          <a:ln cap="flat" cmpd="sng" w="28575">
            <a:solidFill>
              <a:srgbClr val="0000FF"/>
            </a:solidFill>
            <a:prstDash val="solid"/>
            <a:miter lim="800000"/>
            <a:headEnd len="med" w="med" type="none"/>
            <a:tailEnd len="lg" w="lg" type="stealth"/>
          </a:ln>
        </p:spPr>
      </p:cxnSp>
      <p:sp>
        <p:nvSpPr>
          <p:cNvPr id="2486" name="Google Shape;2486;p116"/>
          <p:cNvSpPr/>
          <p:nvPr/>
        </p:nvSpPr>
        <p:spPr>
          <a:xfrm>
            <a:off x="7081837" y="4073525"/>
            <a:ext cx="342900" cy="261937"/>
          </a:xfrm>
          <a:prstGeom prst="roundRect">
            <a:avLst>
              <a:gd fmla="val 16667" name="adj"/>
            </a:avLst>
          </a:prstGeom>
          <a:solidFill>
            <a:srgbClr val="009900"/>
          </a:solidFill>
          <a:ln cap="flat" cmpd="sng" w="19050">
            <a:solidFill>
              <a:srgbClr val="0000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3300"/>
              </a:buClr>
              <a:buSzPts val="1800"/>
              <a:buFont typeface="Tahoma"/>
              <a:buNone/>
            </a:pPr>
            <a:r>
              <a:rPr b="0" i="0" lang="en-US" sz="1800" u="none">
                <a:solidFill>
                  <a:srgbClr val="FF3300"/>
                </a:solidFill>
                <a:latin typeface="Tahoma"/>
                <a:ea typeface="Tahoma"/>
                <a:cs typeface="Tahoma"/>
                <a:sym typeface="Tahoma"/>
              </a:rPr>
              <a:t>8</a:t>
            </a:r>
            <a:endParaRPr/>
          </a:p>
        </p:txBody>
      </p:sp>
      <p:sp>
        <p:nvSpPr>
          <p:cNvPr id="2487" name="Google Shape;2487;p116"/>
          <p:cNvSpPr/>
          <p:nvPr/>
        </p:nvSpPr>
        <p:spPr>
          <a:xfrm>
            <a:off x="6461125" y="4052887"/>
            <a:ext cx="304800" cy="304800"/>
          </a:xfrm>
          <a:prstGeom prst="roundRect">
            <a:avLst>
              <a:gd fmla="val 16667" name="adj"/>
            </a:avLst>
          </a:prstGeom>
          <a:solidFill>
            <a:srgbClr val="009900"/>
          </a:solidFill>
          <a:ln cap="flat" cmpd="sng" w="19050">
            <a:solidFill>
              <a:srgbClr val="0000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3300"/>
              </a:buClr>
              <a:buSzPts val="1800"/>
              <a:buFont typeface="Tahoma"/>
              <a:buNone/>
            </a:pPr>
            <a:r>
              <a:rPr b="0" i="0" lang="en-US" sz="1800" u="none">
                <a:solidFill>
                  <a:srgbClr val="FF3300"/>
                </a:solidFill>
                <a:latin typeface="Tahoma"/>
                <a:ea typeface="Tahoma"/>
                <a:cs typeface="Tahoma"/>
                <a:sym typeface="Tahoma"/>
              </a:rPr>
              <a:t>7</a:t>
            </a:r>
            <a:endParaRPr/>
          </a:p>
        </p:txBody>
      </p:sp>
      <p:grpSp>
        <p:nvGrpSpPr>
          <p:cNvPr id="2488" name="Google Shape;2488;p116"/>
          <p:cNvGrpSpPr/>
          <p:nvPr/>
        </p:nvGrpSpPr>
        <p:grpSpPr>
          <a:xfrm>
            <a:off x="1285875" y="1552575"/>
            <a:ext cx="2027237" cy="377825"/>
            <a:chOff x="792" y="3190"/>
            <a:chExt cx="1277" cy="238"/>
          </a:xfrm>
        </p:grpSpPr>
        <p:grpSp>
          <p:nvGrpSpPr>
            <p:cNvPr id="2489" name="Google Shape;2489;p116"/>
            <p:cNvGrpSpPr/>
            <p:nvPr/>
          </p:nvGrpSpPr>
          <p:grpSpPr>
            <a:xfrm>
              <a:off x="824" y="3214"/>
              <a:ext cx="1203" cy="194"/>
              <a:chOff x="828" y="1727"/>
              <a:chExt cx="1203" cy="194"/>
            </a:xfrm>
          </p:grpSpPr>
          <p:sp>
            <p:nvSpPr>
              <p:cNvPr id="2490" name="Google Shape;2490;p116"/>
              <p:cNvSpPr/>
              <p:nvPr/>
            </p:nvSpPr>
            <p:spPr>
              <a:xfrm>
                <a:off x="1315" y="1736"/>
                <a:ext cx="226" cy="183"/>
              </a:xfrm>
              <a:prstGeom prst="roundRect">
                <a:avLst>
                  <a:gd fmla="val 16667" name="adj"/>
                </a:avLst>
              </a:prstGeom>
              <a:solidFill>
                <a:srgbClr val="009900"/>
              </a:solidFill>
              <a:ln cap="flat" cmpd="sng" w="28575">
                <a:solidFill>
                  <a:srgbClr val="0000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3300"/>
                  </a:buClr>
                  <a:buSzPts val="1800"/>
                  <a:buFont typeface="Tahoma"/>
                  <a:buNone/>
                </a:pPr>
                <a:r>
                  <a:rPr b="0" i="0" lang="en-US" sz="1800" u="none">
                    <a:solidFill>
                      <a:srgbClr val="FF3300"/>
                    </a:solidFill>
                    <a:latin typeface="Tahoma"/>
                    <a:ea typeface="Tahoma"/>
                    <a:cs typeface="Tahoma"/>
                    <a:sym typeface="Tahoma"/>
                  </a:rPr>
                  <a:t>2 </a:t>
                </a:r>
                <a:endParaRPr/>
              </a:p>
            </p:txBody>
          </p:sp>
          <p:sp>
            <p:nvSpPr>
              <p:cNvPr id="2491" name="Google Shape;2491;p116"/>
              <p:cNvSpPr/>
              <p:nvPr/>
            </p:nvSpPr>
            <p:spPr>
              <a:xfrm>
                <a:off x="828" y="1727"/>
                <a:ext cx="192" cy="192"/>
              </a:xfrm>
              <a:prstGeom prst="roundRect">
                <a:avLst>
                  <a:gd fmla="val 16667" name="adj"/>
                </a:avLst>
              </a:prstGeom>
              <a:solidFill>
                <a:srgbClr val="009900"/>
              </a:solidFill>
              <a:ln cap="flat" cmpd="sng" w="28575">
                <a:solidFill>
                  <a:srgbClr val="0000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3300"/>
                  </a:buClr>
                  <a:buSzPts val="1800"/>
                  <a:buFont typeface="Tahoma"/>
                  <a:buNone/>
                </a:pPr>
                <a:r>
                  <a:rPr b="0" i="0" lang="en-US" sz="1800" u="none">
                    <a:solidFill>
                      <a:srgbClr val="FF3300"/>
                    </a:solidFill>
                    <a:latin typeface="Tahoma"/>
                    <a:ea typeface="Tahoma"/>
                    <a:cs typeface="Tahoma"/>
                    <a:sym typeface="Tahoma"/>
                  </a:rPr>
                  <a:t>1</a:t>
                </a:r>
                <a:endParaRPr/>
              </a:p>
            </p:txBody>
          </p:sp>
          <p:sp>
            <p:nvSpPr>
              <p:cNvPr id="2492" name="Google Shape;2492;p116"/>
              <p:cNvSpPr/>
              <p:nvPr/>
            </p:nvSpPr>
            <p:spPr>
              <a:xfrm>
                <a:off x="1839" y="1729"/>
                <a:ext cx="192" cy="192"/>
              </a:xfrm>
              <a:prstGeom prst="roundRect">
                <a:avLst>
                  <a:gd fmla="val 16667" name="adj"/>
                </a:avLst>
              </a:prstGeom>
              <a:solidFill>
                <a:srgbClr val="009900"/>
              </a:solidFill>
              <a:ln cap="flat" cmpd="sng" w="28575">
                <a:solidFill>
                  <a:srgbClr val="0000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3300"/>
                  </a:buClr>
                  <a:buSzPts val="1800"/>
                  <a:buFont typeface="Tahoma"/>
                  <a:buNone/>
                </a:pPr>
                <a:r>
                  <a:rPr b="0" i="0" lang="en-US" sz="1800" u="none">
                    <a:solidFill>
                      <a:srgbClr val="FF3300"/>
                    </a:solidFill>
                    <a:latin typeface="Tahoma"/>
                    <a:ea typeface="Tahoma"/>
                    <a:cs typeface="Tahoma"/>
                    <a:sym typeface="Tahoma"/>
                  </a:rPr>
                  <a:t>3</a:t>
                </a:r>
                <a:endParaRPr/>
              </a:p>
            </p:txBody>
          </p:sp>
        </p:grpSp>
        <p:sp>
          <p:nvSpPr>
            <p:cNvPr id="2493" name="Google Shape;2493;p116"/>
            <p:cNvSpPr/>
            <p:nvPr/>
          </p:nvSpPr>
          <p:spPr>
            <a:xfrm>
              <a:off x="792" y="3190"/>
              <a:ext cx="1277" cy="238"/>
            </a:xfrm>
            <a:prstGeom prst="roundRect">
              <a:avLst>
                <a:gd fmla="val 16667" name="adj"/>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sp>
        <p:nvSpPr>
          <p:cNvPr id="2494" name="Google Shape;2494;p116"/>
          <p:cNvSpPr/>
          <p:nvPr/>
        </p:nvSpPr>
        <p:spPr>
          <a:xfrm>
            <a:off x="6372225" y="4011612"/>
            <a:ext cx="1112837" cy="377825"/>
          </a:xfrm>
          <a:prstGeom prst="roundRect">
            <a:avLst>
              <a:gd fmla="val 16667" name="adj"/>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495" name="Google Shape;2495;p116"/>
          <p:cNvSpPr txBox="1"/>
          <p:nvPr/>
        </p:nvSpPr>
        <p:spPr>
          <a:xfrm>
            <a:off x="398462" y="319087"/>
            <a:ext cx="7543800" cy="584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2"/>
              </a:buClr>
              <a:buSzPts val="3900"/>
              <a:buFont typeface="Arial"/>
              <a:buNone/>
            </a:pPr>
            <a:r>
              <a:rPr b="0" i="0" lang="en-US" sz="3900" u="none">
                <a:solidFill>
                  <a:schemeClr val="dk2"/>
                </a:solidFill>
                <a:latin typeface="Arial"/>
                <a:ea typeface="Arial"/>
                <a:cs typeface="Arial"/>
                <a:sym typeface="Arial"/>
              </a:rPr>
              <a:t>Quick-Sort(A, 0, 7)</a:t>
            </a:r>
            <a:endParaRPr/>
          </a:p>
        </p:txBody>
      </p:sp>
      <p:sp>
        <p:nvSpPr>
          <p:cNvPr id="2496" name="Google Shape;2496;p116"/>
          <p:cNvSpPr txBox="1"/>
          <p:nvPr/>
        </p:nvSpPr>
        <p:spPr>
          <a:xfrm>
            <a:off x="450850" y="1019175"/>
            <a:ext cx="3060700" cy="45720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9900"/>
              </a:buClr>
              <a:buSzPts val="2400"/>
              <a:buFont typeface="Arial"/>
              <a:buNone/>
            </a:pPr>
            <a:r>
              <a:rPr b="0" i="0" lang="en-US" sz="2400" u="none">
                <a:solidFill>
                  <a:srgbClr val="009900"/>
                </a:solidFill>
                <a:latin typeface="Arial"/>
                <a:ea typeface="Arial"/>
                <a:cs typeface="Arial"/>
                <a:sym typeface="Arial"/>
              </a:rPr>
              <a:t>Quick-Sort(A, 6, 7)</a:t>
            </a:r>
            <a:endParaRPr/>
          </a:p>
        </p:txBody>
      </p:sp>
      <p:sp>
        <p:nvSpPr>
          <p:cNvPr id="2497" name="Google Shape;2497;p116"/>
          <p:cNvSpPr txBox="1"/>
          <p:nvPr/>
        </p:nvSpPr>
        <p:spPr>
          <a:xfrm>
            <a:off x="3194050" y="990600"/>
            <a:ext cx="2233612"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9900"/>
              </a:buClr>
              <a:buSzPts val="2400"/>
              <a:buFont typeface="Arial"/>
              <a:buNone/>
            </a:pPr>
            <a:r>
              <a:rPr b="0" i="0" lang="en-US" sz="2400" u="none">
                <a:solidFill>
                  <a:srgbClr val="009900"/>
                </a:solidFill>
                <a:latin typeface="Arial"/>
                <a:ea typeface="Arial"/>
                <a:cs typeface="Arial"/>
                <a:sym typeface="Arial"/>
              </a:rPr>
              <a:t>, return</a:t>
            </a:r>
            <a:endParaRPr/>
          </a:p>
        </p:txBody>
      </p:sp>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1" name="Shape 2501"/>
        <p:cNvGrpSpPr/>
        <p:nvPr/>
      </p:nvGrpSpPr>
      <p:grpSpPr>
        <a:xfrm>
          <a:off x="0" y="0"/>
          <a:ext cx="0" cy="0"/>
          <a:chOff x="0" y="0"/>
          <a:chExt cx="0" cy="0"/>
        </a:xfrm>
      </p:grpSpPr>
      <p:cxnSp>
        <p:nvCxnSpPr>
          <p:cNvPr id="2502" name="Google Shape;2502;p117"/>
          <p:cNvCxnSpPr/>
          <p:nvPr/>
        </p:nvCxnSpPr>
        <p:spPr>
          <a:xfrm flipH="1" rot="10800000">
            <a:off x="1449387" y="3113087"/>
            <a:ext cx="836612" cy="835025"/>
          </a:xfrm>
          <a:prstGeom prst="straightConnector1">
            <a:avLst/>
          </a:prstGeom>
          <a:noFill/>
          <a:ln cap="flat" cmpd="sng" w="28575">
            <a:solidFill>
              <a:srgbClr val="0000FF"/>
            </a:solidFill>
            <a:prstDash val="solid"/>
            <a:miter lim="800000"/>
            <a:headEnd len="med" w="med" type="none"/>
            <a:tailEnd len="lg" w="lg" type="stealth"/>
          </a:ln>
        </p:spPr>
      </p:cxnSp>
      <p:cxnSp>
        <p:nvCxnSpPr>
          <p:cNvPr id="2503" name="Google Shape;2503;p117"/>
          <p:cNvCxnSpPr/>
          <p:nvPr/>
        </p:nvCxnSpPr>
        <p:spPr>
          <a:xfrm rot="10800000">
            <a:off x="2271712" y="3113087"/>
            <a:ext cx="901700" cy="835025"/>
          </a:xfrm>
          <a:prstGeom prst="straightConnector1">
            <a:avLst/>
          </a:prstGeom>
          <a:noFill/>
          <a:ln cap="flat" cmpd="sng" w="28575">
            <a:solidFill>
              <a:srgbClr val="0000FF"/>
            </a:solidFill>
            <a:prstDash val="solid"/>
            <a:miter lim="800000"/>
            <a:headEnd len="med" w="med" type="none"/>
            <a:tailEnd len="lg" w="lg" type="stealth"/>
          </a:ln>
        </p:spPr>
      </p:cxnSp>
      <p:sp>
        <p:nvSpPr>
          <p:cNvPr id="2504" name="Google Shape;2504;p117"/>
          <p:cNvSpPr/>
          <p:nvPr/>
        </p:nvSpPr>
        <p:spPr>
          <a:xfrm>
            <a:off x="1219200" y="2667000"/>
            <a:ext cx="2103437" cy="427037"/>
          </a:xfrm>
          <a:prstGeom prst="roundRect">
            <a:avLst>
              <a:gd fmla="val 16667" name="adj"/>
            </a:avLst>
          </a:prstGeom>
          <a:no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505" name="Google Shape;2505;p117"/>
          <p:cNvSpPr/>
          <p:nvPr/>
        </p:nvSpPr>
        <p:spPr>
          <a:xfrm>
            <a:off x="4714875" y="2667000"/>
            <a:ext cx="2706687" cy="427037"/>
          </a:xfrm>
          <a:prstGeom prst="roundRect">
            <a:avLst>
              <a:gd fmla="val 16667" name="adj"/>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506" name="Google Shape;2506;p117"/>
          <p:cNvSpPr/>
          <p:nvPr/>
        </p:nvSpPr>
        <p:spPr>
          <a:xfrm>
            <a:off x="1219200" y="3962400"/>
            <a:ext cx="430212" cy="427037"/>
          </a:xfrm>
          <a:prstGeom prst="roundRect">
            <a:avLst>
              <a:gd fmla="val 16667" name="adj"/>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507" name="Google Shape;2507;p117"/>
          <p:cNvSpPr/>
          <p:nvPr/>
        </p:nvSpPr>
        <p:spPr>
          <a:xfrm>
            <a:off x="2955925" y="3962400"/>
            <a:ext cx="433387" cy="427037"/>
          </a:xfrm>
          <a:prstGeom prst="roundRect">
            <a:avLst>
              <a:gd fmla="val 16667" name="adj"/>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2508" name="Google Shape;2508;p117"/>
          <p:cNvCxnSpPr/>
          <p:nvPr/>
        </p:nvCxnSpPr>
        <p:spPr>
          <a:xfrm flipH="1" rot="10800000">
            <a:off x="2271712" y="1973262"/>
            <a:ext cx="2033587" cy="674687"/>
          </a:xfrm>
          <a:prstGeom prst="straightConnector1">
            <a:avLst/>
          </a:prstGeom>
          <a:noFill/>
          <a:ln cap="flat" cmpd="sng" w="28575">
            <a:solidFill>
              <a:srgbClr val="0000FF"/>
            </a:solidFill>
            <a:prstDash val="solid"/>
            <a:miter lim="800000"/>
            <a:headEnd len="med" w="med" type="none"/>
            <a:tailEnd len="lg" w="lg" type="stealth"/>
          </a:ln>
        </p:spPr>
      </p:cxnSp>
      <p:cxnSp>
        <p:nvCxnSpPr>
          <p:cNvPr id="2509" name="Google Shape;2509;p117"/>
          <p:cNvCxnSpPr/>
          <p:nvPr/>
        </p:nvCxnSpPr>
        <p:spPr>
          <a:xfrm rot="10800000">
            <a:off x="4305300" y="1973262"/>
            <a:ext cx="1763712" cy="679450"/>
          </a:xfrm>
          <a:prstGeom prst="straightConnector1">
            <a:avLst/>
          </a:prstGeom>
          <a:noFill/>
          <a:ln cap="flat" cmpd="sng" w="28575">
            <a:solidFill>
              <a:srgbClr val="0000FF"/>
            </a:solidFill>
            <a:prstDash val="solid"/>
            <a:miter lim="800000"/>
            <a:headEnd len="lg" w="lg" type="stealth"/>
            <a:tailEnd len="med" w="med" type="none"/>
          </a:ln>
        </p:spPr>
      </p:cxnSp>
      <p:sp>
        <p:nvSpPr>
          <p:cNvPr id="2510" name="Google Shape;2510;p117"/>
          <p:cNvSpPr/>
          <p:nvPr/>
        </p:nvSpPr>
        <p:spPr>
          <a:xfrm>
            <a:off x="1219200" y="1524000"/>
            <a:ext cx="6172200" cy="430212"/>
          </a:xfrm>
          <a:prstGeom prst="roundRect">
            <a:avLst>
              <a:gd fmla="val 16667" name="adj"/>
            </a:avLst>
          </a:prstGeom>
          <a:no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511" name="Google Shape;2511;p117"/>
          <p:cNvSpPr/>
          <p:nvPr/>
        </p:nvSpPr>
        <p:spPr>
          <a:xfrm>
            <a:off x="3659187" y="1585912"/>
            <a:ext cx="304800" cy="304800"/>
          </a:xfrm>
          <a:prstGeom prst="roundRect">
            <a:avLst>
              <a:gd fmla="val 16667" name="adj"/>
            </a:avLst>
          </a:prstGeom>
          <a:solidFill>
            <a:srgbClr val="009900"/>
          </a:solidFill>
          <a:ln cap="flat" cmpd="sng" w="19050">
            <a:solidFill>
              <a:srgbClr val="0000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3300"/>
              </a:buClr>
              <a:buSzPts val="1800"/>
              <a:buFont typeface="Tahoma"/>
              <a:buNone/>
            </a:pPr>
            <a:r>
              <a:rPr b="0" i="0" lang="en-US" sz="1800" u="none">
                <a:solidFill>
                  <a:srgbClr val="FF3300"/>
                </a:solidFill>
                <a:latin typeface="Tahoma"/>
                <a:ea typeface="Tahoma"/>
                <a:cs typeface="Tahoma"/>
                <a:sym typeface="Tahoma"/>
              </a:rPr>
              <a:t>4</a:t>
            </a:r>
            <a:endParaRPr/>
          </a:p>
        </p:txBody>
      </p:sp>
      <p:sp>
        <p:nvSpPr>
          <p:cNvPr id="2512" name="Google Shape;2512;p117"/>
          <p:cNvSpPr/>
          <p:nvPr/>
        </p:nvSpPr>
        <p:spPr>
          <a:xfrm>
            <a:off x="4813300" y="2738437"/>
            <a:ext cx="304800" cy="304800"/>
          </a:xfrm>
          <a:prstGeom prst="roundRect">
            <a:avLst>
              <a:gd fmla="val 16667" name="adj"/>
            </a:avLst>
          </a:prstGeom>
          <a:solidFill>
            <a:srgbClr val="009900"/>
          </a:solidFill>
          <a:ln cap="flat" cmpd="sng" w="19050">
            <a:solidFill>
              <a:srgbClr val="0000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3300"/>
              </a:buClr>
              <a:buSzPts val="1800"/>
              <a:buFont typeface="Tahoma"/>
              <a:buNone/>
            </a:pPr>
            <a:r>
              <a:rPr b="0" i="0" lang="en-US" sz="1800" u="none">
                <a:solidFill>
                  <a:srgbClr val="FF3300"/>
                </a:solidFill>
                <a:latin typeface="Tahoma"/>
                <a:ea typeface="Tahoma"/>
                <a:cs typeface="Tahoma"/>
                <a:sym typeface="Tahoma"/>
              </a:rPr>
              <a:t>5</a:t>
            </a:r>
            <a:endParaRPr/>
          </a:p>
        </p:txBody>
      </p:sp>
      <p:sp>
        <p:nvSpPr>
          <p:cNvPr id="2513" name="Google Shape;2513;p117"/>
          <p:cNvSpPr/>
          <p:nvPr/>
        </p:nvSpPr>
        <p:spPr>
          <a:xfrm>
            <a:off x="6443662" y="4776787"/>
            <a:ext cx="1227137" cy="427037"/>
          </a:xfrm>
          <a:prstGeom prst="roundRect">
            <a:avLst>
              <a:gd fmla="val 16667" name="adj"/>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514" name="Google Shape;2514;p117"/>
          <p:cNvSpPr/>
          <p:nvPr/>
        </p:nvSpPr>
        <p:spPr>
          <a:xfrm>
            <a:off x="7275512" y="5692775"/>
            <a:ext cx="436562" cy="427037"/>
          </a:xfrm>
          <a:prstGeom prst="roundRect">
            <a:avLst>
              <a:gd fmla="val 16667" name="adj"/>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2515" name="Google Shape;2515;p117"/>
          <p:cNvCxnSpPr/>
          <p:nvPr/>
        </p:nvCxnSpPr>
        <p:spPr>
          <a:xfrm>
            <a:off x="7058025" y="5218112"/>
            <a:ext cx="420687" cy="452437"/>
          </a:xfrm>
          <a:prstGeom prst="straightConnector1">
            <a:avLst/>
          </a:prstGeom>
          <a:noFill/>
          <a:ln cap="flat" cmpd="sng" w="28575">
            <a:solidFill>
              <a:srgbClr val="0000FF"/>
            </a:solidFill>
            <a:prstDash val="solid"/>
            <a:miter lim="800000"/>
            <a:headEnd len="lg" w="lg" type="stealth"/>
            <a:tailEnd len="med" w="med" type="none"/>
          </a:ln>
        </p:spPr>
      </p:cxnSp>
      <p:cxnSp>
        <p:nvCxnSpPr>
          <p:cNvPr id="2516" name="Google Shape;2516;p117"/>
          <p:cNvCxnSpPr/>
          <p:nvPr/>
        </p:nvCxnSpPr>
        <p:spPr>
          <a:xfrm rot="10800000">
            <a:off x="6599237" y="4338637"/>
            <a:ext cx="458787" cy="423862"/>
          </a:xfrm>
          <a:prstGeom prst="straightConnector1">
            <a:avLst/>
          </a:prstGeom>
          <a:noFill/>
          <a:ln cap="flat" cmpd="sng" w="28575">
            <a:solidFill>
              <a:srgbClr val="0000FF"/>
            </a:solidFill>
            <a:prstDash val="solid"/>
            <a:miter lim="800000"/>
            <a:headEnd len="med" w="med" type="none"/>
            <a:tailEnd len="lg" w="lg" type="stealth"/>
          </a:ln>
        </p:spPr>
      </p:cxnSp>
      <p:grpSp>
        <p:nvGrpSpPr>
          <p:cNvPr id="2517" name="Google Shape;2517;p117"/>
          <p:cNvGrpSpPr/>
          <p:nvPr/>
        </p:nvGrpSpPr>
        <p:grpSpPr>
          <a:xfrm>
            <a:off x="1285875" y="1552575"/>
            <a:ext cx="2027237" cy="377825"/>
            <a:chOff x="792" y="3190"/>
            <a:chExt cx="1277" cy="238"/>
          </a:xfrm>
        </p:grpSpPr>
        <p:grpSp>
          <p:nvGrpSpPr>
            <p:cNvPr id="2518" name="Google Shape;2518;p117"/>
            <p:cNvGrpSpPr/>
            <p:nvPr/>
          </p:nvGrpSpPr>
          <p:grpSpPr>
            <a:xfrm>
              <a:off x="824" y="3214"/>
              <a:ext cx="1203" cy="194"/>
              <a:chOff x="828" y="1727"/>
              <a:chExt cx="1203" cy="194"/>
            </a:xfrm>
          </p:grpSpPr>
          <p:sp>
            <p:nvSpPr>
              <p:cNvPr id="2519" name="Google Shape;2519;p117"/>
              <p:cNvSpPr/>
              <p:nvPr/>
            </p:nvSpPr>
            <p:spPr>
              <a:xfrm>
                <a:off x="1315" y="1736"/>
                <a:ext cx="226" cy="183"/>
              </a:xfrm>
              <a:prstGeom prst="roundRect">
                <a:avLst>
                  <a:gd fmla="val 16667" name="adj"/>
                </a:avLst>
              </a:prstGeom>
              <a:solidFill>
                <a:srgbClr val="009900"/>
              </a:solidFill>
              <a:ln cap="flat" cmpd="sng" w="28575">
                <a:solidFill>
                  <a:srgbClr val="0000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3300"/>
                  </a:buClr>
                  <a:buSzPts val="1800"/>
                  <a:buFont typeface="Tahoma"/>
                  <a:buNone/>
                </a:pPr>
                <a:r>
                  <a:rPr b="0" i="0" lang="en-US" sz="1800" u="none">
                    <a:solidFill>
                      <a:srgbClr val="FF3300"/>
                    </a:solidFill>
                    <a:latin typeface="Tahoma"/>
                    <a:ea typeface="Tahoma"/>
                    <a:cs typeface="Tahoma"/>
                    <a:sym typeface="Tahoma"/>
                  </a:rPr>
                  <a:t>2 </a:t>
                </a:r>
                <a:endParaRPr/>
              </a:p>
            </p:txBody>
          </p:sp>
          <p:sp>
            <p:nvSpPr>
              <p:cNvPr id="2520" name="Google Shape;2520;p117"/>
              <p:cNvSpPr/>
              <p:nvPr/>
            </p:nvSpPr>
            <p:spPr>
              <a:xfrm>
                <a:off x="828" y="1727"/>
                <a:ext cx="192" cy="192"/>
              </a:xfrm>
              <a:prstGeom prst="roundRect">
                <a:avLst>
                  <a:gd fmla="val 16667" name="adj"/>
                </a:avLst>
              </a:prstGeom>
              <a:solidFill>
                <a:srgbClr val="009900"/>
              </a:solidFill>
              <a:ln cap="flat" cmpd="sng" w="28575">
                <a:solidFill>
                  <a:srgbClr val="0000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3300"/>
                  </a:buClr>
                  <a:buSzPts val="1800"/>
                  <a:buFont typeface="Tahoma"/>
                  <a:buNone/>
                </a:pPr>
                <a:r>
                  <a:rPr b="0" i="0" lang="en-US" sz="1800" u="none">
                    <a:solidFill>
                      <a:srgbClr val="FF3300"/>
                    </a:solidFill>
                    <a:latin typeface="Tahoma"/>
                    <a:ea typeface="Tahoma"/>
                    <a:cs typeface="Tahoma"/>
                    <a:sym typeface="Tahoma"/>
                  </a:rPr>
                  <a:t>1</a:t>
                </a:r>
                <a:endParaRPr/>
              </a:p>
            </p:txBody>
          </p:sp>
          <p:sp>
            <p:nvSpPr>
              <p:cNvPr id="2521" name="Google Shape;2521;p117"/>
              <p:cNvSpPr/>
              <p:nvPr/>
            </p:nvSpPr>
            <p:spPr>
              <a:xfrm>
                <a:off x="1839" y="1729"/>
                <a:ext cx="192" cy="192"/>
              </a:xfrm>
              <a:prstGeom prst="roundRect">
                <a:avLst>
                  <a:gd fmla="val 16667" name="adj"/>
                </a:avLst>
              </a:prstGeom>
              <a:solidFill>
                <a:srgbClr val="009900"/>
              </a:solidFill>
              <a:ln cap="flat" cmpd="sng" w="28575">
                <a:solidFill>
                  <a:srgbClr val="0000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3300"/>
                  </a:buClr>
                  <a:buSzPts val="1800"/>
                  <a:buFont typeface="Tahoma"/>
                  <a:buNone/>
                </a:pPr>
                <a:r>
                  <a:rPr b="0" i="0" lang="en-US" sz="1800" u="none">
                    <a:solidFill>
                      <a:srgbClr val="FF3300"/>
                    </a:solidFill>
                    <a:latin typeface="Tahoma"/>
                    <a:ea typeface="Tahoma"/>
                    <a:cs typeface="Tahoma"/>
                    <a:sym typeface="Tahoma"/>
                  </a:rPr>
                  <a:t>3</a:t>
                </a:r>
                <a:endParaRPr/>
              </a:p>
            </p:txBody>
          </p:sp>
        </p:grpSp>
        <p:sp>
          <p:nvSpPr>
            <p:cNvPr id="2522" name="Google Shape;2522;p117"/>
            <p:cNvSpPr/>
            <p:nvPr/>
          </p:nvSpPr>
          <p:spPr>
            <a:xfrm>
              <a:off x="792" y="3190"/>
              <a:ext cx="1277" cy="238"/>
            </a:xfrm>
            <a:prstGeom prst="roundRect">
              <a:avLst>
                <a:gd fmla="val 16667" name="adj"/>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sp>
        <p:nvSpPr>
          <p:cNvPr id="2523" name="Google Shape;2523;p117"/>
          <p:cNvSpPr txBox="1"/>
          <p:nvPr/>
        </p:nvSpPr>
        <p:spPr>
          <a:xfrm>
            <a:off x="398462" y="319087"/>
            <a:ext cx="7543800" cy="584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2"/>
              </a:buClr>
              <a:buSzPts val="3900"/>
              <a:buFont typeface="Arial"/>
              <a:buNone/>
            </a:pPr>
            <a:r>
              <a:rPr b="0" i="0" lang="en-US" sz="3900" u="none">
                <a:solidFill>
                  <a:schemeClr val="dk2"/>
                </a:solidFill>
                <a:latin typeface="Arial"/>
                <a:ea typeface="Arial"/>
                <a:cs typeface="Arial"/>
                <a:sym typeface="Arial"/>
              </a:rPr>
              <a:t>Quick-Sort(A, 0, 7)</a:t>
            </a:r>
            <a:endParaRPr/>
          </a:p>
        </p:txBody>
      </p:sp>
      <p:sp>
        <p:nvSpPr>
          <p:cNvPr id="2524" name="Google Shape;2524;p117"/>
          <p:cNvSpPr txBox="1"/>
          <p:nvPr/>
        </p:nvSpPr>
        <p:spPr>
          <a:xfrm>
            <a:off x="450850" y="1019175"/>
            <a:ext cx="3060700" cy="45720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9900"/>
              </a:buClr>
              <a:buSzPts val="2400"/>
              <a:buFont typeface="Arial"/>
              <a:buNone/>
            </a:pPr>
            <a:r>
              <a:rPr b="0" i="0" lang="en-US" sz="2400" u="none">
                <a:solidFill>
                  <a:srgbClr val="009900"/>
                </a:solidFill>
                <a:latin typeface="Arial"/>
                <a:ea typeface="Arial"/>
                <a:cs typeface="Arial"/>
                <a:sym typeface="Arial"/>
              </a:rPr>
              <a:t>Quick-Sort(A, 5, 7)</a:t>
            </a:r>
            <a:endParaRPr/>
          </a:p>
        </p:txBody>
      </p:sp>
      <p:sp>
        <p:nvSpPr>
          <p:cNvPr id="2525" name="Google Shape;2525;p117"/>
          <p:cNvSpPr txBox="1"/>
          <p:nvPr/>
        </p:nvSpPr>
        <p:spPr>
          <a:xfrm>
            <a:off x="3194050" y="990600"/>
            <a:ext cx="2233612"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9900"/>
              </a:buClr>
              <a:buSzPts val="2400"/>
              <a:buFont typeface="Arial"/>
              <a:buNone/>
            </a:pPr>
            <a:r>
              <a:rPr b="0" i="0" lang="en-US" sz="2400" u="none">
                <a:solidFill>
                  <a:srgbClr val="009900"/>
                </a:solidFill>
                <a:latin typeface="Arial"/>
                <a:ea typeface="Arial"/>
                <a:cs typeface="Arial"/>
                <a:sym typeface="Arial"/>
              </a:rPr>
              <a:t>, return</a:t>
            </a:r>
            <a:endParaRPr/>
          </a:p>
        </p:txBody>
      </p:sp>
      <p:sp>
        <p:nvSpPr>
          <p:cNvPr id="2526" name="Google Shape;2526;p117"/>
          <p:cNvSpPr/>
          <p:nvPr/>
        </p:nvSpPr>
        <p:spPr>
          <a:xfrm>
            <a:off x="5608637" y="3897312"/>
            <a:ext cx="1981200" cy="427037"/>
          </a:xfrm>
          <a:prstGeom prst="roundRect">
            <a:avLst>
              <a:gd fmla="val 16667" name="adj"/>
            </a:avLst>
          </a:prstGeom>
          <a:solidFill>
            <a:schemeClr val="lt1"/>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2527" name="Google Shape;2527;p117"/>
          <p:cNvCxnSpPr/>
          <p:nvPr/>
        </p:nvCxnSpPr>
        <p:spPr>
          <a:xfrm rot="10800000">
            <a:off x="6069012" y="3108325"/>
            <a:ext cx="530225" cy="774700"/>
          </a:xfrm>
          <a:prstGeom prst="straightConnector1">
            <a:avLst/>
          </a:prstGeom>
          <a:noFill/>
          <a:ln cap="flat" cmpd="sng" w="28575">
            <a:solidFill>
              <a:srgbClr val="0000FF"/>
            </a:solidFill>
            <a:prstDash val="solid"/>
            <a:miter lim="800000"/>
            <a:headEnd len="med" w="med" type="none"/>
            <a:tailEnd len="lg" w="lg" type="stealth"/>
          </a:ln>
        </p:spPr>
      </p:cxnSp>
      <p:grpSp>
        <p:nvGrpSpPr>
          <p:cNvPr id="2528" name="Google Shape;2528;p117"/>
          <p:cNvGrpSpPr/>
          <p:nvPr/>
        </p:nvGrpSpPr>
        <p:grpSpPr>
          <a:xfrm>
            <a:off x="5505450" y="2735262"/>
            <a:ext cx="1790700" cy="319087"/>
            <a:chOff x="1715" y="3783"/>
            <a:chExt cx="1128" cy="201"/>
          </a:xfrm>
        </p:grpSpPr>
        <p:sp>
          <p:nvSpPr>
            <p:cNvPr id="2529" name="Google Shape;2529;p117"/>
            <p:cNvSpPr/>
            <p:nvPr/>
          </p:nvSpPr>
          <p:spPr>
            <a:xfrm>
              <a:off x="1715" y="3783"/>
              <a:ext cx="192" cy="192"/>
            </a:xfrm>
            <a:prstGeom prst="roundRect">
              <a:avLst>
                <a:gd fmla="val 16667" name="adj"/>
              </a:avLst>
            </a:prstGeom>
            <a:solidFill>
              <a:srgbClr val="009900"/>
            </a:solidFill>
            <a:ln cap="flat" cmpd="sng" w="19050">
              <a:solidFill>
                <a:srgbClr val="0000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3300"/>
                </a:buClr>
                <a:buSzPts val="1800"/>
                <a:buFont typeface="Tahoma"/>
                <a:buNone/>
              </a:pPr>
              <a:r>
                <a:rPr b="0" i="0" lang="en-US" sz="1800" u="none">
                  <a:solidFill>
                    <a:srgbClr val="FF3300"/>
                  </a:solidFill>
                  <a:latin typeface="Tahoma"/>
                  <a:ea typeface="Tahoma"/>
                  <a:cs typeface="Tahoma"/>
                  <a:sym typeface="Tahoma"/>
                </a:rPr>
                <a:t>6</a:t>
              </a:r>
              <a:endParaRPr/>
            </a:p>
          </p:txBody>
        </p:sp>
        <p:sp>
          <p:nvSpPr>
            <p:cNvPr id="2530" name="Google Shape;2530;p117"/>
            <p:cNvSpPr/>
            <p:nvPr/>
          </p:nvSpPr>
          <p:spPr>
            <a:xfrm>
              <a:off x="2627" y="3805"/>
              <a:ext cx="216" cy="165"/>
            </a:xfrm>
            <a:prstGeom prst="roundRect">
              <a:avLst>
                <a:gd fmla="val 16667" name="adj"/>
              </a:avLst>
            </a:prstGeom>
            <a:solidFill>
              <a:srgbClr val="009900"/>
            </a:solidFill>
            <a:ln cap="flat" cmpd="sng" w="19050">
              <a:solidFill>
                <a:srgbClr val="0000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3300"/>
                </a:buClr>
                <a:buSzPts val="1800"/>
                <a:buFont typeface="Tahoma"/>
                <a:buNone/>
              </a:pPr>
              <a:r>
                <a:rPr b="0" i="0" lang="en-US" sz="1800" u="none">
                  <a:solidFill>
                    <a:srgbClr val="FF3300"/>
                  </a:solidFill>
                  <a:latin typeface="Tahoma"/>
                  <a:ea typeface="Tahoma"/>
                  <a:cs typeface="Tahoma"/>
                  <a:sym typeface="Tahoma"/>
                </a:rPr>
                <a:t>8</a:t>
              </a:r>
              <a:endParaRPr/>
            </a:p>
          </p:txBody>
        </p:sp>
        <p:sp>
          <p:nvSpPr>
            <p:cNvPr id="2531" name="Google Shape;2531;p117"/>
            <p:cNvSpPr/>
            <p:nvPr/>
          </p:nvSpPr>
          <p:spPr>
            <a:xfrm>
              <a:off x="2236" y="3792"/>
              <a:ext cx="192" cy="192"/>
            </a:xfrm>
            <a:prstGeom prst="roundRect">
              <a:avLst>
                <a:gd fmla="val 16667" name="adj"/>
              </a:avLst>
            </a:prstGeom>
            <a:solidFill>
              <a:srgbClr val="009900"/>
            </a:solidFill>
            <a:ln cap="flat" cmpd="sng" w="19050">
              <a:solidFill>
                <a:srgbClr val="0000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3300"/>
                </a:buClr>
                <a:buSzPts val="1800"/>
                <a:buFont typeface="Tahoma"/>
                <a:buNone/>
              </a:pPr>
              <a:r>
                <a:rPr b="0" i="0" lang="en-US" sz="1800" u="none">
                  <a:solidFill>
                    <a:srgbClr val="FF3300"/>
                  </a:solidFill>
                  <a:latin typeface="Tahoma"/>
                  <a:ea typeface="Tahoma"/>
                  <a:cs typeface="Tahoma"/>
                  <a:sym typeface="Tahoma"/>
                </a:rPr>
                <a:t>7</a:t>
              </a:r>
              <a:endParaRPr/>
            </a:p>
          </p:txBody>
        </p:sp>
      </p:grpSp>
      <p:sp>
        <p:nvSpPr>
          <p:cNvPr id="2532" name="Google Shape;2532;p117"/>
          <p:cNvSpPr/>
          <p:nvPr/>
        </p:nvSpPr>
        <p:spPr>
          <a:xfrm>
            <a:off x="5440362" y="2700337"/>
            <a:ext cx="1925637" cy="377825"/>
          </a:xfrm>
          <a:prstGeom prst="roundRect">
            <a:avLst>
              <a:gd fmla="val 16667" name="adj"/>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6" name="Shape 2536"/>
        <p:cNvGrpSpPr/>
        <p:nvPr/>
      </p:nvGrpSpPr>
      <p:grpSpPr>
        <a:xfrm>
          <a:off x="0" y="0"/>
          <a:ext cx="0" cy="0"/>
          <a:chOff x="0" y="0"/>
          <a:chExt cx="0" cy="0"/>
        </a:xfrm>
      </p:grpSpPr>
      <p:cxnSp>
        <p:nvCxnSpPr>
          <p:cNvPr id="2537" name="Google Shape;2537;p118"/>
          <p:cNvCxnSpPr/>
          <p:nvPr/>
        </p:nvCxnSpPr>
        <p:spPr>
          <a:xfrm flipH="1" rot="10800000">
            <a:off x="1449387" y="3113087"/>
            <a:ext cx="836612" cy="835025"/>
          </a:xfrm>
          <a:prstGeom prst="straightConnector1">
            <a:avLst/>
          </a:prstGeom>
          <a:noFill/>
          <a:ln cap="flat" cmpd="sng" w="28575">
            <a:solidFill>
              <a:srgbClr val="0000FF"/>
            </a:solidFill>
            <a:prstDash val="solid"/>
            <a:miter lim="800000"/>
            <a:headEnd len="med" w="med" type="none"/>
            <a:tailEnd len="lg" w="lg" type="stealth"/>
          </a:ln>
        </p:spPr>
      </p:cxnSp>
      <p:cxnSp>
        <p:nvCxnSpPr>
          <p:cNvPr id="2538" name="Google Shape;2538;p118"/>
          <p:cNvCxnSpPr/>
          <p:nvPr/>
        </p:nvCxnSpPr>
        <p:spPr>
          <a:xfrm rot="10800000">
            <a:off x="2271712" y="3113087"/>
            <a:ext cx="901700" cy="835025"/>
          </a:xfrm>
          <a:prstGeom prst="straightConnector1">
            <a:avLst/>
          </a:prstGeom>
          <a:noFill/>
          <a:ln cap="flat" cmpd="sng" w="28575">
            <a:solidFill>
              <a:srgbClr val="0000FF"/>
            </a:solidFill>
            <a:prstDash val="solid"/>
            <a:miter lim="800000"/>
            <a:headEnd len="med" w="med" type="none"/>
            <a:tailEnd len="lg" w="lg" type="stealth"/>
          </a:ln>
        </p:spPr>
      </p:cxnSp>
      <p:sp>
        <p:nvSpPr>
          <p:cNvPr id="2539" name="Google Shape;2539;p118"/>
          <p:cNvSpPr/>
          <p:nvPr/>
        </p:nvSpPr>
        <p:spPr>
          <a:xfrm>
            <a:off x="1219200" y="2667000"/>
            <a:ext cx="2103437" cy="427037"/>
          </a:xfrm>
          <a:prstGeom prst="roundRect">
            <a:avLst>
              <a:gd fmla="val 16667" name="adj"/>
            </a:avLst>
          </a:prstGeom>
          <a:no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540" name="Google Shape;2540;p118"/>
          <p:cNvSpPr/>
          <p:nvPr/>
        </p:nvSpPr>
        <p:spPr>
          <a:xfrm>
            <a:off x="4714875" y="2667000"/>
            <a:ext cx="2706687" cy="427037"/>
          </a:xfrm>
          <a:prstGeom prst="roundRect">
            <a:avLst>
              <a:gd fmla="val 16667" name="adj"/>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541" name="Google Shape;2541;p118"/>
          <p:cNvSpPr/>
          <p:nvPr/>
        </p:nvSpPr>
        <p:spPr>
          <a:xfrm>
            <a:off x="1219200" y="3962400"/>
            <a:ext cx="430212" cy="427037"/>
          </a:xfrm>
          <a:prstGeom prst="roundRect">
            <a:avLst>
              <a:gd fmla="val 16667" name="adj"/>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542" name="Google Shape;2542;p118"/>
          <p:cNvSpPr/>
          <p:nvPr/>
        </p:nvSpPr>
        <p:spPr>
          <a:xfrm>
            <a:off x="2955925" y="3962400"/>
            <a:ext cx="433387" cy="427037"/>
          </a:xfrm>
          <a:prstGeom prst="roundRect">
            <a:avLst>
              <a:gd fmla="val 16667" name="adj"/>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2543" name="Google Shape;2543;p118"/>
          <p:cNvCxnSpPr/>
          <p:nvPr/>
        </p:nvCxnSpPr>
        <p:spPr>
          <a:xfrm flipH="1" rot="10800000">
            <a:off x="2271712" y="1973262"/>
            <a:ext cx="2033587" cy="674687"/>
          </a:xfrm>
          <a:prstGeom prst="straightConnector1">
            <a:avLst/>
          </a:prstGeom>
          <a:noFill/>
          <a:ln cap="flat" cmpd="sng" w="28575">
            <a:solidFill>
              <a:srgbClr val="0000FF"/>
            </a:solidFill>
            <a:prstDash val="solid"/>
            <a:miter lim="800000"/>
            <a:headEnd len="med" w="med" type="none"/>
            <a:tailEnd len="lg" w="lg" type="stealth"/>
          </a:ln>
        </p:spPr>
      </p:cxnSp>
      <p:cxnSp>
        <p:nvCxnSpPr>
          <p:cNvPr id="2544" name="Google Shape;2544;p118"/>
          <p:cNvCxnSpPr/>
          <p:nvPr/>
        </p:nvCxnSpPr>
        <p:spPr>
          <a:xfrm rot="10800000">
            <a:off x="4305300" y="1973262"/>
            <a:ext cx="1763712" cy="679450"/>
          </a:xfrm>
          <a:prstGeom prst="straightConnector1">
            <a:avLst/>
          </a:prstGeom>
          <a:noFill/>
          <a:ln cap="flat" cmpd="sng" w="28575">
            <a:solidFill>
              <a:srgbClr val="0000FF"/>
            </a:solidFill>
            <a:prstDash val="solid"/>
            <a:miter lim="800000"/>
            <a:headEnd len="med" w="med" type="none"/>
            <a:tailEnd len="lg" w="lg" type="stealth"/>
          </a:ln>
        </p:spPr>
      </p:cxnSp>
      <p:sp>
        <p:nvSpPr>
          <p:cNvPr id="2545" name="Google Shape;2545;p118"/>
          <p:cNvSpPr/>
          <p:nvPr/>
        </p:nvSpPr>
        <p:spPr>
          <a:xfrm>
            <a:off x="1219200" y="1524000"/>
            <a:ext cx="6172200" cy="430212"/>
          </a:xfrm>
          <a:prstGeom prst="roundRect">
            <a:avLst>
              <a:gd fmla="val 16667" name="adj"/>
            </a:avLst>
          </a:prstGeom>
          <a:no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546" name="Google Shape;2546;p118"/>
          <p:cNvSpPr/>
          <p:nvPr/>
        </p:nvSpPr>
        <p:spPr>
          <a:xfrm>
            <a:off x="3659187" y="1585912"/>
            <a:ext cx="304800" cy="304800"/>
          </a:xfrm>
          <a:prstGeom prst="roundRect">
            <a:avLst>
              <a:gd fmla="val 16667" name="adj"/>
            </a:avLst>
          </a:prstGeom>
          <a:solidFill>
            <a:srgbClr val="009900"/>
          </a:solidFill>
          <a:ln cap="flat" cmpd="sng" w="19050">
            <a:solidFill>
              <a:srgbClr val="0000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3300"/>
              </a:buClr>
              <a:buSzPts val="1800"/>
              <a:buFont typeface="Tahoma"/>
              <a:buNone/>
            </a:pPr>
            <a:r>
              <a:rPr b="0" i="0" lang="en-US" sz="1800" u="none">
                <a:solidFill>
                  <a:srgbClr val="FF3300"/>
                </a:solidFill>
                <a:latin typeface="Tahoma"/>
                <a:ea typeface="Tahoma"/>
                <a:cs typeface="Tahoma"/>
                <a:sym typeface="Tahoma"/>
              </a:rPr>
              <a:t>4</a:t>
            </a:r>
            <a:endParaRPr/>
          </a:p>
        </p:txBody>
      </p:sp>
      <p:sp>
        <p:nvSpPr>
          <p:cNvPr id="2547" name="Google Shape;2547;p118"/>
          <p:cNvSpPr/>
          <p:nvPr/>
        </p:nvSpPr>
        <p:spPr>
          <a:xfrm>
            <a:off x="6443662" y="4776787"/>
            <a:ext cx="1227137" cy="427037"/>
          </a:xfrm>
          <a:prstGeom prst="roundRect">
            <a:avLst>
              <a:gd fmla="val 16667" name="adj"/>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548" name="Google Shape;2548;p118"/>
          <p:cNvSpPr/>
          <p:nvPr/>
        </p:nvSpPr>
        <p:spPr>
          <a:xfrm>
            <a:off x="7275512" y="5692775"/>
            <a:ext cx="436562" cy="427037"/>
          </a:xfrm>
          <a:prstGeom prst="roundRect">
            <a:avLst>
              <a:gd fmla="val 16667" name="adj"/>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2549" name="Google Shape;2549;p118"/>
          <p:cNvCxnSpPr/>
          <p:nvPr/>
        </p:nvCxnSpPr>
        <p:spPr>
          <a:xfrm>
            <a:off x="7058025" y="5218112"/>
            <a:ext cx="420687" cy="452437"/>
          </a:xfrm>
          <a:prstGeom prst="straightConnector1">
            <a:avLst/>
          </a:prstGeom>
          <a:noFill/>
          <a:ln cap="flat" cmpd="sng" w="28575">
            <a:solidFill>
              <a:srgbClr val="0000FF"/>
            </a:solidFill>
            <a:prstDash val="solid"/>
            <a:miter lim="800000"/>
            <a:headEnd len="lg" w="lg" type="stealth"/>
            <a:tailEnd len="med" w="med" type="none"/>
          </a:ln>
        </p:spPr>
      </p:cxnSp>
      <p:cxnSp>
        <p:nvCxnSpPr>
          <p:cNvPr id="2550" name="Google Shape;2550;p118"/>
          <p:cNvCxnSpPr/>
          <p:nvPr/>
        </p:nvCxnSpPr>
        <p:spPr>
          <a:xfrm rot="10800000">
            <a:off x="6599237" y="4338637"/>
            <a:ext cx="458787" cy="423862"/>
          </a:xfrm>
          <a:prstGeom prst="straightConnector1">
            <a:avLst/>
          </a:prstGeom>
          <a:noFill/>
          <a:ln cap="flat" cmpd="sng" w="28575">
            <a:solidFill>
              <a:srgbClr val="0000FF"/>
            </a:solidFill>
            <a:prstDash val="solid"/>
            <a:miter lim="800000"/>
            <a:headEnd len="med" w="med" type="none"/>
            <a:tailEnd len="lg" w="lg" type="stealth"/>
          </a:ln>
        </p:spPr>
      </p:cxnSp>
      <p:grpSp>
        <p:nvGrpSpPr>
          <p:cNvPr id="2551" name="Google Shape;2551;p118"/>
          <p:cNvGrpSpPr/>
          <p:nvPr/>
        </p:nvGrpSpPr>
        <p:grpSpPr>
          <a:xfrm>
            <a:off x="1285875" y="1552575"/>
            <a:ext cx="2027237" cy="377825"/>
            <a:chOff x="792" y="3190"/>
            <a:chExt cx="1277" cy="238"/>
          </a:xfrm>
        </p:grpSpPr>
        <p:grpSp>
          <p:nvGrpSpPr>
            <p:cNvPr id="2552" name="Google Shape;2552;p118"/>
            <p:cNvGrpSpPr/>
            <p:nvPr/>
          </p:nvGrpSpPr>
          <p:grpSpPr>
            <a:xfrm>
              <a:off x="824" y="3214"/>
              <a:ext cx="1203" cy="194"/>
              <a:chOff x="828" y="1727"/>
              <a:chExt cx="1203" cy="194"/>
            </a:xfrm>
          </p:grpSpPr>
          <p:sp>
            <p:nvSpPr>
              <p:cNvPr id="2553" name="Google Shape;2553;p118"/>
              <p:cNvSpPr/>
              <p:nvPr/>
            </p:nvSpPr>
            <p:spPr>
              <a:xfrm>
                <a:off x="1315" y="1736"/>
                <a:ext cx="226" cy="183"/>
              </a:xfrm>
              <a:prstGeom prst="roundRect">
                <a:avLst>
                  <a:gd fmla="val 16667" name="adj"/>
                </a:avLst>
              </a:prstGeom>
              <a:solidFill>
                <a:srgbClr val="009900"/>
              </a:solidFill>
              <a:ln cap="flat" cmpd="sng" w="28575">
                <a:solidFill>
                  <a:srgbClr val="0000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3300"/>
                  </a:buClr>
                  <a:buSzPts val="1800"/>
                  <a:buFont typeface="Tahoma"/>
                  <a:buNone/>
                </a:pPr>
                <a:r>
                  <a:rPr b="0" i="0" lang="en-US" sz="1800" u="none">
                    <a:solidFill>
                      <a:srgbClr val="FF3300"/>
                    </a:solidFill>
                    <a:latin typeface="Tahoma"/>
                    <a:ea typeface="Tahoma"/>
                    <a:cs typeface="Tahoma"/>
                    <a:sym typeface="Tahoma"/>
                  </a:rPr>
                  <a:t>2 </a:t>
                </a:r>
                <a:endParaRPr/>
              </a:p>
            </p:txBody>
          </p:sp>
          <p:sp>
            <p:nvSpPr>
              <p:cNvPr id="2554" name="Google Shape;2554;p118"/>
              <p:cNvSpPr/>
              <p:nvPr/>
            </p:nvSpPr>
            <p:spPr>
              <a:xfrm>
                <a:off x="828" y="1727"/>
                <a:ext cx="192" cy="192"/>
              </a:xfrm>
              <a:prstGeom prst="roundRect">
                <a:avLst>
                  <a:gd fmla="val 16667" name="adj"/>
                </a:avLst>
              </a:prstGeom>
              <a:solidFill>
                <a:srgbClr val="009900"/>
              </a:solidFill>
              <a:ln cap="flat" cmpd="sng" w="28575">
                <a:solidFill>
                  <a:srgbClr val="0000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3300"/>
                  </a:buClr>
                  <a:buSzPts val="1800"/>
                  <a:buFont typeface="Tahoma"/>
                  <a:buNone/>
                </a:pPr>
                <a:r>
                  <a:rPr b="0" i="0" lang="en-US" sz="1800" u="none">
                    <a:solidFill>
                      <a:srgbClr val="FF3300"/>
                    </a:solidFill>
                    <a:latin typeface="Tahoma"/>
                    <a:ea typeface="Tahoma"/>
                    <a:cs typeface="Tahoma"/>
                    <a:sym typeface="Tahoma"/>
                  </a:rPr>
                  <a:t>1</a:t>
                </a:r>
                <a:endParaRPr/>
              </a:p>
            </p:txBody>
          </p:sp>
          <p:sp>
            <p:nvSpPr>
              <p:cNvPr id="2555" name="Google Shape;2555;p118"/>
              <p:cNvSpPr/>
              <p:nvPr/>
            </p:nvSpPr>
            <p:spPr>
              <a:xfrm>
                <a:off x="1839" y="1729"/>
                <a:ext cx="192" cy="192"/>
              </a:xfrm>
              <a:prstGeom prst="roundRect">
                <a:avLst>
                  <a:gd fmla="val 16667" name="adj"/>
                </a:avLst>
              </a:prstGeom>
              <a:solidFill>
                <a:srgbClr val="009900"/>
              </a:solidFill>
              <a:ln cap="flat" cmpd="sng" w="28575">
                <a:solidFill>
                  <a:srgbClr val="0000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3300"/>
                  </a:buClr>
                  <a:buSzPts val="1800"/>
                  <a:buFont typeface="Tahoma"/>
                  <a:buNone/>
                </a:pPr>
                <a:r>
                  <a:rPr b="0" i="0" lang="en-US" sz="1800" u="none">
                    <a:solidFill>
                      <a:srgbClr val="FF3300"/>
                    </a:solidFill>
                    <a:latin typeface="Tahoma"/>
                    <a:ea typeface="Tahoma"/>
                    <a:cs typeface="Tahoma"/>
                    <a:sym typeface="Tahoma"/>
                  </a:rPr>
                  <a:t>3</a:t>
                </a:r>
                <a:endParaRPr/>
              </a:p>
            </p:txBody>
          </p:sp>
        </p:grpSp>
        <p:sp>
          <p:nvSpPr>
            <p:cNvPr id="2556" name="Google Shape;2556;p118"/>
            <p:cNvSpPr/>
            <p:nvPr/>
          </p:nvSpPr>
          <p:spPr>
            <a:xfrm>
              <a:off x="792" y="3190"/>
              <a:ext cx="1277" cy="238"/>
            </a:xfrm>
            <a:prstGeom prst="roundRect">
              <a:avLst>
                <a:gd fmla="val 16667" name="adj"/>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sp>
        <p:nvSpPr>
          <p:cNvPr id="2557" name="Google Shape;2557;p118"/>
          <p:cNvSpPr txBox="1"/>
          <p:nvPr/>
        </p:nvSpPr>
        <p:spPr>
          <a:xfrm>
            <a:off x="398462" y="319087"/>
            <a:ext cx="7543800" cy="584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2"/>
              </a:buClr>
              <a:buSzPts val="3900"/>
              <a:buFont typeface="Arial"/>
              <a:buNone/>
            </a:pPr>
            <a:r>
              <a:rPr b="0" i="0" lang="en-US" sz="3900" u="none">
                <a:solidFill>
                  <a:schemeClr val="dk2"/>
                </a:solidFill>
                <a:latin typeface="Arial"/>
                <a:ea typeface="Arial"/>
                <a:cs typeface="Arial"/>
                <a:sym typeface="Arial"/>
              </a:rPr>
              <a:t>Quick-Sort(A, 0, 7)</a:t>
            </a:r>
            <a:endParaRPr/>
          </a:p>
        </p:txBody>
      </p:sp>
      <p:sp>
        <p:nvSpPr>
          <p:cNvPr id="2558" name="Google Shape;2558;p118"/>
          <p:cNvSpPr txBox="1"/>
          <p:nvPr/>
        </p:nvSpPr>
        <p:spPr>
          <a:xfrm>
            <a:off x="450850" y="1019175"/>
            <a:ext cx="3060700" cy="45720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9900"/>
              </a:buClr>
              <a:buSzPts val="2400"/>
              <a:buFont typeface="Arial"/>
              <a:buNone/>
            </a:pPr>
            <a:r>
              <a:rPr b="0" i="0" lang="en-US" sz="2400" u="none">
                <a:solidFill>
                  <a:srgbClr val="009900"/>
                </a:solidFill>
                <a:latin typeface="Arial"/>
                <a:ea typeface="Arial"/>
                <a:cs typeface="Arial"/>
                <a:sym typeface="Arial"/>
              </a:rPr>
              <a:t>Quick-Sort(A, 4, 7)</a:t>
            </a:r>
            <a:endParaRPr/>
          </a:p>
        </p:txBody>
      </p:sp>
      <p:sp>
        <p:nvSpPr>
          <p:cNvPr id="2559" name="Google Shape;2559;p118"/>
          <p:cNvSpPr txBox="1"/>
          <p:nvPr/>
        </p:nvSpPr>
        <p:spPr>
          <a:xfrm>
            <a:off x="3194050" y="990600"/>
            <a:ext cx="2233612"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9900"/>
              </a:buClr>
              <a:buSzPts val="2400"/>
              <a:buFont typeface="Arial"/>
              <a:buNone/>
            </a:pPr>
            <a:r>
              <a:rPr b="0" i="0" lang="en-US" sz="2400" u="none">
                <a:solidFill>
                  <a:srgbClr val="009900"/>
                </a:solidFill>
                <a:latin typeface="Arial"/>
                <a:ea typeface="Arial"/>
                <a:cs typeface="Arial"/>
                <a:sym typeface="Arial"/>
              </a:rPr>
              <a:t>, return</a:t>
            </a:r>
            <a:endParaRPr/>
          </a:p>
        </p:txBody>
      </p:sp>
      <p:sp>
        <p:nvSpPr>
          <p:cNvPr id="2560" name="Google Shape;2560;p118"/>
          <p:cNvSpPr/>
          <p:nvPr/>
        </p:nvSpPr>
        <p:spPr>
          <a:xfrm>
            <a:off x="5608637" y="3897312"/>
            <a:ext cx="1981200" cy="427037"/>
          </a:xfrm>
          <a:prstGeom prst="roundRect">
            <a:avLst>
              <a:gd fmla="val 16667" name="adj"/>
            </a:avLst>
          </a:prstGeom>
          <a:solidFill>
            <a:schemeClr val="lt1"/>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2561" name="Google Shape;2561;p118"/>
          <p:cNvCxnSpPr/>
          <p:nvPr/>
        </p:nvCxnSpPr>
        <p:spPr>
          <a:xfrm rot="10800000">
            <a:off x="6069012" y="3108325"/>
            <a:ext cx="530225" cy="774700"/>
          </a:xfrm>
          <a:prstGeom prst="straightConnector1">
            <a:avLst/>
          </a:prstGeom>
          <a:noFill/>
          <a:ln cap="flat" cmpd="sng" w="28575">
            <a:solidFill>
              <a:srgbClr val="0000FF"/>
            </a:solidFill>
            <a:prstDash val="solid"/>
            <a:miter lim="800000"/>
            <a:headEnd len="med" w="med" type="none"/>
            <a:tailEnd len="lg" w="lg" type="stealth"/>
          </a:ln>
        </p:spPr>
      </p:cxnSp>
      <p:grpSp>
        <p:nvGrpSpPr>
          <p:cNvPr id="2562" name="Google Shape;2562;p118"/>
          <p:cNvGrpSpPr/>
          <p:nvPr/>
        </p:nvGrpSpPr>
        <p:grpSpPr>
          <a:xfrm>
            <a:off x="4713287" y="1571625"/>
            <a:ext cx="2559050" cy="319087"/>
            <a:chOff x="2771" y="427"/>
            <a:chExt cx="1612" cy="201"/>
          </a:xfrm>
        </p:grpSpPr>
        <p:sp>
          <p:nvSpPr>
            <p:cNvPr id="2563" name="Google Shape;2563;p118"/>
            <p:cNvSpPr/>
            <p:nvPr/>
          </p:nvSpPr>
          <p:spPr>
            <a:xfrm>
              <a:off x="2771" y="432"/>
              <a:ext cx="192" cy="192"/>
            </a:xfrm>
            <a:prstGeom prst="roundRect">
              <a:avLst>
                <a:gd fmla="val 16667" name="adj"/>
              </a:avLst>
            </a:prstGeom>
            <a:solidFill>
              <a:srgbClr val="009900"/>
            </a:solidFill>
            <a:ln cap="flat" cmpd="sng" w="19050">
              <a:solidFill>
                <a:srgbClr val="0000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3300"/>
                </a:buClr>
                <a:buSzPts val="1800"/>
                <a:buFont typeface="Tahoma"/>
                <a:buNone/>
              </a:pPr>
              <a:r>
                <a:rPr b="0" i="0" lang="en-US" sz="1800" u="none">
                  <a:solidFill>
                    <a:srgbClr val="FF3300"/>
                  </a:solidFill>
                  <a:latin typeface="Tahoma"/>
                  <a:ea typeface="Tahoma"/>
                  <a:cs typeface="Tahoma"/>
                  <a:sym typeface="Tahoma"/>
                </a:rPr>
                <a:t>5</a:t>
              </a:r>
              <a:endParaRPr/>
            </a:p>
          </p:txBody>
        </p:sp>
        <p:grpSp>
          <p:nvGrpSpPr>
            <p:cNvPr id="2564" name="Google Shape;2564;p118"/>
            <p:cNvGrpSpPr/>
            <p:nvPr/>
          </p:nvGrpSpPr>
          <p:grpSpPr>
            <a:xfrm>
              <a:off x="3255" y="427"/>
              <a:ext cx="1128" cy="201"/>
              <a:chOff x="1715" y="3783"/>
              <a:chExt cx="1128" cy="201"/>
            </a:xfrm>
          </p:grpSpPr>
          <p:sp>
            <p:nvSpPr>
              <p:cNvPr id="2565" name="Google Shape;2565;p118"/>
              <p:cNvSpPr/>
              <p:nvPr/>
            </p:nvSpPr>
            <p:spPr>
              <a:xfrm>
                <a:off x="1715" y="3783"/>
                <a:ext cx="192" cy="192"/>
              </a:xfrm>
              <a:prstGeom prst="roundRect">
                <a:avLst>
                  <a:gd fmla="val 16667" name="adj"/>
                </a:avLst>
              </a:prstGeom>
              <a:solidFill>
                <a:srgbClr val="009900"/>
              </a:solidFill>
              <a:ln cap="flat" cmpd="sng" w="19050">
                <a:solidFill>
                  <a:srgbClr val="0000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3300"/>
                  </a:buClr>
                  <a:buSzPts val="1800"/>
                  <a:buFont typeface="Tahoma"/>
                  <a:buNone/>
                </a:pPr>
                <a:r>
                  <a:rPr b="0" i="0" lang="en-US" sz="1800" u="none">
                    <a:solidFill>
                      <a:srgbClr val="FF3300"/>
                    </a:solidFill>
                    <a:latin typeface="Tahoma"/>
                    <a:ea typeface="Tahoma"/>
                    <a:cs typeface="Tahoma"/>
                    <a:sym typeface="Tahoma"/>
                  </a:rPr>
                  <a:t>6</a:t>
                </a:r>
                <a:endParaRPr/>
              </a:p>
            </p:txBody>
          </p:sp>
          <p:sp>
            <p:nvSpPr>
              <p:cNvPr id="2566" name="Google Shape;2566;p118"/>
              <p:cNvSpPr/>
              <p:nvPr/>
            </p:nvSpPr>
            <p:spPr>
              <a:xfrm>
                <a:off x="2627" y="3805"/>
                <a:ext cx="216" cy="165"/>
              </a:xfrm>
              <a:prstGeom prst="roundRect">
                <a:avLst>
                  <a:gd fmla="val 16667" name="adj"/>
                </a:avLst>
              </a:prstGeom>
              <a:solidFill>
                <a:srgbClr val="009900"/>
              </a:solidFill>
              <a:ln cap="flat" cmpd="sng" w="19050">
                <a:solidFill>
                  <a:srgbClr val="0000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3300"/>
                  </a:buClr>
                  <a:buSzPts val="1800"/>
                  <a:buFont typeface="Tahoma"/>
                  <a:buNone/>
                </a:pPr>
                <a:r>
                  <a:rPr b="0" i="0" lang="en-US" sz="1800" u="none">
                    <a:solidFill>
                      <a:srgbClr val="FF3300"/>
                    </a:solidFill>
                    <a:latin typeface="Tahoma"/>
                    <a:ea typeface="Tahoma"/>
                    <a:cs typeface="Tahoma"/>
                    <a:sym typeface="Tahoma"/>
                  </a:rPr>
                  <a:t>8</a:t>
                </a:r>
                <a:endParaRPr/>
              </a:p>
            </p:txBody>
          </p:sp>
          <p:sp>
            <p:nvSpPr>
              <p:cNvPr id="2567" name="Google Shape;2567;p118"/>
              <p:cNvSpPr/>
              <p:nvPr/>
            </p:nvSpPr>
            <p:spPr>
              <a:xfrm>
                <a:off x="2236" y="3792"/>
                <a:ext cx="192" cy="192"/>
              </a:xfrm>
              <a:prstGeom prst="roundRect">
                <a:avLst>
                  <a:gd fmla="val 16667" name="adj"/>
                </a:avLst>
              </a:prstGeom>
              <a:solidFill>
                <a:srgbClr val="009900"/>
              </a:solidFill>
              <a:ln cap="flat" cmpd="sng" w="19050">
                <a:solidFill>
                  <a:srgbClr val="0000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3300"/>
                  </a:buClr>
                  <a:buSzPts val="1800"/>
                  <a:buFont typeface="Tahoma"/>
                  <a:buNone/>
                </a:pPr>
                <a:r>
                  <a:rPr b="0" i="0" lang="en-US" sz="1800" u="none">
                    <a:solidFill>
                      <a:srgbClr val="FF3300"/>
                    </a:solidFill>
                    <a:latin typeface="Tahoma"/>
                    <a:ea typeface="Tahoma"/>
                    <a:cs typeface="Tahoma"/>
                    <a:sym typeface="Tahoma"/>
                  </a:rPr>
                  <a:t>7</a:t>
                </a:r>
                <a:endParaRPr/>
              </a:p>
            </p:txBody>
          </p:sp>
        </p:grpSp>
      </p:grpSp>
      <p:sp>
        <p:nvSpPr>
          <p:cNvPr id="2568" name="Google Shape;2568;p118"/>
          <p:cNvSpPr/>
          <p:nvPr/>
        </p:nvSpPr>
        <p:spPr>
          <a:xfrm>
            <a:off x="4683125" y="1539875"/>
            <a:ext cx="2651125" cy="377825"/>
          </a:xfrm>
          <a:prstGeom prst="roundRect">
            <a:avLst>
              <a:gd fmla="val 16667" name="adj"/>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2" name="Shape 2572"/>
        <p:cNvGrpSpPr/>
        <p:nvPr/>
      </p:nvGrpSpPr>
      <p:grpSpPr>
        <a:xfrm>
          <a:off x="0" y="0"/>
          <a:ext cx="0" cy="0"/>
          <a:chOff x="0" y="0"/>
          <a:chExt cx="0" cy="0"/>
        </a:xfrm>
      </p:grpSpPr>
      <p:cxnSp>
        <p:nvCxnSpPr>
          <p:cNvPr id="2573" name="Google Shape;2573;p119"/>
          <p:cNvCxnSpPr/>
          <p:nvPr/>
        </p:nvCxnSpPr>
        <p:spPr>
          <a:xfrm flipH="1" rot="10800000">
            <a:off x="1449387" y="3113087"/>
            <a:ext cx="836612" cy="835025"/>
          </a:xfrm>
          <a:prstGeom prst="straightConnector1">
            <a:avLst/>
          </a:prstGeom>
          <a:noFill/>
          <a:ln cap="flat" cmpd="sng" w="28575">
            <a:solidFill>
              <a:srgbClr val="0000FF"/>
            </a:solidFill>
            <a:prstDash val="solid"/>
            <a:miter lim="800000"/>
            <a:headEnd len="med" w="med" type="none"/>
            <a:tailEnd len="lg" w="lg" type="stealth"/>
          </a:ln>
        </p:spPr>
      </p:cxnSp>
      <p:cxnSp>
        <p:nvCxnSpPr>
          <p:cNvPr id="2574" name="Google Shape;2574;p119"/>
          <p:cNvCxnSpPr/>
          <p:nvPr/>
        </p:nvCxnSpPr>
        <p:spPr>
          <a:xfrm rot="10800000">
            <a:off x="2271712" y="3113087"/>
            <a:ext cx="901700" cy="835025"/>
          </a:xfrm>
          <a:prstGeom prst="straightConnector1">
            <a:avLst/>
          </a:prstGeom>
          <a:noFill/>
          <a:ln cap="flat" cmpd="sng" w="28575">
            <a:solidFill>
              <a:srgbClr val="0000FF"/>
            </a:solidFill>
            <a:prstDash val="solid"/>
            <a:miter lim="800000"/>
            <a:headEnd len="med" w="med" type="none"/>
            <a:tailEnd len="lg" w="lg" type="stealth"/>
          </a:ln>
        </p:spPr>
      </p:cxnSp>
      <p:sp>
        <p:nvSpPr>
          <p:cNvPr id="2575" name="Google Shape;2575;p119"/>
          <p:cNvSpPr/>
          <p:nvPr/>
        </p:nvSpPr>
        <p:spPr>
          <a:xfrm>
            <a:off x="1219200" y="2667000"/>
            <a:ext cx="2103437" cy="427037"/>
          </a:xfrm>
          <a:prstGeom prst="roundRect">
            <a:avLst>
              <a:gd fmla="val 16667" name="adj"/>
            </a:avLst>
          </a:prstGeom>
          <a:no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576" name="Google Shape;2576;p119"/>
          <p:cNvSpPr/>
          <p:nvPr/>
        </p:nvSpPr>
        <p:spPr>
          <a:xfrm>
            <a:off x="4714875" y="2667000"/>
            <a:ext cx="2706687" cy="427037"/>
          </a:xfrm>
          <a:prstGeom prst="roundRect">
            <a:avLst>
              <a:gd fmla="val 16667" name="adj"/>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577" name="Google Shape;2577;p119"/>
          <p:cNvSpPr/>
          <p:nvPr/>
        </p:nvSpPr>
        <p:spPr>
          <a:xfrm>
            <a:off x="1219200" y="3962400"/>
            <a:ext cx="430212" cy="427037"/>
          </a:xfrm>
          <a:prstGeom prst="roundRect">
            <a:avLst>
              <a:gd fmla="val 16667" name="adj"/>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578" name="Google Shape;2578;p119"/>
          <p:cNvSpPr/>
          <p:nvPr/>
        </p:nvSpPr>
        <p:spPr>
          <a:xfrm>
            <a:off x="2955925" y="3962400"/>
            <a:ext cx="433387" cy="427037"/>
          </a:xfrm>
          <a:prstGeom prst="roundRect">
            <a:avLst>
              <a:gd fmla="val 16667" name="adj"/>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2579" name="Google Shape;2579;p119"/>
          <p:cNvCxnSpPr/>
          <p:nvPr/>
        </p:nvCxnSpPr>
        <p:spPr>
          <a:xfrm flipH="1" rot="10800000">
            <a:off x="2271712" y="1973262"/>
            <a:ext cx="2033587" cy="674687"/>
          </a:xfrm>
          <a:prstGeom prst="straightConnector1">
            <a:avLst/>
          </a:prstGeom>
          <a:noFill/>
          <a:ln cap="flat" cmpd="sng" w="28575">
            <a:solidFill>
              <a:srgbClr val="0000FF"/>
            </a:solidFill>
            <a:prstDash val="solid"/>
            <a:miter lim="800000"/>
            <a:headEnd len="med" w="med" type="none"/>
            <a:tailEnd len="lg" w="lg" type="stealth"/>
          </a:ln>
        </p:spPr>
      </p:cxnSp>
      <p:cxnSp>
        <p:nvCxnSpPr>
          <p:cNvPr id="2580" name="Google Shape;2580;p119"/>
          <p:cNvCxnSpPr/>
          <p:nvPr/>
        </p:nvCxnSpPr>
        <p:spPr>
          <a:xfrm rot="10800000">
            <a:off x="4305300" y="1973262"/>
            <a:ext cx="1763712" cy="679450"/>
          </a:xfrm>
          <a:prstGeom prst="straightConnector1">
            <a:avLst/>
          </a:prstGeom>
          <a:noFill/>
          <a:ln cap="flat" cmpd="sng" w="28575">
            <a:solidFill>
              <a:srgbClr val="0000FF"/>
            </a:solidFill>
            <a:prstDash val="solid"/>
            <a:miter lim="800000"/>
            <a:headEnd len="med" w="med" type="none"/>
            <a:tailEnd len="lg" w="lg" type="stealth"/>
          </a:ln>
        </p:spPr>
      </p:cxnSp>
      <p:sp>
        <p:nvSpPr>
          <p:cNvPr id="2581" name="Google Shape;2581;p119"/>
          <p:cNvSpPr/>
          <p:nvPr/>
        </p:nvSpPr>
        <p:spPr>
          <a:xfrm>
            <a:off x="1219200" y="1524000"/>
            <a:ext cx="6172200" cy="430212"/>
          </a:xfrm>
          <a:prstGeom prst="roundRect">
            <a:avLst>
              <a:gd fmla="val 16667" name="adj"/>
            </a:avLst>
          </a:prstGeom>
          <a:no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582" name="Google Shape;2582;p119"/>
          <p:cNvSpPr/>
          <p:nvPr/>
        </p:nvSpPr>
        <p:spPr>
          <a:xfrm>
            <a:off x="3659187" y="1585912"/>
            <a:ext cx="304800" cy="304800"/>
          </a:xfrm>
          <a:prstGeom prst="roundRect">
            <a:avLst>
              <a:gd fmla="val 16667" name="adj"/>
            </a:avLst>
          </a:prstGeom>
          <a:solidFill>
            <a:srgbClr val="009900"/>
          </a:solidFill>
          <a:ln cap="flat" cmpd="sng" w="19050">
            <a:solidFill>
              <a:srgbClr val="0000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3300"/>
              </a:buClr>
              <a:buSzPts val="1800"/>
              <a:buFont typeface="Tahoma"/>
              <a:buNone/>
            </a:pPr>
            <a:r>
              <a:rPr b="0" i="0" lang="en-US" sz="1800" u="none">
                <a:solidFill>
                  <a:srgbClr val="FF3300"/>
                </a:solidFill>
                <a:latin typeface="Tahoma"/>
                <a:ea typeface="Tahoma"/>
                <a:cs typeface="Tahoma"/>
                <a:sym typeface="Tahoma"/>
              </a:rPr>
              <a:t>4</a:t>
            </a:r>
            <a:endParaRPr/>
          </a:p>
        </p:txBody>
      </p:sp>
      <p:sp>
        <p:nvSpPr>
          <p:cNvPr id="2583" name="Google Shape;2583;p119"/>
          <p:cNvSpPr/>
          <p:nvPr/>
        </p:nvSpPr>
        <p:spPr>
          <a:xfrm>
            <a:off x="6443662" y="4776787"/>
            <a:ext cx="1227137" cy="427037"/>
          </a:xfrm>
          <a:prstGeom prst="roundRect">
            <a:avLst>
              <a:gd fmla="val 16667" name="adj"/>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584" name="Google Shape;2584;p119"/>
          <p:cNvSpPr/>
          <p:nvPr/>
        </p:nvSpPr>
        <p:spPr>
          <a:xfrm>
            <a:off x="7275512" y="5692775"/>
            <a:ext cx="436562" cy="427037"/>
          </a:xfrm>
          <a:prstGeom prst="roundRect">
            <a:avLst>
              <a:gd fmla="val 16667" name="adj"/>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2585" name="Google Shape;2585;p119"/>
          <p:cNvCxnSpPr/>
          <p:nvPr/>
        </p:nvCxnSpPr>
        <p:spPr>
          <a:xfrm>
            <a:off x="7058025" y="5218112"/>
            <a:ext cx="420687" cy="452437"/>
          </a:xfrm>
          <a:prstGeom prst="straightConnector1">
            <a:avLst/>
          </a:prstGeom>
          <a:noFill/>
          <a:ln cap="flat" cmpd="sng" w="28575">
            <a:solidFill>
              <a:srgbClr val="0000FF"/>
            </a:solidFill>
            <a:prstDash val="solid"/>
            <a:miter lim="800000"/>
            <a:headEnd len="lg" w="lg" type="stealth"/>
            <a:tailEnd len="med" w="med" type="none"/>
          </a:ln>
        </p:spPr>
      </p:cxnSp>
      <p:cxnSp>
        <p:nvCxnSpPr>
          <p:cNvPr id="2586" name="Google Shape;2586;p119"/>
          <p:cNvCxnSpPr/>
          <p:nvPr/>
        </p:nvCxnSpPr>
        <p:spPr>
          <a:xfrm rot="10800000">
            <a:off x="6599237" y="4338637"/>
            <a:ext cx="458787" cy="423862"/>
          </a:xfrm>
          <a:prstGeom prst="straightConnector1">
            <a:avLst/>
          </a:prstGeom>
          <a:noFill/>
          <a:ln cap="flat" cmpd="sng" w="28575">
            <a:solidFill>
              <a:srgbClr val="0000FF"/>
            </a:solidFill>
            <a:prstDash val="solid"/>
            <a:miter lim="800000"/>
            <a:headEnd len="med" w="med" type="none"/>
            <a:tailEnd len="lg" w="lg" type="stealth"/>
          </a:ln>
        </p:spPr>
      </p:cxnSp>
      <p:grpSp>
        <p:nvGrpSpPr>
          <p:cNvPr id="2587" name="Google Shape;2587;p119"/>
          <p:cNvGrpSpPr/>
          <p:nvPr/>
        </p:nvGrpSpPr>
        <p:grpSpPr>
          <a:xfrm>
            <a:off x="1285875" y="1552575"/>
            <a:ext cx="2027237" cy="377825"/>
            <a:chOff x="792" y="3190"/>
            <a:chExt cx="1277" cy="238"/>
          </a:xfrm>
        </p:grpSpPr>
        <p:grpSp>
          <p:nvGrpSpPr>
            <p:cNvPr id="2588" name="Google Shape;2588;p119"/>
            <p:cNvGrpSpPr/>
            <p:nvPr/>
          </p:nvGrpSpPr>
          <p:grpSpPr>
            <a:xfrm>
              <a:off x="824" y="3214"/>
              <a:ext cx="1203" cy="194"/>
              <a:chOff x="828" y="1727"/>
              <a:chExt cx="1203" cy="194"/>
            </a:xfrm>
          </p:grpSpPr>
          <p:sp>
            <p:nvSpPr>
              <p:cNvPr id="2589" name="Google Shape;2589;p119"/>
              <p:cNvSpPr/>
              <p:nvPr/>
            </p:nvSpPr>
            <p:spPr>
              <a:xfrm>
                <a:off x="1315" y="1736"/>
                <a:ext cx="226" cy="183"/>
              </a:xfrm>
              <a:prstGeom prst="roundRect">
                <a:avLst>
                  <a:gd fmla="val 16667" name="adj"/>
                </a:avLst>
              </a:prstGeom>
              <a:solidFill>
                <a:srgbClr val="009900"/>
              </a:solidFill>
              <a:ln cap="flat" cmpd="sng" w="28575">
                <a:solidFill>
                  <a:srgbClr val="0000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3300"/>
                  </a:buClr>
                  <a:buSzPts val="1800"/>
                  <a:buFont typeface="Tahoma"/>
                  <a:buNone/>
                </a:pPr>
                <a:r>
                  <a:rPr b="0" i="0" lang="en-US" sz="1800" u="none">
                    <a:solidFill>
                      <a:srgbClr val="FF3300"/>
                    </a:solidFill>
                    <a:latin typeface="Tahoma"/>
                    <a:ea typeface="Tahoma"/>
                    <a:cs typeface="Tahoma"/>
                    <a:sym typeface="Tahoma"/>
                  </a:rPr>
                  <a:t>2 </a:t>
                </a:r>
                <a:endParaRPr/>
              </a:p>
            </p:txBody>
          </p:sp>
          <p:sp>
            <p:nvSpPr>
              <p:cNvPr id="2590" name="Google Shape;2590;p119"/>
              <p:cNvSpPr/>
              <p:nvPr/>
            </p:nvSpPr>
            <p:spPr>
              <a:xfrm>
                <a:off x="828" y="1727"/>
                <a:ext cx="192" cy="192"/>
              </a:xfrm>
              <a:prstGeom prst="roundRect">
                <a:avLst>
                  <a:gd fmla="val 16667" name="adj"/>
                </a:avLst>
              </a:prstGeom>
              <a:solidFill>
                <a:srgbClr val="009900"/>
              </a:solidFill>
              <a:ln cap="flat" cmpd="sng" w="28575">
                <a:solidFill>
                  <a:srgbClr val="0000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3300"/>
                  </a:buClr>
                  <a:buSzPts val="1800"/>
                  <a:buFont typeface="Tahoma"/>
                  <a:buNone/>
                </a:pPr>
                <a:r>
                  <a:rPr b="0" i="0" lang="en-US" sz="1800" u="none">
                    <a:solidFill>
                      <a:srgbClr val="FF3300"/>
                    </a:solidFill>
                    <a:latin typeface="Tahoma"/>
                    <a:ea typeface="Tahoma"/>
                    <a:cs typeface="Tahoma"/>
                    <a:sym typeface="Tahoma"/>
                  </a:rPr>
                  <a:t>1</a:t>
                </a:r>
                <a:endParaRPr/>
              </a:p>
            </p:txBody>
          </p:sp>
          <p:sp>
            <p:nvSpPr>
              <p:cNvPr id="2591" name="Google Shape;2591;p119"/>
              <p:cNvSpPr/>
              <p:nvPr/>
            </p:nvSpPr>
            <p:spPr>
              <a:xfrm>
                <a:off x="1839" y="1729"/>
                <a:ext cx="192" cy="192"/>
              </a:xfrm>
              <a:prstGeom prst="roundRect">
                <a:avLst>
                  <a:gd fmla="val 16667" name="adj"/>
                </a:avLst>
              </a:prstGeom>
              <a:solidFill>
                <a:srgbClr val="009900"/>
              </a:solidFill>
              <a:ln cap="flat" cmpd="sng" w="28575">
                <a:solidFill>
                  <a:srgbClr val="0000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3300"/>
                  </a:buClr>
                  <a:buSzPts val="1800"/>
                  <a:buFont typeface="Tahoma"/>
                  <a:buNone/>
                </a:pPr>
                <a:r>
                  <a:rPr b="0" i="0" lang="en-US" sz="1800" u="none">
                    <a:solidFill>
                      <a:srgbClr val="FF3300"/>
                    </a:solidFill>
                    <a:latin typeface="Tahoma"/>
                    <a:ea typeface="Tahoma"/>
                    <a:cs typeface="Tahoma"/>
                    <a:sym typeface="Tahoma"/>
                  </a:rPr>
                  <a:t>3</a:t>
                </a:r>
                <a:endParaRPr/>
              </a:p>
            </p:txBody>
          </p:sp>
        </p:grpSp>
        <p:sp>
          <p:nvSpPr>
            <p:cNvPr id="2592" name="Google Shape;2592;p119"/>
            <p:cNvSpPr/>
            <p:nvPr/>
          </p:nvSpPr>
          <p:spPr>
            <a:xfrm>
              <a:off x="792" y="3190"/>
              <a:ext cx="1277" cy="238"/>
            </a:xfrm>
            <a:prstGeom prst="roundRect">
              <a:avLst>
                <a:gd fmla="val 16667" name="adj"/>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sp>
        <p:nvSpPr>
          <p:cNvPr id="2593" name="Google Shape;2593;p119"/>
          <p:cNvSpPr txBox="1"/>
          <p:nvPr/>
        </p:nvSpPr>
        <p:spPr>
          <a:xfrm>
            <a:off x="398462" y="319087"/>
            <a:ext cx="7543800" cy="584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2"/>
              </a:buClr>
              <a:buSzPts val="3900"/>
              <a:buFont typeface="Arial"/>
              <a:buNone/>
            </a:pPr>
            <a:r>
              <a:rPr b="0" i="0" lang="en-US" sz="3900" u="none">
                <a:solidFill>
                  <a:schemeClr val="dk2"/>
                </a:solidFill>
                <a:latin typeface="Arial"/>
                <a:ea typeface="Arial"/>
                <a:cs typeface="Arial"/>
                <a:sym typeface="Arial"/>
              </a:rPr>
              <a:t>Quick-Sort(A, 0, 7)</a:t>
            </a:r>
            <a:endParaRPr/>
          </a:p>
        </p:txBody>
      </p:sp>
      <p:sp>
        <p:nvSpPr>
          <p:cNvPr id="2594" name="Google Shape;2594;p119"/>
          <p:cNvSpPr txBox="1"/>
          <p:nvPr/>
        </p:nvSpPr>
        <p:spPr>
          <a:xfrm>
            <a:off x="450850" y="1019175"/>
            <a:ext cx="3060700" cy="45720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9900"/>
              </a:buClr>
              <a:buSzPts val="2400"/>
              <a:buFont typeface="Arial"/>
              <a:buNone/>
            </a:pPr>
            <a:r>
              <a:rPr b="0" i="0" lang="en-US" sz="2400" u="none">
                <a:solidFill>
                  <a:srgbClr val="009900"/>
                </a:solidFill>
                <a:latin typeface="Arial"/>
                <a:ea typeface="Arial"/>
                <a:cs typeface="Arial"/>
                <a:sym typeface="Arial"/>
              </a:rPr>
              <a:t>Quick-Sort(A, 0, 7)</a:t>
            </a:r>
            <a:endParaRPr/>
          </a:p>
        </p:txBody>
      </p:sp>
      <p:sp>
        <p:nvSpPr>
          <p:cNvPr id="2595" name="Google Shape;2595;p119"/>
          <p:cNvSpPr txBox="1"/>
          <p:nvPr/>
        </p:nvSpPr>
        <p:spPr>
          <a:xfrm>
            <a:off x="3194050" y="990600"/>
            <a:ext cx="2233612"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9900"/>
              </a:buClr>
              <a:buSzPts val="2400"/>
              <a:buFont typeface="Arial"/>
              <a:buNone/>
            </a:pPr>
            <a:r>
              <a:rPr b="0" i="0" lang="en-US" sz="2400" u="none">
                <a:solidFill>
                  <a:srgbClr val="009900"/>
                </a:solidFill>
                <a:latin typeface="Arial"/>
                <a:ea typeface="Arial"/>
                <a:cs typeface="Arial"/>
                <a:sym typeface="Arial"/>
              </a:rPr>
              <a:t>, </a:t>
            </a:r>
            <a:r>
              <a:rPr b="0" i="0" lang="en-US" sz="2400" u="none">
                <a:solidFill>
                  <a:srgbClr val="FF0000"/>
                </a:solidFill>
                <a:latin typeface="Arial"/>
                <a:ea typeface="Arial"/>
                <a:cs typeface="Arial"/>
                <a:sym typeface="Arial"/>
              </a:rPr>
              <a:t>done!</a:t>
            </a:r>
            <a:endParaRPr/>
          </a:p>
        </p:txBody>
      </p:sp>
      <p:sp>
        <p:nvSpPr>
          <p:cNvPr id="2596" name="Google Shape;2596;p119"/>
          <p:cNvSpPr/>
          <p:nvPr/>
        </p:nvSpPr>
        <p:spPr>
          <a:xfrm>
            <a:off x="5608637" y="3897312"/>
            <a:ext cx="1981200" cy="427037"/>
          </a:xfrm>
          <a:prstGeom prst="roundRect">
            <a:avLst>
              <a:gd fmla="val 16667" name="adj"/>
            </a:avLst>
          </a:prstGeom>
          <a:solidFill>
            <a:schemeClr val="lt1"/>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2597" name="Google Shape;2597;p119"/>
          <p:cNvCxnSpPr/>
          <p:nvPr/>
        </p:nvCxnSpPr>
        <p:spPr>
          <a:xfrm rot="10800000">
            <a:off x="6069012" y="3108325"/>
            <a:ext cx="530225" cy="774700"/>
          </a:xfrm>
          <a:prstGeom prst="straightConnector1">
            <a:avLst/>
          </a:prstGeom>
          <a:noFill/>
          <a:ln cap="flat" cmpd="sng" w="28575">
            <a:solidFill>
              <a:srgbClr val="0000FF"/>
            </a:solidFill>
            <a:prstDash val="solid"/>
            <a:miter lim="800000"/>
            <a:headEnd len="med" w="med" type="none"/>
            <a:tailEnd len="lg" w="lg" type="stealth"/>
          </a:ln>
        </p:spPr>
      </p:cxnSp>
      <p:grpSp>
        <p:nvGrpSpPr>
          <p:cNvPr id="2598" name="Google Shape;2598;p119"/>
          <p:cNvGrpSpPr/>
          <p:nvPr/>
        </p:nvGrpSpPr>
        <p:grpSpPr>
          <a:xfrm>
            <a:off x="4713287" y="1571625"/>
            <a:ext cx="2559050" cy="319087"/>
            <a:chOff x="2771" y="427"/>
            <a:chExt cx="1612" cy="201"/>
          </a:xfrm>
        </p:grpSpPr>
        <p:sp>
          <p:nvSpPr>
            <p:cNvPr id="2599" name="Google Shape;2599;p119"/>
            <p:cNvSpPr/>
            <p:nvPr/>
          </p:nvSpPr>
          <p:spPr>
            <a:xfrm>
              <a:off x="2771" y="432"/>
              <a:ext cx="192" cy="192"/>
            </a:xfrm>
            <a:prstGeom prst="roundRect">
              <a:avLst>
                <a:gd fmla="val 16667" name="adj"/>
              </a:avLst>
            </a:prstGeom>
            <a:solidFill>
              <a:srgbClr val="009900"/>
            </a:solidFill>
            <a:ln cap="flat" cmpd="sng" w="19050">
              <a:solidFill>
                <a:srgbClr val="0000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3300"/>
                </a:buClr>
                <a:buSzPts val="1800"/>
                <a:buFont typeface="Tahoma"/>
                <a:buNone/>
              </a:pPr>
              <a:r>
                <a:rPr b="0" i="0" lang="en-US" sz="1800" u="none">
                  <a:solidFill>
                    <a:srgbClr val="FF3300"/>
                  </a:solidFill>
                  <a:latin typeface="Tahoma"/>
                  <a:ea typeface="Tahoma"/>
                  <a:cs typeface="Tahoma"/>
                  <a:sym typeface="Tahoma"/>
                </a:rPr>
                <a:t>5</a:t>
              </a:r>
              <a:endParaRPr/>
            </a:p>
          </p:txBody>
        </p:sp>
        <p:grpSp>
          <p:nvGrpSpPr>
            <p:cNvPr id="2600" name="Google Shape;2600;p119"/>
            <p:cNvGrpSpPr/>
            <p:nvPr/>
          </p:nvGrpSpPr>
          <p:grpSpPr>
            <a:xfrm>
              <a:off x="3255" y="427"/>
              <a:ext cx="1128" cy="201"/>
              <a:chOff x="1715" y="3783"/>
              <a:chExt cx="1128" cy="201"/>
            </a:xfrm>
          </p:grpSpPr>
          <p:sp>
            <p:nvSpPr>
              <p:cNvPr id="2601" name="Google Shape;2601;p119"/>
              <p:cNvSpPr/>
              <p:nvPr/>
            </p:nvSpPr>
            <p:spPr>
              <a:xfrm>
                <a:off x="1715" y="3783"/>
                <a:ext cx="192" cy="192"/>
              </a:xfrm>
              <a:prstGeom prst="roundRect">
                <a:avLst>
                  <a:gd fmla="val 16667" name="adj"/>
                </a:avLst>
              </a:prstGeom>
              <a:solidFill>
                <a:srgbClr val="009900"/>
              </a:solidFill>
              <a:ln cap="flat" cmpd="sng" w="19050">
                <a:solidFill>
                  <a:srgbClr val="0000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3300"/>
                  </a:buClr>
                  <a:buSzPts val="1800"/>
                  <a:buFont typeface="Tahoma"/>
                  <a:buNone/>
                </a:pPr>
                <a:r>
                  <a:rPr b="0" i="0" lang="en-US" sz="1800" u="none">
                    <a:solidFill>
                      <a:srgbClr val="FF3300"/>
                    </a:solidFill>
                    <a:latin typeface="Tahoma"/>
                    <a:ea typeface="Tahoma"/>
                    <a:cs typeface="Tahoma"/>
                    <a:sym typeface="Tahoma"/>
                  </a:rPr>
                  <a:t>6</a:t>
                </a:r>
                <a:endParaRPr/>
              </a:p>
            </p:txBody>
          </p:sp>
          <p:sp>
            <p:nvSpPr>
              <p:cNvPr id="2602" name="Google Shape;2602;p119"/>
              <p:cNvSpPr/>
              <p:nvPr/>
            </p:nvSpPr>
            <p:spPr>
              <a:xfrm>
                <a:off x="2627" y="3805"/>
                <a:ext cx="216" cy="165"/>
              </a:xfrm>
              <a:prstGeom prst="roundRect">
                <a:avLst>
                  <a:gd fmla="val 16667" name="adj"/>
                </a:avLst>
              </a:prstGeom>
              <a:solidFill>
                <a:srgbClr val="009900"/>
              </a:solidFill>
              <a:ln cap="flat" cmpd="sng" w="19050">
                <a:solidFill>
                  <a:srgbClr val="0000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3300"/>
                  </a:buClr>
                  <a:buSzPts val="1800"/>
                  <a:buFont typeface="Tahoma"/>
                  <a:buNone/>
                </a:pPr>
                <a:r>
                  <a:rPr b="0" i="0" lang="en-US" sz="1800" u="none">
                    <a:solidFill>
                      <a:srgbClr val="FF3300"/>
                    </a:solidFill>
                    <a:latin typeface="Tahoma"/>
                    <a:ea typeface="Tahoma"/>
                    <a:cs typeface="Tahoma"/>
                    <a:sym typeface="Tahoma"/>
                  </a:rPr>
                  <a:t>8</a:t>
                </a:r>
                <a:endParaRPr/>
              </a:p>
            </p:txBody>
          </p:sp>
          <p:sp>
            <p:nvSpPr>
              <p:cNvPr id="2603" name="Google Shape;2603;p119"/>
              <p:cNvSpPr/>
              <p:nvPr/>
            </p:nvSpPr>
            <p:spPr>
              <a:xfrm>
                <a:off x="2236" y="3792"/>
                <a:ext cx="192" cy="192"/>
              </a:xfrm>
              <a:prstGeom prst="roundRect">
                <a:avLst>
                  <a:gd fmla="val 16667" name="adj"/>
                </a:avLst>
              </a:prstGeom>
              <a:solidFill>
                <a:srgbClr val="009900"/>
              </a:solidFill>
              <a:ln cap="flat" cmpd="sng" w="19050">
                <a:solidFill>
                  <a:srgbClr val="0000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3300"/>
                  </a:buClr>
                  <a:buSzPts val="1800"/>
                  <a:buFont typeface="Tahoma"/>
                  <a:buNone/>
                </a:pPr>
                <a:r>
                  <a:rPr b="0" i="0" lang="en-US" sz="1800" u="none">
                    <a:solidFill>
                      <a:srgbClr val="FF3300"/>
                    </a:solidFill>
                    <a:latin typeface="Tahoma"/>
                    <a:ea typeface="Tahoma"/>
                    <a:cs typeface="Tahoma"/>
                    <a:sym typeface="Tahoma"/>
                  </a:rPr>
                  <a:t>7</a:t>
                </a:r>
                <a:endParaRPr/>
              </a:p>
            </p:txBody>
          </p:sp>
        </p:grpSp>
      </p:grpSp>
      <p:sp>
        <p:nvSpPr>
          <p:cNvPr id="2604" name="Google Shape;2604;p119"/>
          <p:cNvSpPr/>
          <p:nvPr/>
        </p:nvSpPr>
        <p:spPr>
          <a:xfrm>
            <a:off x="4683125" y="1539875"/>
            <a:ext cx="2651125" cy="377825"/>
          </a:xfrm>
          <a:prstGeom prst="roundRect">
            <a:avLst>
              <a:gd fmla="val 16667" name="adj"/>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1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800"/>
              <a:buFont typeface="Calibri"/>
              <a:buNone/>
            </a:pPr>
            <a:r>
              <a:rPr b="0" i="0" lang="en-US" sz="4800" u="sng">
                <a:solidFill>
                  <a:schemeClr val="dk1"/>
                </a:solidFill>
                <a:latin typeface="Calibri"/>
                <a:ea typeface="Calibri"/>
                <a:cs typeface="Calibri"/>
                <a:sym typeface="Calibri"/>
              </a:rPr>
              <a:t>Analysis of Insertion Sort</a:t>
            </a:r>
            <a:endParaRPr/>
          </a:p>
        </p:txBody>
      </p:sp>
      <p:sp>
        <p:nvSpPr>
          <p:cNvPr id="347" name="Google Shape;347;p12"/>
          <p:cNvSpPr txBox="1"/>
          <p:nvPr/>
        </p:nvSpPr>
        <p:spPr>
          <a:xfrm>
            <a:off x="457200" y="1219200"/>
            <a:ext cx="8229600" cy="5181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Maximum number of comparisons is O(n*n).</a:t>
            </a:r>
            <a:endParaRPr/>
          </a:p>
          <a:p>
            <a:pPr indent="-342900" lvl="0" marL="342900" marR="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In the best case, number of comparisons is O(n).</a:t>
            </a:r>
            <a:endParaRPr/>
          </a:p>
          <a:p>
            <a:pPr indent="-342900" lvl="0" marL="342900" marR="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The number of shifts performed during an insertion is one less than the number of comparisons or, when the new value is the smallest so far, the same as the number of comparisons.</a:t>
            </a:r>
            <a:endParaRPr/>
          </a:p>
          <a:p>
            <a:pPr indent="-342900" lvl="0" marL="342900" marR="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A shift in an insertion sort requires the movement of only one item whereas in a bubble or selection sort an exchange involves a temporary item and requires the movement of three items.</a:t>
            </a:r>
            <a:endParaRPr/>
          </a:p>
        </p:txBody>
      </p:sp>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9" name="Shape 2609"/>
        <p:cNvGrpSpPr/>
        <p:nvPr/>
      </p:nvGrpSpPr>
      <p:grpSpPr>
        <a:xfrm>
          <a:off x="0" y="0"/>
          <a:ext cx="0" cy="0"/>
          <a:chOff x="0" y="0"/>
          <a:chExt cx="0" cy="0"/>
        </a:xfrm>
      </p:grpSpPr>
      <p:sp>
        <p:nvSpPr>
          <p:cNvPr id="2610" name="Google Shape;2610;p120"/>
          <p:cNvSpPr txBox="1"/>
          <p:nvPr>
            <p:ph type="title"/>
          </p:nvPr>
        </p:nvSpPr>
        <p:spPr>
          <a:xfrm>
            <a:off x="398462" y="425450"/>
            <a:ext cx="7543800" cy="44767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800"/>
              <a:buFont typeface="Calibri"/>
              <a:buNone/>
            </a:pPr>
            <a:r>
              <a:rPr b="0" i="0" lang="en-US" sz="4800" u="sng">
                <a:solidFill>
                  <a:schemeClr val="dk1"/>
                </a:solidFill>
                <a:latin typeface="Calibri"/>
                <a:ea typeface="Calibri"/>
                <a:cs typeface="Calibri"/>
                <a:sym typeface="Calibri"/>
              </a:rPr>
              <a:t>Quick Sort - Summary</a:t>
            </a:r>
            <a:endParaRPr/>
          </a:p>
        </p:txBody>
      </p:sp>
      <p:sp>
        <p:nvSpPr>
          <p:cNvPr id="2611" name="Google Shape;2611;p120"/>
          <p:cNvSpPr txBox="1"/>
          <p:nvPr>
            <p:ph idx="1" type="body"/>
          </p:nvPr>
        </p:nvSpPr>
        <p:spPr>
          <a:xfrm>
            <a:off x="355600" y="1081087"/>
            <a:ext cx="8491537" cy="4962525"/>
          </a:xfrm>
          <a:prstGeom prst="rect">
            <a:avLst/>
          </a:prstGeom>
          <a:noFill/>
          <a:ln>
            <a:noFill/>
          </a:ln>
        </p:spPr>
        <p:txBody>
          <a:bodyPr anchorCtr="0" anchor="t" bIns="45700" lIns="91425" spcFirstLastPara="1" rIns="91425" wrap="square" tIns="45700">
            <a:noAutofit/>
          </a:bodyPr>
          <a:lstStyle/>
          <a:p>
            <a:pPr indent="-400050" lvl="0" marL="400050" rtl="0" algn="l">
              <a:lnSpc>
                <a:spcPct val="90000"/>
              </a:lnSpc>
              <a:spcBef>
                <a:spcPts val="0"/>
              </a:spcBef>
              <a:spcAft>
                <a:spcPts val="0"/>
              </a:spcAft>
              <a:buClr>
                <a:srgbClr val="FF0000"/>
              </a:buClr>
              <a:buSzPts val="3200"/>
              <a:buFont typeface="Arial"/>
              <a:buChar char="•"/>
            </a:pPr>
            <a:r>
              <a:rPr b="1" i="0" lang="en-US" sz="3200" u="none">
                <a:solidFill>
                  <a:srgbClr val="FF0000"/>
                </a:solidFill>
                <a:latin typeface="Calibri"/>
                <a:ea typeface="Calibri"/>
                <a:cs typeface="Calibri"/>
                <a:sym typeface="Calibri"/>
              </a:rPr>
              <a:t>Divide</a:t>
            </a:r>
            <a:r>
              <a:rPr b="0" i="0" lang="en-US" sz="3200" u="none">
                <a:solidFill>
                  <a:srgbClr val="FF0000"/>
                </a:solidFill>
                <a:latin typeface="Calibri"/>
                <a:ea typeface="Calibri"/>
                <a:cs typeface="Calibri"/>
                <a:sym typeface="Calibri"/>
              </a:rPr>
              <a:t>:</a:t>
            </a:r>
            <a:r>
              <a:rPr b="0" i="0" lang="en-US" sz="3400" u="none">
                <a:solidFill>
                  <a:schemeClr val="dk1"/>
                </a:solidFill>
                <a:latin typeface="Calibri"/>
                <a:ea typeface="Calibri"/>
                <a:cs typeface="Calibri"/>
                <a:sym typeface="Calibri"/>
              </a:rPr>
              <a:t> </a:t>
            </a:r>
            <a:endParaRPr b="0" i="0" sz="3300" u="none">
              <a:solidFill>
                <a:schemeClr val="dk1"/>
              </a:solidFill>
              <a:latin typeface="Calibri"/>
              <a:ea typeface="Calibri"/>
              <a:cs typeface="Calibri"/>
              <a:sym typeface="Calibri"/>
            </a:endParaRPr>
          </a:p>
          <a:p>
            <a:pPr indent="-342900" lvl="2" marL="1257300" rtl="0" algn="l">
              <a:lnSpc>
                <a:spcPct val="100000"/>
              </a:lnSpc>
              <a:spcBef>
                <a:spcPts val="500"/>
              </a:spcBef>
              <a:spcAft>
                <a:spcPts val="0"/>
              </a:spcAft>
              <a:buClr>
                <a:schemeClr val="dk1"/>
              </a:buClr>
              <a:buSzPts val="2500"/>
              <a:buFont typeface="Arial"/>
              <a:buChar char="•"/>
            </a:pPr>
            <a:r>
              <a:rPr b="0" i="0" lang="en-US" sz="2500" u="none">
                <a:solidFill>
                  <a:schemeClr val="dk1"/>
                </a:solidFill>
                <a:latin typeface="Calibri"/>
                <a:ea typeface="Calibri"/>
                <a:cs typeface="Calibri"/>
                <a:sym typeface="Calibri"/>
              </a:rPr>
              <a:t>Pick any element </a:t>
            </a:r>
            <a:r>
              <a:rPr b="1" i="0" lang="en-US" sz="2500" u="none">
                <a:solidFill>
                  <a:srgbClr val="0000FF"/>
                </a:solidFill>
                <a:latin typeface="Calibri"/>
                <a:ea typeface="Calibri"/>
                <a:cs typeface="Calibri"/>
                <a:sym typeface="Calibri"/>
              </a:rPr>
              <a:t>p</a:t>
            </a:r>
            <a:r>
              <a:rPr b="0" i="0" lang="en-US" sz="2500" u="none">
                <a:solidFill>
                  <a:schemeClr val="dk1"/>
                </a:solidFill>
                <a:latin typeface="Calibri"/>
                <a:ea typeface="Calibri"/>
                <a:cs typeface="Calibri"/>
                <a:sym typeface="Calibri"/>
              </a:rPr>
              <a:t> as the </a:t>
            </a:r>
            <a:r>
              <a:rPr b="1" i="0" lang="en-US" sz="2500" u="none">
                <a:solidFill>
                  <a:srgbClr val="0000FF"/>
                </a:solidFill>
                <a:latin typeface="Calibri"/>
                <a:ea typeface="Calibri"/>
                <a:cs typeface="Calibri"/>
                <a:sym typeface="Calibri"/>
              </a:rPr>
              <a:t>pivot</a:t>
            </a:r>
            <a:r>
              <a:rPr b="0" i="0" lang="en-US" sz="2500" u="none">
                <a:solidFill>
                  <a:schemeClr val="dk1"/>
                </a:solidFill>
                <a:latin typeface="Calibri"/>
                <a:ea typeface="Calibri"/>
                <a:cs typeface="Calibri"/>
                <a:sym typeface="Calibri"/>
              </a:rPr>
              <a:t>, e.g, the first element</a:t>
            </a:r>
            <a:endParaRPr/>
          </a:p>
          <a:p>
            <a:pPr indent="-342900" lvl="2" marL="1257300" rtl="0" algn="l">
              <a:lnSpc>
                <a:spcPct val="100000"/>
              </a:lnSpc>
              <a:spcBef>
                <a:spcPts val="500"/>
              </a:spcBef>
              <a:spcAft>
                <a:spcPts val="0"/>
              </a:spcAft>
              <a:buClr>
                <a:schemeClr val="dk1"/>
              </a:buClr>
              <a:buSzPts val="2500"/>
              <a:buFont typeface="Arial"/>
              <a:buChar char="•"/>
            </a:pPr>
            <a:r>
              <a:rPr b="0" i="0" lang="en-US" sz="2500" u="none">
                <a:solidFill>
                  <a:schemeClr val="dk1"/>
                </a:solidFill>
                <a:latin typeface="Calibri"/>
                <a:ea typeface="Calibri"/>
                <a:cs typeface="Calibri"/>
                <a:sym typeface="Calibri"/>
              </a:rPr>
              <a:t>Partition the remaining elements into </a:t>
            </a:r>
            <a:endParaRPr/>
          </a:p>
          <a:p>
            <a:pPr indent="-304800" lvl="4" marL="2133600" rtl="0" algn="l">
              <a:lnSpc>
                <a:spcPct val="100000"/>
              </a:lnSpc>
              <a:spcBef>
                <a:spcPts val="400"/>
              </a:spcBef>
              <a:spcAft>
                <a:spcPts val="0"/>
              </a:spcAft>
              <a:buClr>
                <a:srgbClr val="0000FF"/>
              </a:buClr>
              <a:buSzPts val="2000"/>
              <a:buNone/>
            </a:pPr>
            <a:r>
              <a:rPr b="1" i="0" lang="en-US" sz="2000" u="none">
                <a:solidFill>
                  <a:srgbClr val="0000FF"/>
                </a:solidFill>
                <a:latin typeface="Calibri"/>
                <a:ea typeface="Calibri"/>
                <a:cs typeface="Calibri"/>
                <a:sym typeface="Calibri"/>
              </a:rPr>
              <a:t>FirstPart,</a:t>
            </a:r>
            <a:r>
              <a:rPr b="1" i="1" lang="en-US" sz="2000" u="none">
                <a:solidFill>
                  <a:srgbClr val="0000FF"/>
                </a:solidFill>
                <a:latin typeface="Calibri"/>
                <a:ea typeface="Calibri"/>
                <a:cs typeface="Calibri"/>
                <a:sym typeface="Calibri"/>
              </a:rPr>
              <a:t>     </a:t>
            </a:r>
            <a:r>
              <a:rPr b="1" i="0" lang="en-US" sz="2000" u="none">
                <a:solidFill>
                  <a:schemeClr val="dk1"/>
                </a:solidFill>
                <a:latin typeface="Calibri"/>
                <a:ea typeface="Calibri"/>
                <a:cs typeface="Calibri"/>
                <a:sym typeface="Calibri"/>
              </a:rPr>
              <a:t>which contains all elements</a:t>
            </a:r>
            <a:r>
              <a:rPr b="1" i="0" lang="en-US" sz="2000" u="none">
                <a:solidFill>
                  <a:srgbClr val="0000FF"/>
                </a:solidFill>
                <a:latin typeface="Calibri"/>
                <a:ea typeface="Calibri"/>
                <a:cs typeface="Calibri"/>
                <a:sym typeface="Calibri"/>
              </a:rPr>
              <a:t> &lt; p</a:t>
            </a:r>
            <a:endParaRPr b="0" i="0" sz="2000" u="none">
              <a:solidFill>
                <a:schemeClr val="dk1"/>
              </a:solidFill>
              <a:latin typeface="Calibri"/>
              <a:ea typeface="Calibri"/>
              <a:cs typeface="Calibri"/>
              <a:sym typeface="Calibri"/>
            </a:endParaRPr>
          </a:p>
          <a:p>
            <a:pPr indent="-304800" lvl="4" marL="2133600" rtl="0" algn="l">
              <a:lnSpc>
                <a:spcPct val="100000"/>
              </a:lnSpc>
              <a:spcBef>
                <a:spcPts val="400"/>
              </a:spcBef>
              <a:spcAft>
                <a:spcPts val="0"/>
              </a:spcAft>
              <a:buClr>
                <a:srgbClr val="FF0000"/>
              </a:buClr>
              <a:buSzPts val="2000"/>
              <a:buNone/>
            </a:pPr>
            <a:r>
              <a:rPr b="1" i="0" lang="en-US" sz="2000" u="none">
                <a:solidFill>
                  <a:srgbClr val="FF0000"/>
                </a:solidFill>
                <a:latin typeface="Calibri"/>
                <a:ea typeface="Calibri"/>
                <a:cs typeface="Calibri"/>
                <a:sym typeface="Calibri"/>
              </a:rPr>
              <a:t>SecondPart, </a:t>
            </a:r>
            <a:r>
              <a:rPr b="1" i="0" lang="en-US" sz="2000" u="none">
                <a:solidFill>
                  <a:schemeClr val="dk1"/>
                </a:solidFill>
                <a:latin typeface="Calibri"/>
                <a:ea typeface="Calibri"/>
                <a:cs typeface="Calibri"/>
                <a:sym typeface="Calibri"/>
              </a:rPr>
              <a:t>which contains all elements</a:t>
            </a:r>
            <a:r>
              <a:rPr b="1" i="0" lang="en-US" sz="2000" u="none">
                <a:solidFill>
                  <a:srgbClr val="FF0000"/>
                </a:solidFill>
                <a:latin typeface="Calibri"/>
                <a:ea typeface="Calibri"/>
                <a:cs typeface="Calibri"/>
                <a:sym typeface="Calibri"/>
              </a:rPr>
              <a:t> ≥ p</a:t>
            </a:r>
            <a:endParaRPr/>
          </a:p>
          <a:p>
            <a:pPr indent="-304800" lvl="4" marL="2133600" rtl="0" algn="l">
              <a:lnSpc>
                <a:spcPct val="90000"/>
              </a:lnSpc>
              <a:spcBef>
                <a:spcPts val="660"/>
              </a:spcBef>
              <a:spcAft>
                <a:spcPts val="0"/>
              </a:spcAft>
              <a:buClr>
                <a:schemeClr val="dk1"/>
              </a:buClr>
              <a:buSzPts val="3300"/>
              <a:buNone/>
            </a:pPr>
            <a:r>
              <a:t/>
            </a:r>
            <a:endParaRPr b="1" i="0" sz="3300" u="none">
              <a:solidFill>
                <a:srgbClr val="FF0000"/>
              </a:solidFill>
              <a:latin typeface="Calibri"/>
              <a:ea typeface="Calibri"/>
              <a:cs typeface="Calibri"/>
              <a:sym typeface="Calibri"/>
            </a:endParaRPr>
          </a:p>
          <a:p>
            <a:pPr indent="-400050" lvl="0" marL="400050" rtl="0" algn="l">
              <a:lnSpc>
                <a:spcPct val="90000"/>
              </a:lnSpc>
              <a:spcBef>
                <a:spcPts val="640"/>
              </a:spcBef>
              <a:spcAft>
                <a:spcPts val="0"/>
              </a:spcAft>
              <a:buClr>
                <a:srgbClr val="009900"/>
              </a:buClr>
              <a:buSzPts val="3200"/>
              <a:buFont typeface="Arial"/>
              <a:buChar char="•"/>
            </a:pPr>
            <a:r>
              <a:rPr b="1" i="0" lang="en-US" sz="3200" u="none">
                <a:solidFill>
                  <a:srgbClr val="009900"/>
                </a:solidFill>
                <a:latin typeface="Calibri"/>
                <a:ea typeface="Calibri"/>
                <a:cs typeface="Calibri"/>
                <a:sym typeface="Calibri"/>
              </a:rPr>
              <a:t>Recursively </a:t>
            </a:r>
            <a:r>
              <a:rPr b="1" i="0" lang="en-US" sz="3200" u="none">
                <a:solidFill>
                  <a:srgbClr val="FF0000"/>
                </a:solidFill>
                <a:latin typeface="Calibri"/>
                <a:ea typeface="Calibri"/>
                <a:cs typeface="Calibri"/>
                <a:sym typeface="Calibri"/>
              </a:rPr>
              <a:t>sort</a:t>
            </a:r>
            <a:r>
              <a:rPr b="0" i="0" lang="en-US" sz="3200" u="none">
                <a:solidFill>
                  <a:schemeClr val="dk1"/>
                </a:solidFill>
                <a:latin typeface="Calibri"/>
                <a:ea typeface="Calibri"/>
                <a:cs typeface="Calibri"/>
                <a:sym typeface="Calibri"/>
              </a:rPr>
              <a:t> the </a:t>
            </a:r>
            <a:r>
              <a:rPr b="0" i="0" lang="en-US" sz="2600" u="none">
                <a:solidFill>
                  <a:srgbClr val="0000FF"/>
                </a:solidFill>
                <a:latin typeface="Calibri"/>
                <a:ea typeface="Calibri"/>
                <a:cs typeface="Calibri"/>
                <a:sym typeface="Calibri"/>
              </a:rPr>
              <a:t>FirstPart</a:t>
            </a:r>
            <a:r>
              <a:rPr b="0" i="0" lang="en-US" sz="2600" u="none">
                <a:solidFill>
                  <a:schemeClr val="dk1"/>
                </a:solidFill>
                <a:latin typeface="Calibri"/>
                <a:ea typeface="Calibri"/>
                <a:cs typeface="Calibri"/>
                <a:sym typeface="Calibri"/>
              </a:rPr>
              <a:t> and </a:t>
            </a:r>
            <a:r>
              <a:rPr b="0" i="0" lang="en-US" sz="2600" u="none">
                <a:solidFill>
                  <a:srgbClr val="FF0000"/>
                </a:solidFill>
                <a:latin typeface="Calibri"/>
                <a:ea typeface="Calibri"/>
                <a:cs typeface="Calibri"/>
                <a:sym typeface="Calibri"/>
              </a:rPr>
              <a:t>SecondPart</a:t>
            </a:r>
            <a:endParaRPr b="0" i="0" sz="3200" u="none">
              <a:solidFill>
                <a:srgbClr val="FF0000"/>
              </a:solidFill>
              <a:latin typeface="Calibri"/>
              <a:ea typeface="Calibri"/>
              <a:cs typeface="Calibri"/>
              <a:sym typeface="Calibri"/>
            </a:endParaRPr>
          </a:p>
          <a:p>
            <a:pPr indent="-196850" lvl="0" marL="400050" rtl="0" algn="l">
              <a:lnSpc>
                <a:spcPct val="90000"/>
              </a:lnSpc>
              <a:spcBef>
                <a:spcPts val="640"/>
              </a:spcBef>
              <a:spcAft>
                <a:spcPts val="0"/>
              </a:spcAft>
              <a:buClr>
                <a:schemeClr val="dk1"/>
              </a:buClr>
              <a:buSzPts val="3200"/>
              <a:buFont typeface="Arial"/>
              <a:buNone/>
            </a:pPr>
            <a:r>
              <a:t/>
            </a:r>
            <a:endParaRPr b="1" i="0" sz="3200" u="none">
              <a:solidFill>
                <a:schemeClr val="dk1"/>
              </a:solidFill>
              <a:latin typeface="Calibri"/>
              <a:ea typeface="Calibri"/>
              <a:cs typeface="Calibri"/>
              <a:sym typeface="Calibri"/>
            </a:endParaRPr>
          </a:p>
          <a:p>
            <a:pPr indent="-400050" lvl="0" marL="400050" rtl="0" algn="l">
              <a:lnSpc>
                <a:spcPct val="90000"/>
              </a:lnSpc>
              <a:spcBef>
                <a:spcPts val="640"/>
              </a:spcBef>
              <a:spcAft>
                <a:spcPts val="0"/>
              </a:spcAft>
              <a:buClr>
                <a:schemeClr val="accent1"/>
              </a:buClr>
              <a:buSzPts val="3200"/>
              <a:buFont typeface="Arial"/>
              <a:buChar char="•"/>
            </a:pPr>
            <a:r>
              <a:rPr b="1" i="0" lang="en-US" sz="3200" u="none">
                <a:solidFill>
                  <a:schemeClr val="accent1"/>
                </a:solidFill>
                <a:latin typeface="Calibri"/>
                <a:ea typeface="Calibri"/>
                <a:cs typeface="Calibri"/>
                <a:sym typeface="Calibri"/>
              </a:rPr>
              <a:t>Combine</a:t>
            </a:r>
            <a:r>
              <a:rPr b="0" i="0" lang="en-US" sz="3200" u="none">
                <a:solidFill>
                  <a:schemeClr val="accent1"/>
                </a:solidFill>
                <a:latin typeface="Calibri"/>
                <a:ea typeface="Calibri"/>
                <a:cs typeface="Calibri"/>
                <a:sym typeface="Calibri"/>
              </a:rPr>
              <a:t>:</a:t>
            </a:r>
            <a:r>
              <a:rPr b="0" i="0" lang="en-US" sz="3200" u="none">
                <a:solidFill>
                  <a:schemeClr val="dk1"/>
                </a:solidFill>
                <a:latin typeface="Calibri"/>
                <a:ea typeface="Calibri"/>
                <a:cs typeface="Calibri"/>
                <a:sym typeface="Calibri"/>
              </a:rPr>
              <a:t> no work is necessary since sorting</a:t>
            </a:r>
            <a:endParaRPr/>
          </a:p>
          <a:p>
            <a:pPr indent="-400050" lvl="0" marL="400050" rtl="0" algn="l">
              <a:lnSpc>
                <a:spcPct val="90000"/>
              </a:lnSpc>
              <a:spcBef>
                <a:spcPts val="640"/>
              </a:spcBef>
              <a:spcAft>
                <a:spcPts val="0"/>
              </a:spcAft>
              <a:buClr>
                <a:schemeClr val="dk1"/>
              </a:buClr>
              <a:buSzPts val="3200"/>
              <a:buNone/>
            </a:pPr>
            <a:r>
              <a:rPr b="0" i="0" lang="en-US" sz="3200" u="none">
                <a:solidFill>
                  <a:schemeClr val="dk1"/>
                </a:solidFill>
                <a:latin typeface="Calibri"/>
                <a:ea typeface="Calibri"/>
                <a:cs typeface="Calibri"/>
                <a:sym typeface="Calibri"/>
              </a:rPr>
              <a:t>           is done in place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1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1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1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1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11">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11">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11">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11">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11">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11">
                                            <p:txEl>
                                              <p:pRg end="9" st="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5" name="Shape 2615"/>
        <p:cNvGrpSpPr/>
        <p:nvPr/>
      </p:nvGrpSpPr>
      <p:grpSpPr>
        <a:xfrm>
          <a:off x="0" y="0"/>
          <a:ext cx="0" cy="0"/>
          <a:chOff x="0" y="0"/>
          <a:chExt cx="0" cy="0"/>
        </a:xfrm>
      </p:grpSpPr>
      <p:sp>
        <p:nvSpPr>
          <p:cNvPr id="2616" name="Google Shape;2616;p121"/>
          <p:cNvSpPr txBox="1"/>
          <p:nvPr>
            <p:ph type="title"/>
          </p:nvPr>
        </p:nvSpPr>
        <p:spPr>
          <a:xfrm>
            <a:off x="685800" y="228600"/>
            <a:ext cx="7772400" cy="685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800"/>
              <a:buFont typeface="Calibri"/>
              <a:buNone/>
            </a:pPr>
            <a:r>
              <a:rPr b="0" i="0" lang="en-US" sz="4800" u="sng">
                <a:solidFill>
                  <a:schemeClr val="dk1"/>
                </a:solidFill>
                <a:latin typeface="Calibri"/>
                <a:ea typeface="Calibri"/>
                <a:cs typeface="Calibri"/>
                <a:sym typeface="Calibri"/>
              </a:rPr>
              <a:t>Quick Sort Time</a:t>
            </a:r>
            <a:endParaRPr/>
          </a:p>
        </p:txBody>
      </p:sp>
      <p:sp>
        <p:nvSpPr>
          <p:cNvPr id="2617" name="Google Shape;2617;p121"/>
          <p:cNvSpPr txBox="1"/>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618" name="Google Shape;2618;p121"/>
          <p:cNvSpPr txBox="1"/>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619" name="Google Shape;2619;p121"/>
          <p:cNvSpPr txBox="1"/>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620" name="Google Shape;2620;p121"/>
          <p:cNvSpPr txBox="1"/>
          <p:nvPr/>
        </p:nvSpPr>
        <p:spPr>
          <a:xfrm>
            <a:off x="0" y="3219450"/>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621" name="Google Shape;2621;p121"/>
          <p:cNvSpPr txBox="1"/>
          <p:nvPr/>
        </p:nvSpPr>
        <p:spPr>
          <a:xfrm>
            <a:off x="0" y="3314700"/>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622" name="Google Shape;2622;p121"/>
          <p:cNvSpPr txBox="1"/>
          <p:nvPr/>
        </p:nvSpPr>
        <p:spPr>
          <a:xfrm>
            <a:off x="0" y="2724150"/>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623" name="Google Shape;2623;p121"/>
          <p:cNvSpPr txBox="1"/>
          <p:nvPr/>
        </p:nvSpPr>
        <p:spPr>
          <a:xfrm>
            <a:off x="0" y="3219450"/>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624" name="Google Shape;2624;p121"/>
          <p:cNvSpPr txBox="1"/>
          <p:nvPr/>
        </p:nvSpPr>
        <p:spPr>
          <a:xfrm>
            <a:off x="0" y="2011362"/>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625" name="Google Shape;2625;p121"/>
          <p:cNvSpPr txBox="1"/>
          <p:nvPr>
            <p:ph idx="1" type="body"/>
          </p:nvPr>
        </p:nvSpPr>
        <p:spPr>
          <a:xfrm>
            <a:off x="228600" y="1066800"/>
            <a:ext cx="8610600" cy="1600200"/>
          </a:xfrm>
          <a:prstGeom prst="rect">
            <a:avLst/>
          </a:prstGeom>
          <a:noFill/>
          <a:ln>
            <a:noFill/>
          </a:ln>
        </p:spPr>
        <p:txBody>
          <a:bodyPr anchorCtr="0" anchor="t" bIns="45700" lIns="91425" spcFirstLastPara="1" rIns="91425" wrap="square" tIns="45700">
            <a:noAutofit/>
          </a:bodyPr>
          <a:lstStyle/>
          <a:p>
            <a:pPr indent="0" lvl="0" marL="263525" rtl="0" algn="l">
              <a:lnSpc>
                <a:spcPct val="100000"/>
              </a:lnSpc>
              <a:spcBef>
                <a:spcPts val="0"/>
              </a:spcBef>
              <a:spcAft>
                <a:spcPts val="0"/>
              </a:spcAft>
              <a:buClr>
                <a:schemeClr val="dk1"/>
              </a:buClr>
              <a:buSzPts val="3200"/>
              <a:buNone/>
            </a:pPr>
            <a:r>
              <a:rPr b="0" i="0" lang="en-US" sz="3200" u="none">
                <a:solidFill>
                  <a:schemeClr val="dk1"/>
                </a:solidFill>
                <a:latin typeface="Calibri"/>
                <a:ea typeface="Calibri"/>
                <a:cs typeface="Calibri"/>
                <a:sym typeface="Calibri"/>
              </a:rPr>
              <a:t>To partition an array of </a:t>
            </a:r>
            <a:r>
              <a:rPr b="0" i="1" lang="en-US" sz="3200" u="none">
                <a:solidFill>
                  <a:schemeClr val="dk1"/>
                </a:solidFill>
                <a:latin typeface="Calibri"/>
                <a:ea typeface="Calibri"/>
                <a:cs typeface="Calibri"/>
                <a:sym typeface="Calibri"/>
              </a:rPr>
              <a:t>n</a:t>
            </a:r>
            <a:r>
              <a:rPr b="0" i="0" lang="en-US" sz="3200" u="none">
                <a:solidFill>
                  <a:schemeClr val="dk1"/>
                </a:solidFill>
                <a:latin typeface="Calibri"/>
                <a:ea typeface="Calibri"/>
                <a:cs typeface="Calibri"/>
                <a:sym typeface="Calibri"/>
              </a:rPr>
              <a:t> elements, it takes </a:t>
            </a:r>
            <a:r>
              <a:rPr b="0" i="1" lang="en-US" sz="3200" u="none">
                <a:solidFill>
                  <a:schemeClr val="dk1"/>
                </a:solidFill>
                <a:latin typeface="Calibri"/>
                <a:ea typeface="Calibri"/>
                <a:cs typeface="Calibri"/>
                <a:sym typeface="Calibri"/>
              </a:rPr>
              <a:t>n-1</a:t>
            </a:r>
            <a:r>
              <a:rPr b="0" i="0" lang="en-US" sz="3200" u="none">
                <a:solidFill>
                  <a:schemeClr val="dk1"/>
                </a:solidFill>
                <a:latin typeface="Calibri"/>
                <a:ea typeface="Calibri"/>
                <a:cs typeface="Calibri"/>
                <a:sym typeface="Calibri"/>
              </a:rPr>
              <a:t> comparisons and </a:t>
            </a:r>
            <a:r>
              <a:rPr b="0" i="1" lang="en-US" sz="3200" u="none">
                <a:solidFill>
                  <a:schemeClr val="dk1"/>
                </a:solidFill>
                <a:latin typeface="Calibri"/>
                <a:ea typeface="Calibri"/>
                <a:cs typeface="Calibri"/>
                <a:sym typeface="Calibri"/>
              </a:rPr>
              <a:t>n</a:t>
            </a:r>
            <a:r>
              <a:rPr b="0" i="0" lang="en-US" sz="3200" u="none">
                <a:solidFill>
                  <a:schemeClr val="dk1"/>
                </a:solidFill>
                <a:latin typeface="Calibri"/>
                <a:ea typeface="Calibri"/>
                <a:cs typeface="Calibri"/>
                <a:sym typeface="Calibri"/>
              </a:rPr>
              <a:t> moves in the worst case. So, the time required for partition is </a:t>
            </a:r>
            <a:r>
              <a:rPr b="0" i="1" lang="en-US" sz="3200" u="none">
                <a:solidFill>
                  <a:schemeClr val="dk1"/>
                </a:solidFill>
                <a:latin typeface="Calibri"/>
                <a:ea typeface="Calibri"/>
                <a:cs typeface="Calibri"/>
                <a:sym typeface="Calibri"/>
              </a:rPr>
              <a:t>O(n)</a:t>
            </a:r>
            <a:r>
              <a:rPr b="0" i="0" lang="en-US" sz="3200" u="none">
                <a:solidFill>
                  <a:schemeClr val="dk1"/>
                </a:solidFill>
                <a:latin typeface="Calibri"/>
                <a:ea typeface="Calibri"/>
                <a:cs typeface="Calibri"/>
                <a:sym typeface="Calibri"/>
              </a:rPr>
              <a:t>.</a:t>
            </a:r>
            <a:endParaRPr/>
          </a:p>
        </p:txBody>
      </p:sp>
      <p:sp>
        <p:nvSpPr>
          <p:cNvPr id="2626" name="Google Shape;2626;p121"/>
          <p:cNvSpPr txBox="1"/>
          <p:nvPr/>
        </p:nvSpPr>
        <p:spPr>
          <a:xfrm>
            <a:off x="0" y="3230562"/>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627" name="Google Shape;2627;p121"/>
          <p:cNvSpPr txBox="1"/>
          <p:nvPr/>
        </p:nvSpPr>
        <p:spPr>
          <a:xfrm>
            <a:off x="0" y="2671762"/>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628" name="Google Shape;2628;p121"/>
          <p:cNvSpPr txBox="1"/>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2" name="Shape 2632"/>
        <p:cNvGrpSpPr/>
        <p:nvPr/>
      </p:nvGrpSpPr>
      <p:grpSpPr>
        <a:xfrm>
          <a:off x="0" y="0"/>
          <a:ext cx="0" cy="0"/>
          <a:chOff x="0" y="0"/>
          <a:chExt cx="0" cy="0"/>
        </a:xfrm>
      </p:grpSpPr>
      <p:sp>
        <p:nvSpPr>
          <p:cNvPr id="2633" name="Google Shape;2633;p12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800"/>
              <a:buFont typeface="Calibri"/>
              <a:buNone/>
            </a:pPr>
            <a:r>
              <a:rPr b="0" i="0" lang="en-US" sz="4800" u="sng">
                <a:solidFill>
                  <a:schemeClr val="dk1"/>
                </a:solidFill>
                <a:latin typeface="Calibri"/>
                <a:ea typeface="Calibri"/>
                <a:cs typeface="Calibri"/>
                <a:sym typeface="Calibri"/>
              </a:rPr>
              <a:t>Worst-Case Time</a:t>
            </a:r>
            <a:endParaRPr/>
          </a:p>
        </p:txBody>
      </p:sp>
      <p:sp>
        <p:nvSpPr>
          <p:cNvPr id="2634" name="Google Shape;2634;p122"/>
          <p:cNvSpPr txBox="1"/>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635" name="Google Shape;2635;p122"/>
          <p:cNvSpPr txBox="1"/>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636" name="Google Shape;2636;p122"/>
          <p:cNvSpPr txBox="1"/>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637" name="Google Shape;2637;p122"/>
          <p:cNvSpPr txBox="1"/>
          <p:nvPr/>
        </p:nvSpPr>
        <p:spPr>
          <a:xfrm>
            <a:off x="0" y="3219450"/>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638" name="Google Shape;2638;p122"/>
          <p:cNvSpPr txBox="1"/>
          <p:nvPr/>
        </p:nvSpPr>
        <p:spPr>
          <a:xfrm>
            <a:off x="0" y="3314700"/>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639" name="Google Shape;2639;p122"/>
          <p:cNvSpPr txBox="1"/>
          <p:nvPr/>
        </p:nvSpPr>
        <p:spPr>
          <a:xfrm>
            <a:off x="0" y="2724150"/>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640" name="Google Shape;2640;p122"/>
          <p:cNvSpPr txBox="1"/>
          <p:nvPr/>
        </p:nvSpPr>
        <p:spPr>
          <a:xfrm>
            <a:off x="0" y="3219450"/>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641" name="Google Shape;2641;p122"/>
          <p:cNvSpPr txBox="1"/>
          <p:nvPr/>
        </p:nvSpPr>
        <p:spPr>
          <a:xfrm>
            <a:off x="0" y="2011362"/>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642" name="Google Shape;2642;p122"/>
          <p:cNvSpPr txBox="1"/>
          <p:nvPr/>
        </p:nvSpPr>
        <p:spPr>
          <a:xfrm>
            <a:off x="0" y="3230562"/>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643" name="Google Shape;2643;p122"/>
          <p:cNvSpPr txBox="1"/>
          <p:nvPr/>
        </p:nvSpPr>
        <p:spPr>
          <a:xfrm>
            <a:off x="0" y="2671762"/>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644" name="Google Shape;2644;p122"/>
          <p:cNvSpPr txBox="1"/>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645" name="Google Shape;2645;p122"/>
          <p:cNvSpPr txBox="1"/>
          <p:nvPr/>
        </p:nvSpPr>
        <p:spPr>
          <a:xfrm>
            <a:off x="228600" y="1447800"/>
            <a:ext cx="8610600" cy="2057400"/>
          </a:xfrm>
          <a:prstGeom prst="rect">
            <a:avLst/>
          </a:prstGeom>
          <a:noFill/>
          <a:ln>
            <a:noFill/>
          </a:ln>
        </p:spPr>
        <p:txBody>
          <a:bodyPr anchorCtr="0" anchor="t" bIns="46025" lIns="92075" spcFirstLastPara="1" rIns="92075" wrap="square" tIns="46025">
            <a:noAutofit/>
          </a:bodyPr>
          <a:lstStyle/>
          <a:p>
            <a:pPr indent="0" lvl="0" marL="263525" marR="0" rtl="0" algn="l">
              <a:lnSpc>
                <a:spcPct val="100000"/>
              </a:lnSpc>
              <a:spcBef>
                <a:spcPts val="0"/>
              </a:spcBef>
              <a:spcAft>
                <a:spcPts val="0"/>
              </a:spcAft>
              <a:buClr>
                <a:schemeClr val="dk1"/>
              </a:buClr>
              <a:buSzPts val="3200"/>
              <a:buFont typeface="Arial"/>
              <a:buNone/>
            </a:pPr>
            <a:r>
              <a:rPr b="0" i="0" lang="en-US" sz="3200" u="none">
                <a:solidFill>
                  <a:schemeClr val="dk1"/>
                </a:solidFill>
                <a:latin typeface="Arial"/>
                <a:ea typeface="Arial"/>
                <a:cs typeface="Arial"/>
                <a:sym typeface="Arial"/>
              </a:rPr>
              <a:t>In the worst case, each time the pivot divides the array into one big subarray with the other empty. The size of the big subarray is one less than the one before divided. The algorithm requires     time:</a:t>
            </a:r>
            <a:endParaRPr/>
          </a:p>
        </p:txBody>
      </p:sp>
      <p:pic>
        <p:nvPicPr>
          <p:cNvPr id="2646" name="Google Shape;2646;p122"/>
          <p:cNvPicPr preferRelativeResize="0"/>
          <p:nvPr/>
        </p:nvPicPr>
        <p:blipFill rotWithShape="1">
          <a:blip r:embed="rId3">
            <a:alphaModFix/>
          </a:blip>
          <a:srcRect b="0" l="0" r="0" t="0"/>
          <a:stretch/>
        </p:blipFill>
        <p:spPr>
          <a:xfrm>
            <a:off x="2133600" y="4267200"/>
            <a:ext cx="3048000" cy="336550"/>
          </a:xfrm>
          <a:prstGeom prst="rect">
            <a:avLst/>
          </a:prstGeom>
          <a:noFill/>
          <a:ln>
            <a:noFill/>
          </a:ln>
        </p:spPr>
      </p:pic>
      <p:pic>
        <p:nvPicPr>
          <p:cNvPr id="2647" name="Google Shape;2647;p122"/>
          <p:cNvPicPr preferRelativeResize="0"/>
          <p:nvPr>
            <p:ph idx="1" type="body"/>
          </p:nvPr>
        </p:nvPicPr>
        <p:blipFill rotWithShape="1">
          <a:blip r:embed="rId4">
            <a:alphaModFix/>
          </a:blip>
          <a:srcRect b="0" l="0" r="0" t="0"/>
          <a:stretch/>
        </p:blipFill>
        <p:spPr>
          <a:xfrm>
            <a:off x="7620000" y="3124200"/>
            <a:ext cx="406400" cy="228600"/>
          </a:xfrm>
          <a:prstGeom prst="rect">
            <a:avLst/>
          </a:prstGeom>
          <a:noFill/>
          <a:ln>
            <a:noFill/>
          </a:ln>
        </p:spPr>
      </p:pic>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1" name="Shape 2651"/>
        <p:cNvGrpSpPr/>
        <p:nvPr/>
      </p:nvGrpSpPr>
      <p:grpSpPr>
        <a:xfrm>
          <a:off x="0" y="0"/>
          <a:ext cx="0" cy="0"/>
          <a:chOff x="0" y="0"/>
          <a:chExt cx="0" cy="0"/>
        </a:xfrm>
      </p:grpSpPr>
      <p:sp>
        <p:nvSpPr>
          <p:cNvPr id="2652" name="Google Shape;2652;p123"/>
          <p:cNvSpPr txBox="1"/>
          <p:nvPr>
            <p:ph type="title"/>
          </p:nvPr>
        </p:nvSpPr>
        <p:spPr>
          <a:xfrm>
            <a:off x="685800" y="228600"/>
            <a:ext cx="7772400" cy="685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800"/>
              <a:buFont typeface="Calibri"/>
              <a:buNone/>
            </a:pPr>
            <a:r>
              <a:rPr b="0" i="0" lang="en-US" sz="4800" u="sng">
                <a:solidFill>
                  <a:schemeClr val="dk1"/>
                </a:solidFill>
                <a:latin typeface="Calibri"/>
                <a:ea typeface="Calibri"/>
                <a:cs typeface="Calibri"/>
                <a:sym typeface="Calibri"/>
              </a:rPr>
              <a:t>Best-Case Time</a:t>
            </a:r>
            <a:endParaRPr/>
          </a:p>
        </p:txBody>
      </p:sp>
      <p:sp>
        <p:nvSpPr>
          <p:cNvPr id="2653" name="Google Shape;2653;p123"/>
          <p:cNvSpPr txBox="1"/>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654" name="Google Shape;2654;p123"/>
          <p:cNvSpPr txBox="1"/>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655" name="Google Shape;2655;p123"/>
          <p:cNvSpPr txBox="1"/>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656" name="Google Shape;2656;p123"/>
          <p:cNvSpPr txBox="1"/>
          <p:nvPr/>
        </p:nvSpPr>
        <p:spPr>
          <a:xfrm>
            <a:off x="0" y="3219450"/>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657" name="Google Shape;2657;p123"/>
          <p:cNvSpPr txBox="1"/>
          <p:nvPr/>
        </p:nvSpPr>
        <p:spPr>
          <a:xfrm>
            <a:off x="0" y="3314700"/>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658" name="Google Shape;2658;p123"/>
          <p:cNvSpPr txBox="1"/>
          <p:nvPr/>
        </p:nvSpPr>
        <p:spPr>
          <a:xfrm>
            <a:off x="0" y="2724150"/>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659" name="Google Shape;2659;p123"/>
          <p:cNvSpPr txBox="1"/>
          <p:nvPr/>
        </p:nvSpPr>
        <p:spPr>
          <a:xfrm>
            <a:off x="0" y="3219450"/>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660" name="Google Shape;2660;p123"/>
          <p:cNvSpPr txBox="1"/>
          <p:nvPr/>
        </p:nvSpPr>
        <p:spPr>
          <a:xfrm>
            <a:off x="0" y="2011362"/>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661" name="Google Shape;2661;p123"/>
          <p:cNvSpPr txBox="1"/>
          <p:nvPr/>
        </p:nvSpPr>
        <p:spPr>
          <a:xfrm>
            <a:off x="0" y="3230562"/>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662" name="Google Shape;2662;p123"/>
          <p:cNvSpPr txBox="1"/>
          <p:nvPr/>
        </p:nvSpPr>
        <p:spPr>
          <a:xfrm>
            <a:off x="0" y="2671762"/>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663" name="Google Shape;2663;p123"/>
          <p:cNvSpPr txBox="1"/>
          <p:nvPr/>
        </p:nvSpPr>
        <p:spPr>
          <a:xfrm>
            <a:off x="304800" y="1219200"/>
            <a:ext cx="8610600" cy="2057400"/>
          </a:xfrm>
          <a:prstGeom prst="rect">
            <a:avLst/>
          </a:prstGeom>
          <a:noFill/>
          <a:ln>
            <a:noFill/>
          </a:ln>
        </p:spPr>
        <p:txBody>
          <a:bodyPr anchorCtr="0" anchor="t" bIns="46025" lIns="92075" spcFirstLastPara="1" rIns="92075" wrap="square" tIns="46025">
            <a:noAutofit/>
          </a:bodyPr>
          <a:lstStyle/>
          <a:p>
            <a:pPr indent="0" lvl="0" marL="263525" marR="0" rtl="0" algn="l">
              <a:lnSpc>
                <a:spcPct val="100000"/>
              </a:lnSpc>
              <a:spcBef>
                <a:spcPts val="0"/>
              </a:spcBef>
              <a:spcAft>
                <a:spcPts val="0"/>
              </a:spcAft>
              <a:buClr>
                <a:schemeClr val="dk1"/>
              </a:buClr>
              <a:buSzPts val="3200"/>
              <a:buFont typeface="Arial"/>
              <a:buNone/>
            </a:pPr>
            <a:r>
              <a:rPr b="0" i="0" lang="en-US" sz="3200" u="none">
                <a:solidFill>
                  <a:schemeClr val="dk1"/>
                </a:solidFill>
                <a:latin typeface="Arial"/>
                <a:ea typeface="Arial"/>
                <a:cs typeface="Arial"/>
                <a:sym typeface="Arial"/>
              </a:rPr>
              <a:t>In the best case, each time the pivot divides the array into two parts of about the same size. Let  </a:t>
            </a:r>
            <a:r>
              <a:rPr b="0" i="1" lang="en-US" sz="3200" u="none">
                <a:solidFill>
                  <a:schemeClr val="dk1"/>
                </a:solidFill>
                <a:latin typeface="Arial"/>
                <a:ea typeface="Arial"/>
                <a:cs typeface="Arial"/>
                <a:sym typeface="Arial"/>
              </a:rPr>
              <a:t>T(n)</a:t>
            </a:r>
            <a:r>
              <a:rPr b="0" i="0" lang="en-US" sz="3200" u="none">
                <a:solidFill>
                  <a:schemeClr val="dk1"/>
                </a:solidFill>
                <a:latin typeface="Arial"/>
                <a:ea typeface="Arial"/>
                <a:cs typeface="Arial"/>
                <a:sym typeface="Arial"/>
              </a:rPr>
              <a:t> denote the time required for sorting an array of  elements using quick sort. So, </a:t>
            </a:r>
            <a:endParaRPr/>
          </a:p>
        </p:txBody>
      </p:sp>
      <p:sp>
        <p:nvSpPr>
          <p:cNvPr id="2664" name="Google Shape;2664;p123"/>
          <p:cNvSpPr txBox="1"/>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665" name="Google Shape;2665;p123"/>
          <p:cNvSpPr txBox="1"/>
          <p:nvPr/>
        </p:nvSpPr>
        <p:spPr>
          <a:xfrm>
            <a:off x="0" y="3230562"/>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id="2666" name="Google Shape;2666;p123"/>
          <p:cNvPicPr preferRelativeResize="0"/>
          <p:nvPr/>
        </p:nvPicPr>
        <p:blipFill rotWithShape="1">
          <a:blip r:embed="rId3">
            <a:alphaModFix/>
          </a:blip>
          <a:srcRect b="0" l="0" r="0" t="0"/>
          <a:stretch/>
        </p:blipFill>
        <p:spPr>
          <a:xfrm>
            <a:off x="1600200" y="4038600"/>
            <a:ext cx="4419600" cy="793750"/>
          </a:xfrm>
          <a:prstGeom prst="rect">
            <a:avLst/>
          </a:prstGeom>
          <a:noFill/>
          <a:ln>
            <a:noFill/>
          </a:ln>
        </p:spPr>
      </p:pic>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0" name="Shape 2670"/>
        <p:cNvGrpSpPr/>
        <p:nvPr/>
      </p:nvGrpSpPr>
      <p:grpSpPr>
        <a:xfrm>
          <a:off x="0" y="0"/>
          <a:ext cx="0" cy="0"/>
          <a:chOff x="0" y="0"/>
          <a:chExt cx="0" cy="0"/>
        </a:xfrm>
      </p:grpSpPr>
      <p:sp>
        <p:nvSpPr>
          <p:cNvPr id="2671" name="Google Shape;2671;p124"/>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7200"/>
              <a:buFont typeface="Calibri"/>
              <a:buNone/>
            </a:pPr>
            <a:r>
              <a:rPr b="0" i="0" lang="en-US" sz="7200" u="none">
                <a:solidFill>
                  <a:schemeClr val="dk1"/>
                </a:solidFill>
                <a:latin typeface="Calibri"/>
                <a:ea typeface="Calibri"/>
                <a:cs typeface="Calibri"/>
                <a:sym typeface="Calibri"/>
              </a:rPr>
              <a:t>Heap Sort</a:t>
            </a:r>
            <a:endParaRPr/>
          </a:p>
        </p:txBody>
      </p:sp>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5" name="Shape 2675"/>
        <p:cNvGrpSpPr/>
        <p:nvPr/>
      </p:nvGrpSpPr>
      <p:grpSpPr>
        <a:xfrm>
          <a:off x="0" y="0"/>
          <a:ext cx="0" cy="0"/>
          <a:chOff x="0" y="0"/>
          <a:chExt cx="0" cy="0"/>
        </a:xfrm>
      </p:grpSpPr>
      <p:sp>
        <p:nvSpPr>
          <p:cNvPr id="2676" name="Google Shape;2676;p12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800"/>
              <a:buFont typeface="Calibri"/>
              <a:buNone/>
            </a:pPr>
            <a:r>
              <a:rPr b="0" i="0" lang="en-US" sz="4800" u="sng">
                <a:solidFill>
                  <a:schemeClr val="dk1"/>
                </a:solidFill>
                <a:latin typeface="Calibri"/>
                <a:ea typeface="Calibri"/>
                <a:cs typeface="Calibri"/>
                <a:sym typeface="Calibri"/>
              </a:rPr>
              <a:t>Heapsort</a:t>
            </a:r>
            <a:endParaRPr/>
          </a:p>
        </p:txBody>
      </p:sp>
      <p:sp>
        <p:nvSpPr>
          <p:cNvPr id="2677" name="Google Shape;2677;p125"/>
          <p:cNvSpPr txBox="1"/>
          <p:nvPr/>
        </p:nvSpPr>
        <p:spPr>
          <a:xfrm>
            <a:off x="457200" y="1143000"/>
            <a:ext cx="8229600" cy="5410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Merge sort time is O(n log n)</a:t>
            </a:r>
            <a:endParaRPr/>
          </a:p>
          <a:p>
            <a:pPr indent="-285750" lvl="1" marL="742950" marR="0" rtl="0" algn="l">
              <a:lnSpc>
                <a:spcPct val="100000"/>
              </a:lnSpc>
              <a:spcBef>
                <a:spcPts val="560"/>
              </a:spcBef>
              <a:spcAft>
                <a:spcPts val="0"/>
              </a:spcAft>
              <a:buClr>
                <a:schemeClr val="dk1"/>
              </a:buClr>
              <a:buSzPts val="2800"/>
              <a:buFont typeface="Arial"/>
              <a:buChar char="–"/>
            </a:pPr>
            <a:r>
              <a:rPr b="1" i="1" lang="en-US" sz="2800" u="none" cap="none" strike="noStrike">
                <a:solidFill>
                  <a:schemeClr val="dk1"/>
                </a:solidFill>
                <a:latin typeface="Calibri"/>
                <a:ea typeface="Calibri"/>
                <a:cs typeface="Calibri"/>
                <a:sym typeface="Calibri"/>
              </a:rPr>
              <a:t>But</a:t>
            </a:r>
            <a:r>
              <a:rPr b="0" i="0" lang="en-US" sz="2800" u="none" cap="none" strike="noStrike">
                <a:solidFill>
                  <a:schemeClr val="dk1"/>
                </a:solidFill>
                <a:latin typeface="Calibri"/>
                <a:ea typeface="Calibri"/>
                <a:cs typeface="Calibri"/>
                <a:sym typeface="Calibri"/>
              </a:rPr>
              <a:t> requires (temporarily) n extra storage items</a:t>
            </a:r>
            <a:endParaRPr/>
          </a:p>
          <a:p>
            <a:pPr indent="-342900" lvl="0" marL="342900" marR="0" rtl="0" algn="l">
              <a:lnSpc>
                <a:spcPct val="100000"/>
              </a:lnSpc>
              <a:spcBef>
                <a:spcPts val="640"/>
              </a:spcBef>
              <a:spcAft>
                <a:spcPts val="0"/>
              </a:spcAft>
              <a:buClr>
                <a:schemeClr val="dk1"/>
              </a:buClr>
              <a:buSzPts val="3200"/>
              <a:buFont typeface="Arial"/>
              <a:buChar char="•"/>
            </a:pPr>
            <a:r>
              <a:rPr b="0" i="1" lang="en-US" sz="3200" u="sng">
                <a:solidFill>
                  <a:schemeClr val="dk1"/>
                </a:solidFill>
                <a:latin typeface="Calibri"/>
                <a:ea typeface="Calibri"/>
                <a:cs typeface="Calibri"/>
                <a:sym typeface="Calibri"/>
              </a:rPr>
              <a:t>Heapsort</a:t>
            </a:r>
            <a:endParaRPr b="0" i="0" sz="3200" u="none">
              <a:solidFill>
                <a:schemeClr val="dk1"/>
              </a:solidFill>
              <a:latin typeface="Calibri"/>
              <a:ea typeface="Calibri"/>
              <a:cs typeface="Calibri"/>
              <a:sym typeface="Calibri"/>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Works </a:t>
            </a:r>
            <a:r>
              <a:rPr b="0" i="1" lang="en-US" sz="2800" u="sng" cap="none" strike="noStrike">
                <a:solidFill>
                  <a:schemeClr val="dk1"/>
                </a:solidFill>
                <a:latin typeface="Calibri"/>
                <a:ea typeface="Calibri"/>
                <a:cs typeface="Calibri"/>
                <a:sym typeface="Calibri"/>
              </a:rPr>
              <a:t>in place:</a:t>
            </a:r>
            <a:r>
              <a:rPr b="0" i="0" lang="en-US" sz="2800" u="none" cap="none" strike="noStrike">
                <a:solidFill>
                  <a:schemeClr val="dk1"/>
                </a:solidFill>
                <a:latin typeface="Calibri"/>
                <a:ea typeface="Calibri"/>
                <a:cs typeface="Calibri"/>
                <a:sym typeface="Calibri"/>
              </a:rPr>
              <a:t> no additional storage</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Offers same O(n log n) performance</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Idea (not quite in-place):</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Insert each element into a priority queue</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Repeatedly remove from priority queue to array</a:t>
            </a:r>
            <a:endParaRPr/>
          </a:p>
          <a:p>
            <a:pPr indent="-228600" lvl="2" marL="114300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Array slots go from 0 to n-1</a:t>
            </a:r>
            <a:endParaRPr/>
          </a:p>
          <a:p>
            <a:pPr indent="0" lvl="0" marL="0" marR="0" rtl="0" algn="l">
              <a:lnSpc>
                <a:spcPct val="100000"/>
              </a:lnSpc>
              <a:spcBef>
                <a:spcPts val="0"/>
              </a:spcBef>
              <a:spcAft>
                <a:spcPts val="0"/>
              </a:spcAft>
              <a:buNone/>
            </a:pPr>
            <a:r>
              <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1" name="Shape 2681"/>
        <p:cNvGrpSpPr/>
        <p:nvPr/>
      </p:nvGrpSpPr>
      <p:grpSpPr>
        <a:xfrm>
          <a:off x="0" y="0"/>
          <a:ext cx="0" cy="0"/>
          <a:chOff x="0" y="0"/>
          <a:chExt cx="0" cy="0"/>
        </a:xfrm>
      </p:grpSpPr>
      <p:sp>
        <p:nvSpPr>
          <p:cNvPr id="2682" name="Google Shape;2682;p126"/>
          <p:cNvSpPr txBox="1"/>
          <p:nvPr>
            <p:ph type="title"/>
          </p:nvPr>
        </p:nvSpPr>
        <p:spPr>
          <a:xfrm>
            <a:off x="685800" y="228600"/>
            <a:ext cx="7772400" cy="685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800"/>
              <a:buFont typeface="Calibri"/>
              <a:buNone/>
            </a:pPr>
            <a:r>
              <a:rPr b="0" i="0" lang="en-US" sz="4800" u="sng">
                <a:solidFill>
                  <a:schemeClr val="dk1"/>
                </a:solidFill>
                <a:latin typeface="Calibri"/>
                <a:ea typeface="Calibri"/>
                <a:cs typeface="Calibri"/>
                <a:sym typeface="Calibri"/>
              </a:rPr>
              <a:t>Heap Sort</a:t>
            </a:r>
            <a:endParaRPr/>
          </a:p>
        </p:txBody>
      </p:sp>
      <p:sp>
        <p:nvSpPr>
          <p:cNvPr id="2683" name="Google Shape;2683;p126"/>
          <p:cNvSpPr txBox="1"/>
          <p:nvPr>
            <p:ph idx="1" type="body"/>
          </p:nvPr>
        </p:nvSpPr>
        <p:spPr>
          <a:xfrm>
            <a:off x="228600" y="1066800"/>
            <a:ext cx="8763000" cy="533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3200"/>
              <a:buNone/>
            </a:pPr>
            <a:r>
              <a:rPr b="0" i="0" lang="en-US" sz="3200" u="none">
                <a:solidFill>
                  <a:schemeClr val="dk1"/>
                </a:solidFill>
                <a:latin typeface="Calibri"/>
                <a:ea typeface="Calibri"/>
                <a:cs typeface="Calibri"/>
                <a:sym typeface="Calibri"/>
              </a:rPr>
              <a:t>Heap sort uses a binary heap to sort an array. </a:t>
            </a:r>
            <a:endParaRPr/>
          </a:p>
        </p:txBody>
      </p:sp>
      <p:sp>
        <p:nvSpPr>
          <p:cNvPr id="2684" name="Google Shape;2684;p126"/>
          <p:cNvSpPr txBox="1"/>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685" name="Google Shape;2685;p126"/>
          <p:cNvSpPr txBox="1"/>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686" name="Google Shape;2686;p126"/>
          <p:cNvSpPr txBox="1"/>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687" name="Google Shape;2687;p126"/>
          <p:cNvSpPr txBox="1"/>
          <p:nvPr/>
        </p:nvSpPr>
        <p:spPr>
          <a:xfrm>
            <a:off x="0" y="3219450"/>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688" name="Google Shape;2688;p126"/>
          <p:cNvSpPr txBox="1"/>
          <p:nvPr/>
        </p:nvSpPr>
        <p:spPr>
          <a:xfrm>
            <a:off x="0" y="2601912"/>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aphicFrame>
        <p:nvGraphicFramePr>
          <p:cNvPr id="2689" name="Google Shape;2689;p126"/>
          <p:cNvGraphicFramePr/>
          <p:nvPr/>
        </p:nvGraphicFramePr>
        <p:xfrm>
          <a:off x="228600" y="1951037"/>
          <a:ext cx="8763000" cy="2605087"/>
        </p:xfrm>
        <a:graphic>
          <a:graphicData uri="http://schemas.openxmlformats.org/presentationml/2006/ole">
            <mc:AlternateContent>
              <mc:Choice Requires="v">
                <p:oleObj r:id="rId4" imgH="2605087" imgW="8763000" progId="Word.Picture.8" spid="_x0000_s1">
                  <p:embed/>
                </p:oleObj>
              </mc:Choice>
              <mc:Fallback>
                <p:oleObj r:id="rId5" imgH="2605087" imgW="8763000" progId="Word.Picture.8">
                  <p:embed/>
                  <p:pic>
                    <p:nvPicPr>
                      <p:cNvPr id="2689" name="Google Shape;2689;p126"/>
                      <p:cNvPicPr preferRelativeResize="0"/>
                      <p:nvPr/>
                    </p:nvPicPr>
                    <p:blipFill rotWithShape="1">
                      <a:blip r:embed="rId6">
                        <a:alphaModFix/>
                      </a:blip>
                      <a:srcRect b="0" l="0" r="0" t="0"/>
                      <a:stretch/>
                    </p:blipFill>
                    <p:spPr>
                      <a:xfrm>
                        <a:off x="228600" y="1951037"/>
                        <a:ext cx="8763000" cy="2605087"/>
                      </a:xfrm>
                      <a:prstGeom prst="rect">
                        <a:avLst/>
                      </a:prstGeom>
                      <a:noFill/>
                      <a:ln>
                        <a:noFill/>
                      </a:ln>
                    </p:spPr>
                  </p:pic>
                </p:oleObj>
              </mc:Fallback>
            </mc:AlternateContent>
          </a:graphicData>
        </a:graphic>
      </p:graphicFrame>
      <p:sp>
        <p:nvSpPr>
          <p:cNvPr id="2690" name="Google Shape;2690;p126"/>
          <p:cNvSpPr txBox="1"/>
          <p:nvPr/>
        </p:nvSpPr>
        <p:spPr>
          <a:xfrm>
            <a:off x="4038600" y="3200400"/>
            <a:ext cx="4876800" cy="1219200"/>
          </a:xfrm>
          <a:prstGeom prst="rect">
            <a:avLst/>
          </a:prstGeom>
          <a:solidFill>
            <a:schemeClr val="lt2"/>
          </a:solid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The index of the parent of the node at index i: (i – 1) / 2</a:t>
            </a:r>
            <a:endParaRPr/>
          </a:p>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Left child of index i: 2i+1</a:t>
            </a:r>
            <a:endParaRPr/>
          </a:p>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Right child of index i: 2i + 2</a:t>
            </a:r>
            <a:endParaRPr/>
          </a:p>
        </p:txBody>
      </p:sp>
    </p:spTree>
  </p:cSld>
  <p:clrMapOvr>
    <a:masterClrMapping/>
  </p:clrMapOvr>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4" name="Shape 2694"/>
        <p:cNvGrpSpPr/>
        <p:nvPr/>
      </p:nvGrpSpPr>
      <p:grpSpPr>
        <a:xfrm>
          <a:off x="0" y="0"/>
          <a:ext cx="0" cy="0"/>
          <a:chOff x="0" y="0"/>
          <a:chExt cx="0" cy="0"/>
        </a:xfrm>
      </p:grpSpPr>
      <p:sp>
        <p:nvSpPr>
          <p:cNvPr id="2695" name="Google Shape;2695;p127"/>
          <p:cNvSpPr txBox="1"/>
          <p:nvPr>
            <p:ph type="title"/>
          </p:nvPr>
        </p:nvSpPr>
        <p:spPr>
          <a:xfrm>
            <a:off x="685800" y="228600"/>
            <a:ext cx="7772400" cy="685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sng">
                <a:solidFill>
                  <a:schemeClr val="dk1"/>
                </a:solidFill>
                <a:latin typeface="Calibri"/>
                <a:ea typeface="Calibri"/>
                <a:cs typeface="Calibri"/>
                <a:sym typeface="Calibri"/>
              </a:rPr>
              <a:t>Heap Sort</a:t>
            </a:r>
            <a:endParaRPr/>
          </a:p>
        </p:txBody>
      </p:sp>
      <p:sp>
        <p:nvSpPr>
          <p:cNvPr id="2696" name="Google Shape;2696;p127"/>
          <p:cNvSpPr txBox="1"/>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697" name="Google Shape;2697;p127"/>
          <p:cNvSpPr txBox="1"/>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698" name="Google Shape;2698;p127"/>
          <p:cNvSpPr txBox="1"/>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699" name="Google Shape;2699;p127"/>
          <p:cNvSpPr txBox="1"/>
          <p:nvPr/>
        </p:nvSpPr>
        <p:spPr>
          <a:xfrm>
            <a:off x="0" y="3219450"/>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700" name="Google Shape;2700;p127"/>
          <p:cNvSpPr txBox="1"/>
          <p:nvPr/>
        </p:nvSpPr>
        <p:spPr>
          <a:xfrm>
            <a:off x="0" y="2601912"/>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701" name="Google Shape;2701;p127"/>
          <p:cNvSpPr txBox="1"/>
          <p:nvPr/>
        </p:nvSpPr>
        <p:spPr>
          <a:xfrm>
            <a:off x="0" y="1562100"/>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aphicFrame>
        <p:nvGraphicFramePr>
          <p:cNvPr id="2702" name="Google Shape;2702;p127"/>
          <p:cNvGraphicFramePr/>
          <p:nvPr/>
        </p:nvGraphicFramePr>
        <p:xfrm>
          <a:off x="990600" y="1054100"/>
          <a:ext cx="7315200" cy="5575300"/>
        </p:xfrm>
        <a:graphic>
          <a:graphicData uri="http://schemas.openxmlformats.org/presentationml/2006/ole">
            <mc:AlternateContent>
              <mc:Choice Requires="v">
                <p:oleObj r:id="rId4" imgH="5575300" imgW="7315200" progId="Word.Picture.8" spid="_x0000_s1">
                  <p:embed/>
                </p:oleObj>
              </mc:Choice>
              <mc:Fallback>
                <p:oleObj r:id="rId5" imgH="5575300" imgW="7315200" progId="Word.Picture.8">
                  <p:embed/>
                  <p:pic>
                    <p:nvPicPr>
                      <p:cNvPr id="2702" name="Google Shape;2702;p127"/>
                      <p:cNvPicPr preferRelativeResize="0"/>
                      <p:nvPr/>
                    </p:nvPicPr>
                    <p:blipFill rotWithShape="1">
                      <a:blip r:embed="rId6">
                        <a:alphaModFix/>
                      </a:blip>
                      <a:srcRect b="0" l="0" r="0" t="0"/>
                      <a:stretch/>
                    </p:blipFill>
                    <p:spPr>
                      <a:xfrm>
                        <a:off x="990600" y="1054100"/>
                        <a:ext cx="7315200" cy="5575300"/>
                      </a:xfrm>
                      <a:prstGeom prst="rect">
                        <a:avLst/>
                      </a:prstGeom>
                      <a:noFill/>
                      <a:ln>
                        <a:noFill/>
                      </a:ln>
                    </p:spPr>
                  </p:pic>
                </p:oleObj>
              </mc:Fallback>
            </mc:AlternateContent>
          </a:graphicData>
        </a:graphic>
      </p:graphicFrame>
    </p:spTree>
  </p:cSld>
  <p:clrMapOvr>
    <a:masterClrMapping/>
  </p:clrMapOvr>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6" name="Shape 2706"/>
        <p:cNvGrpSpPr/>
        <p:nvPr/>
      </p:nvGrpSpPr>
      <p:grpSpPr>
        <a:xfrm>
          <a:off x="0" y="0"/>
          <a:ext cx="0" cy="0"/>
          <a:chOff x="0" y="0"/>
          <a:chExt cx="0" cy="0"/>
        </a:xfrm>
      </p:grpSpPr>
      <p:sp>
        <p:nvSpPr>
          <p:cNvPr id="2707" name="Google Shape;2707;p128"/>
          <p:cNvSpPr txBox="1"/>
          <p:nvPr>
            <p:ph type="title"/>
          </p:nvPr>
        </p:nvSpPr>
        <p:spPr>
          <a:xfrm>
            <a:off x="685800" y="228600"/>
            <a:ext cx="7772400" cy="457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sng">
                <a:solidFill>
                  <a:schemeClr val="dk1"/>
                </a:solidFill>
                <a:latin typeface="Calibri"/>
                <a:ea typeface="Calibri"/>
                <a:cs typeface="Calibri"/>
                <a:sym typeface="Calibri"/>
              </a:rPr>
              <a:t>Creating an Initial Heap</a:t>
            </a:r>
            <a:endParaRPr/>
          </a:p>
        </p:txBody>
      </p:sp>
      <p:sp>
        <p:nvSpPr>
          <p:cNvPr id="2708" name="Google Shape;2708;p128"/>
          <p:cNvSpPr txBox="1"/>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709" name="Google Shape;2709;p128"/>
          <p:cNvSpPr txBox="1"/>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710" name="Google Shape;2710;p128"/>
          <p:cNvSpPr txBox="1"/>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711" name="Google Shape;2711;p128"/>
          <p:cNvSpPr txBox="1"/>
          <p:nvPr/>
        </p:nvSpPr>
        <p:spPr>
          <a:xfrm>
            <a:off x="0" y="3219450"/>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712" name="Google Shape;2712;p128"/>
          <p:cNvSpPr txBox="1"/>
          <p:nvPr/>
        </p:nvSpPr>
        <p:spPr>
          <a:xfrm>
            <a:off x="0" y="2601912"/>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713" name="Google Shape;2713;p128"/>
          <p:cNvSpPr txBox="1"/>
          <p:nvPr/>
        </p:nvSpPr>
        <p:spPr>
          <a:xfrm>
            <a:off x="0" y="1562100"/>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714" name="Google Shape;2714;p128"/>
          <p:cNvSpPr txBox="1"/>
          <p:nvPr/>
        </p:nvSpPr>
        <p:spPr>
          <a:xfrm>
            <a:off x="0" y="1562100"/>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aphicFrame>
        <p:nvGraphicFramePr>
          <p:cNvPr id="2715" name="Google Shape;2715;p128"/>
          <p:cNvGraphicFramePr/>
          <p:nvPr/>
        </p:nvGraphicFramePr>
        <p:xfrm>
          <a:off x="914400" y="838200"/>
          <a:ext cx="7597775" cy="5791200"/>
        </p:xfrm>
        <a:graphic>
          <a:graphicData uri="http://schemas.openxmlformats.org/presentationml/2006/ole">
            <mc:AlternateContent>
              <mc:Choice Requires="v">
                <p:oleObj r:id="rId4" imgH="5791200" imgW="7597775" progId="Word.Picture.8" spid="_x0000_s1">
                  <p:embed/>
                </p:oleObj>
              </mc:Choice>
              <mc:Fallback>
                <p:oleObj r:id="rId5" imgH="5791200" imgW="7597775" progId="Word.Picture.8">
                  <p:embed/>
                  <p:pic>
                    <p:nvPicPr>
                      <p:cNvPr id="2715" name="Google Shape;2715;p128"/>
                      <p:cNvPicPr preferRelativeResize="0"/>
                      <p:nvPr/>
                    </p:nvPicPr>
                    <p:blipFill rotWithShape="1">
                      <a:blip r:embed="rId6">
                        <a:alphaModFix/>
                      </a:blip>
                      <a:srcRect b="0" l="0" r="0" t="0"/>
                      <a:stretch/>
                    </p:blipFill>
                    <p:spPr>
                      <a:xfrm>
                        <a:off x="914400" y="838200"/>
                        <a:ext cx="7597775" cy="5791200"/>
                      </a:xfrm>
                      <a:prstGeom prst="rect">
                        <a:avLst/>
                      </a:prstGeom>
                      <a:noFill/>
                      <a:ln>
                        <a:noFill/>
                      </a:ln>
                    </p:spPr>
                  </p:pic>
                </p:oleObj>
              </mc:Fallback>
            </mc:AlternateContent>
          </a:graphicData>
        </a:graphic>
      </p:graphicFrame>
    </p:spTree>
  </p:cSld>
  <p:clrMapOvr>
    <a:masterClrMapping/>
  </p:clrMapOvr>
</p:sld>
</file>

<file path=ppt/slides/slide1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9" name="Shape 2719"/>
        <p:cNvGrpSpPr/>
        <p:nvPr/>
      </p:nvGrpSpPr>
      <p:grpSpPr>
        <a:xfrm>
          <a:off x="0" y="0"/>
          <a:ext cx="0" cy="0"/>
          <a:chOff x="0" y="0"/>
          <a:chExt cx="0" cy="0"/>
        </a:xfrm>
      </p:grpSpPr>
      <p:pic>
        <p:nvPicPr>
          <p:cNvPr id="2720" name="Google Shape;2720;p129"/>
          <p:cNvPicPr preferRelativeResize="0"/>
          <p:nvPr/>
        </p:nvPicPr>
        <p:blipFill rotWithShape="1">
          <a:blip r:embed="rId3">
            <a:alphaModFix/>
          </a:blip>
          <a:srcRect b="0" l="0" r="0" t="0"/>
          <a:stretch/>
        </p:blipFill>
        <p:spPr>
          <a:xfrm>
            <a:off x="268287" y="76200"/>
            <a:ext cx="8418512" cy="2895600"/>
          </a:xfrm>
          <a:prstGeom prst="rect">
            <a:avLst/>
          </a:prstGeom>
          <a:noFill/>
          <a:ln>
            <a:noFill/>
          </a:ln>
        </p:spPr>
      </p:pic>
      <p:pic>
        <p:nvPicPr>
          <p:cNvPr id="2721" name="Google Shape;2721;p129"/>
          <p:cNvPicPr preferRelativeResize="0"/>
          <p:nvPr/>
        </p:nvPicPr>
        <p:blipFill rotWithShape="1">
          <a:blip r:embed="rId4">
            <a:alphaModFix/>
          </a:blip>
          <a:srcRect b="0" l="0" r="0" t="0"/>
          <a:stretch/>
        </p:blipFill>
        <p:spPr>
          <a:xfrm>
            <a:off x="381000" y="3581400"/>
            <a:ext cx="8364537" cy="27432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13"/>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4000"/>
              <a:buFont typeface="Arial"/>
              <a:buChar char="•"/>
            </a:pPr>
            <a:r>
              <a:rPr b="0" i="0" lang="en-US" sz="4000" u="none">
                <a:solidFill>
                  <a:schemeClr val="dk1"/>
                </a:solidFill>
                <a:latin typeface="Calibri"/>
                <a:ea typeface="Calibri"/>
                <a:cs typeface="Calibri"/>
                <a:sym typeface="Calibri"/>
              </a:rPr>
              <a:t>Analysis</a:t>
            </a:r>
            <a:endParaRPr/>
          </a:p>
          <a:p>
            <a:pPr indent="-285750" lvl="1" marL="742950" marR="0" rtl="0" algn="l">
              <a:lnSpc>
                <a:spcPct val="100000"/>
              </a:lnSpc>
              <a:spcBef>
                <a:spcPts val="720"/>
              </a:spcBef>
              <a:spcAft>
                <a:spcPts val="0"/>
              </a:spcAft>
              <a:buClr>
                <a:schemeClr val="dk1"/>
              </a:buClr>
              <a:buSzPts val="3600"/>
              <a:buFont typeface="Arial"/>
              <a:buChar char="–"/>
            </a:pPr>
            <a:r>
              <a:rPr b="0" i="0" lang="en-US" sz="3600" u="none" cap="none" strike="noStrike">
                <a:solidFill>
                  <a:schemeClr val="dk1"/>
                </a:solidFill>
                <a:latin typeface="Calibri"/>
                <a:ea typeface="Calibri"/>
                <a:cs typeface="Calibri"/>
                <a:sym typeface="Calibri"/>
              </a:rPr>
              <a:t>In best case, input is sorted: time is O(N)</a:t>
            </a:r>
            <a:endParaRPr/>
          </a:p>
          <a:p>
            <a:pPr indent="-285750" lvl="1" marL="742950" marR="0" rtl="0" algn="l">
              <a:lnSpc>
                <a:spcPct val="100000"/>
              </a:lnSpc>
              <a:spcBef>
                <a:spcPts val="720"/>
              </a:spcBef>
              <a:spcAft>
                <a:spcPts val="0"/>
              </a:spcAft>
              <a:buClr>
                <a:schemeClr val="dk1"/>
              </a:buClr>
              <a:buSzPts val="3600"/>
              <a:buFont typeface="Arial"/>
              <a:buChar char="–"/>
            </a:pPr>
            <a:r>
              <a:rPr b="0" i="0" lang="en-US" sz="3600" u="none" cap="none" strike="noStrike">
                <a:solidFill>
                  <a:schemeClr val="dk1"/>
                </a:solidFill>
                <a:latin typeface="Calibri"/>
                <a:ea typeface="Calibri"/>
                <a:cs typeface="Calibri"/>
                <a:sym typeface="Calibri"/>
              </a:rPr>
              <a:t>In worst case, input is reverse sorted: time is O(N</a:t>
            </a:r>
            <a:r>
              <a:rPr b="0" baseline="30000" i="0" lang="en-US" sz="3600" u="none" cap="none" strike="noStrike">
                <a:solidFill>
                  <a:schemeClr val="dk1"/>
                </a:solidFill>
                <a:latin typeface="Calibri"/>
                <a:ea typeface="Calibri"/>
                <a:cs typeface="Calibri"/>
                <a:sym typeface="Calibri"/>
              </a:rPr>
              <a:t>2</a:t>
            </a:r>
            <a:r>
              <a:rPr b="0" i="0" lang="en-US" sz="3600" u="none" cap="none" strike="noStrike">
                <a:solidFill>
                  <a:schemeClr val="dk1"/>
                </a:solidFill>
                <a:latin typeface="Calibri"/>
                <a:ea typeface="Calibri"/>
                <a:cs typeface="Calibri"/>
                <a:sym typeface="Calibri"/>
              </a:rPr>
              <a:t>).</a:t>
            </a:r>
            <a:endParaRPr/>
          </a:p>
          <a:p>
            <a:pPr indent="-285750" lvl="1" marL="742950" marR="0" rtl="0" algn="l">
              <a:lnSpc>
                <a:spcPct val="100000"/>
              </a:lnSpc>
              <a:spcBef>
                <a:spcPts val="720"/>
              </a:spcBef>
              <a:spcAft>
                <a:spcPts val="0"/>
              </a:spcAft>
              <a:buClr>
                <a:schemeClr val="dk1"/>
              </a:buClr>
              <a:buSzPts val="3600"/>
              <a:buFont typeface="Arial"/>
              <a:buChar char="–"/>
            </a:pPr>
            <a:r>
              <a:rPr b="0" i="0" lang="en-US" sz="3600" u="none" cap="none" strike="noStrike">
                <a:solidFill>
                  <a:schemeClr val="dk1"/>
                </a:solidFill>
                <a:latin typeface="Calibri"/>
                <a:ea typeface="Calibri"/>
                <a:cs typeface="Calibri"/>
                <a:sym typeface="Calibri"/>
              </a:rPr>
              <a:t>Average case is (loose argument) is O(N</a:t>
            </a:r>
            <a:r>
              <a:rPr b="0" baseline="30000" i="0" lang="en-US" sz="3600" u="none" cap="none" strike="noStrike">
                <a:solidFill>
                  <a:schemeClr val="dk1"/>
                </a:solidFill>
                <a:latin typeface="Calibri"/>
                <a:ea typeface="Calibri"/>
                <a:cs typeface="Calibri"/>
                <a:sym typeface="Calibri"/>
              </a:rPr>
              <a:t>2</a:t>
            </a:r>
            <a:r>
              <a:rPr b="0" i="0" lang="en-US" sz="3600" u="none" cap="none" strike="noStrike">
                <a:solidFill>
                  <a:schemeClr val="dk1"/>
                </a:solidFill>
                <a:latin typeface="Calibri"/>
                <a:ea typeface="Calibri"/>
                <a:cs typeface="Calibri"/>
                <a:sym typeface="Calibri"/>
              </a:rPr>
              <a:t>)</a:t>
            </a:r>
            <a:endParaRPr/>
          </a:p>
          <a:p>
            <a:pPr indent="-114300" lvl="0" marL="342900" marR="0" rtl="0" algn="l">
              <a:spcBef>
                <a:spcPts val="720"/>
              </a:spcBef>
              <a:spcAft>
                <a:spcPts val="0"/>
              </a:spcAft>
              <a:buClr>
                <a:schemeClr val="dk1"/>
              </a:buClr>
              <a:buSzPts val="3600"/>
              <a:buFont typeface="Arial"/>
              <a:buNone/>
            </a:pPr>
            <a:r>
              <a:t/>
            </a:r>
            <a:endParaRPr b="0" i="0" sz="3600" u="none" cap="none" strike="noStrike">
              <a:solidFill>
                <a:schemeClr val="dk1"/>
              </a:solidFill>
              <a:latin typeface="Calibri"/>
              <a:ea typeface="Calibri"/>
              <a:cs typeface="Calibri"/>
              <a:sym typeface="Calibri"/>
            </a:endParaRPr>
          </a:p>
        </p:txBody>
      </p:sp>
    </p:spTree>
  </p:cSld>
  <p:clrMapOvr>
    <a:masterClrMapping/>
  </p:clrMapOvr>
</p:sld>
</file>

<file path=ppt/slides/slide1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5" name="Shape 2725"/>
        <p:cNvGrpSpPr/>
        <p:nvPr/>
      </p:nvGrpSpPr>
      <p:grpSpPr>
        <a:xfrm>
          <a:off x="0" y="0"/>
          <a:ext cx="0" cy="0"/>
          <a:chOff x="0" y="0"/>
          <a:chExt cx="0" cy="0"/>
        </a:xfrm>
      </p:grpSpPr>
      <p:pic>
        <p:nvPicPr>
          <p:cNvPr id="2726" name="Google Shape;2726;p130"/>
          <p:cNvPicPr preferRelativeResize="0"/>
          <p:nvPr/>
        </p:nvPicPr>
        <p:blipFill rotWithShape="1">
          <a:blip r:embed="rId3">
            <a:alphaModFix/>
          </a:blip>
          <a:srcRect b="0" l="0" r="0" t="0"/>
          <a:stretch/>
        </p:blipFill>
        <p:spPr>
          <a:xfrm>
            <a:off x="152400" y="1524000"/>
            <a:ext cx="8828087" cy="3038475"/>
          </a:xfrm>
          <a:prstGeom prst="rect">
            <a:avLst/>
          </a:prstGeom>
          <a:noFill/>
          <a:ln>
            <a:noFill/>
          </a:ln>
        </p:spPr>
      </p:pic>
    </p:spTree>
  </p:cSld>
  <p:clrMapOvr>
    <a:masterClrMapping/>
  </p:clrMapOvr>
</p:sld>
</file>

<file path=ppt/slides/slide1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0" name="Shape 2730"/>
        <p:cNvGrpSpPr/>
        <p:nvPr/>
      </p:nvGrpSpPr>
      <p:grpSpPr>
        <a:xfrm>
          <a:off x="0" y="0"/>
          <a:ext cx="0" cy="0"/>
          <a:chOff x="0" y="0"/>
          <a:chExt cx="0" cy="0"/>
        </a:xfrm>
      </p:grpSpPr>
      <p:sp>
        <p:nvSpPr>
          <p:cNvPr id="2731" name="Google Shape;2731;p131"/>
          <p:cNvSpPr txBox="1"/>
          <p:nvPr>
            <p:ph type="title"/>
          </p:nvPr>
        </p:nvSpPr>
        <p:spPr>
          <a:xfrm>
            <a:off x="685800" y="228600"/>
            <a:ext cx="7772400" cy="685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800"/>
              <a:buFont typeface="Calibri"/>
              <a:buNone/>
            </a:pPr>
            <a:r>
              <a:rPr b="0" i="0" lang="en-US" sz="4800" u="sng">
                <a:solidFill>
                  <a:schemeClr val="dk1"/>
                </a:solidFill>
                <a:latin typeface="Calibri"/>
                <a:ea typeface="Calibri"/>
                <a:cs typeface="Calibri"/>
                <a:sym typeface="Calibri"/>
              </a:rPr>
              <a:t>Average-Case Time</a:t>
            </a:r>
            <a:endParaRPr/>
          </a:p>
        </p:txBody>
      </p:sp>
      <p:sp>
        <p:nvSpPr>
          <p:cNvPr id="2732" name="Google Shape;2732;p131"/>
          <p:cNvSpPr txBox="1"/>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733" name="Google Shape;2733;p131"/>
          <p:cNvSpPr txBox="1"/>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734" name="Google Shape;2734;p131"/>
          <p:cNvSpPr txBox="1"/>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735" name="Google Shape;2735;p131"/>
          <p:cNvSpPr txBox="1"/>
          <p:nvPr/>
        </p:nvSpPr>
        <p:spPr>
          <a:xfrm>
            <a:off x="0" y="3219450"/>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736" name="Google Shape;2736;p131"/>
          <p:cNvSpPr txBox="1"/>
          <p:nvPr/>
        </p:nvSpPr>
        <p:spPr>
          <a:xfrm>
            <a:off x="0" y="3314700"/>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737" name="Google Shape;2737;p131"/>
          <p:cNvSpPr txBox="1"/>
          <p:nvPr/>
        </p:nvSpPr>
        <p:spPr>
          <a:xfrm>
            <a:off x="0" y="2724150"/>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738" name="Google Shape;2738;p131"/>
          <p:cNvSpPr txBox="1"/>
          <p:nvPr/>
        </p:nvSpPr>
        <p:spPr>
          <a:xfrm>
            <a:off x="0" y="3219450"/>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739" name="Google Shape;2739;p131"/>
          <p:cNvSpPr txBox="1"/>
          <p:nvPr/>
        </p:nvSpPr>
        <p:spPr>
          <a:xfrm>
            <a:off x="0" y="2011362"/>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740" name="Google Shape;2740;p131"/>
          <p:cNvSpPr txBox="1"/>
          <p:nvPr/>
        </p:nvSpPr>
        <p:spPr>
          <a:xfrm>
            <a:off x="0" y="3230562"/>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741" name="Google Shape;2741;p131"/>
          <p:cNvSpPr txBox="1"/>
          <p:nvPr/>
        </p:nvSpPr>
        <p:spPr>
          <a:xfrm>
            <a:off x="0" y="2671762"/>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742" name="Google Shape;2742;p131"/>
          <p:cNvSpPr txBox="1"/>
          <p:nvPr/>
        </p:nvSpPr>
        <p:spPr>
          <a:xfrm>
            <a:off x="304800" y="990600"/>
            <a:ext cx="8610600" cy="5867400"/>
          </a:xfrm>
          <a:prstGeom prst="rect">
            <a:avLst/>
          </a:prstGeom>
          <a:noFill/>
          <a:ln>
            <a:noFill/>
          </a:ln>
        </p:spPr>
        <p:txBody>
          <a:bodyPr anchorCtr="0" anchor="t" bIns="46025" lIns="92075" spcFirstLastPara="1" rIns="92075" wrap="square" tIns="46025">
            <a:noAutofit/>
          </a:bodyPr>
          <a:lstStyle/>
          <a:p>
            <a:pPr indent="-152400" lvl="0" marL="263525" marR="0" rtl="0" algn="l">
              <a:lnSpc>
                <a:spcPct val="100000"/>
              </a:lnSpc>
              <a:spcBef>
                <a:spcPts val="0"/>
              </a:spcBef>
              <a:spcAft>
                <a:spcPts val="0"/>
              </a:spcAft>
              <a:buClr>
                <a:schemeClr val="dk2"/>
              </a:buClr>
              <a:buSzPts val="2400"/>
              <a:buFont typeface="Arial"/>
              <a:buChar char="•"/>
            </a:pPr>
            <a:r>
              <a:rPr b="0" i="0" lang="en-US" sz="3200" u="none">
                <a:solidFill>
                  <a:schemeClr val="dk1"/>
                </a:solidFill>
                <a:latin typeface="Arial"/>
                <a:ea typeface="Arial"/>
                <a:cs typeface="Arial"/>
                <a:sym typeface="Arial"/>
              </a:rPr>
              <a:t>On the average, each time the pivot will not divide the array into two parts of the same size nor one empty part. </a:t>
            </a:r>
            <a:endParaRPr/>
          </a:p>
          <a:p>
            <a:pPr indent="0" lvl="0" marL="263525" marR="0" rtl="0" algn="l">
              <a:lnSpc>
                <a:spcPct val="100000"/>
              </a:lnSpc>
              <a:spcBef>
                <a:spcPts val="0"/>
              </a:spcBef>
              <a:spcAft>
                <a:spcPts val="0"/>
              </a:spcAft>
              <a:buClr>
                <a:schemeClr val="dk2"/>
              </a:buClr>
              <a:buSzPts val="2400"/>
              <a:buFont typeface="Arial"/>
              <a:buNone/>
            </a:pPr>
            <a:r>
              <a:t/>
            </a:r>
            <a:endParaRPr b="0" i="0" sz="3200" u="none">
              <a:solidFill>
                <a:schemeClr val="dk1"/>
              </a:solidFill>
              <a:latin typeface="Arial"/>
              <a:ea typeface="Arial"/>
              <a:cs typeface="Arial"/>
              <a:sym typeface="Arial"/>
            </a:endParaRPr>
          </a:p>
          <a:p>
            <a:pPr indent="-152400" lvl="0" marL="263525" marR="0" rtl="0" algn="l">
              <a:lnSpc>
                <a:spcPct val="100000"/>
              </a:lnSpc>
              <a:spcBef>
                <a:spcPts val="0"/>
              </a:spcBef>
              <a:spcAft>
                <a:spcPts val="0"/>
              </a:spcAft>
              <a:buClr>
                <a:schemeClr val="dk2"/>
              </a:buClr>
              <a:buSzPts val="2400"/>
              <a:buFont typeface="Arial"/>
              <a:buChar char="•"/>
            </a:pPr>
            <a:r>
              <a:rPr b="0" i="0" lang="en-US" sz="3200" u="none">
                <a:solidFill>
                  <a:schemeClr val="dk1"/>
                </a:solidFill>
                <a:latin typeface="Arial"/>
                <a:ea typeface="Arial"/>
                <a:cs typeface="Arial"/>
                <a:sym typeface="Arial"/>
              </a:rPr>
              <a:t>Statistically, the sizes of the two parts are very close. </a:t>
            </a:r>
            <a:endParaRPr/>
          </a:p>
          <a:p>
            <a:pPr indent="0" lvl="0" marL="263525" marR="0" rtl="0" algn="l">
              <a:lnSpc>
                <a:spcPct val="100000"/>
              </a:lnSpc>
              <a:spcBef>
                <a:spcPts val="0"/>
              </a:spcBef>
              <a:spcAft>
                <a:spcPts val="0"/>
              </a:spcAft>
              <a:buClr>
                <a:schemeClr val="dk2"/>
              </a:buClr>
              <a:buSzPts val="2400"/>
              <a:buFont typeface="Arial"/>
              <a:buNone/>
            </a:pPr>
            <a:r>
              <a:t/>
            </a:r>
            <a:endParaRPr b="0" i="0" sz="3200" u="none">
              <a:solidFill>
                <a:schemeClr val="dk1"/>
              </a:solidFill>
              <a:latin typeface="Arial"/>
              <a:ea typeface="Arial"/>
              <a:cs typeface="Arial"/>
              <a:sym typeface="Arial"/>
            </a:endParaRPr>
          </a:p>
          <a:p>
            <a:pPr indent="-152400" lvl="0" marL="263525" marR="0" rtl="0" algn="l">
              <a:lnSpc>
                <a:spcPct val="100000"/>
              </a:lnSpc>
              <a:spcBef>
                <a:spcPts val="0"/>
              </a:spcBef>
              <a:spcAft>
                <a:spcPts val="0"/>
              </a:spcAft>
              <a:buClr>
                <a:schemeClr val="dk2"/>
              </a:buClr>
              <a:buSzPts val="2400"/>
              <a:buFont typeface="Arial"/>
              <a:buChar char="•"/>
            </a:pPr>
            <a:r>
              <a:rPr b="0" i="0" lang="en-US" sz="3200" u="none">
                <a:solidFill>
                  <a:schemeClr val="dk1"/>
                </a:solidFill>
                <a:latin typeface="Arial"/>
                <a:ea typeface="Arial"/>
                <a:cs typeface="Arial"/>
                <a:sym typeface="Arial"/>
              </a:rPr>
              <a:t>So the average time is </a:t>
            </a:r>
            <a:r>
              <a:rPr b="0" i="1" lang="en-US" sz="3200" u="none">
                <a:solidFill>
                  <a:schemeClr val="dk1"/>
                </a:solidFill>
                <a:latin typeface="Arial"/>
                <a:ea typeface="Arial"/>
                <a:cs typeface="Arial"/>
                <a:sym typeface="Arial"/>
              </a:rPr>
              <a:t>O(nlogn)</a:t>
            </a:r>
            <a:r>
              <a:rPr b="0" i="0" lang="en-US" sz="3200" u="none">
                <a:solidFill>
                  <a:schemeClr val="dk1"/>
                </a:solidFill>
                <a:latin typeface="Arial"/>
                <a:ea typeface="Arial"/>
                <a:cs typeface="Arial"/>
                <a:sym typeface="Arial"/>
              </a:rPr>
              <a:t>. </a:t>
            </a:r>
            <a:endParaRPr/>
          </a:p>
          <a:p>
            <a:pPr indent="0" lvl="0" marL="263525" marR="0" rtl="0" algn="l">
              <a:lnSpc>
                <a:spcPct val="100000"/>
              </a:lnSpc>
              <a:spcBef>
                <a:spcPts val="0"/>
              </a:spcBef>
              <a:spcAft>
                <a:spcPts val="0"/>
              </a:spcAft>
              <a:buClr>
                <a:schemeClr val="dk2"/>
              </a:buClr>
              <a:buSzPts val="2400"/>
              <a:buFont typeface="Arial"/>
              <a:buNone/>
            </a:pPr>
            <a:r>
              <a:t/>
            </a:r>
            <a:endParaRPr b="0" i="0" sz="3200" u="none">
              <a:solidFill>
                <a:schemeClr val="dk1"/>
              </a:solidFill>
              <a:latin typeface="Arial"/>
              <a:ea typeface="Arial"/>
              <a:cs typeface="Arial"/>
              <a:sym typeface="Arial"/>
            </a:endParaRPr>
          </a:p>
          <a:p>
            <a:pPr indent="-152400" lvl="0" marL="263525" marR="0" rtl="0" algn="l">
              <a:lnSpc>
                <a:spcPct val="100000"/>
              </a:lnSpc>
              <a:spcBef>
                <a:spcPts val="0"/>
              </a:spcBef>
              <a:spcAft>
                <a:spcPts val="0"/>
              </a:spcAft>
              <a:buClr>
                <a:schemeClr val="dk2"/>
              </a:buClr>
              <a:buSzPts val="2400"/>
              <a:buFont typeface="Arial"/>
              <a:buChar char="•"/>
            </a:pPr>
            <a:r>
              <a:rPr b="0" i="0" lang="en-US" sz="3200" u="none">
                <a:solidFill>
                  <a:schemeClr val="dk1"/>
                </a:solidFill>
                <a:latin typeface="Arial"/>
                <a:ea typeface="Arial"/>
                <a:cs typeface="Arial"/>
                <a:sym typeface="Arial"/>
              </a:rPr>
              <a:t>The exact average-case analysis is beyond the scope of this book. </a:t>
            </a:r>
            <a:endParaRPr/>
          </a:p>
        </p:txBody>
      </p:sp>
      <p:sp>
        <p:nvSpPr>
          <p:cNvPr id="2743" name="Google Shape;2743;p131"/>
          <p:cNvSpPr txBox="1"/>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744" name="Google Shape;2744;p131"/>
          <p:cNvSpPr txBox="1"/>
          <p:nvPr/>
        </p:nvSpPr>
        <p:spPr>
          <a:xfrm>
            <a:off x="0" y="3230562"/>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Tree>
  </p:cSld>
  <p:clrMapOvr>
    <a:masterClrMapping/>
  </p:clrMapOvr>
</p:sld>
</file>

<file path=ppt/slides/slide1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8" name="Shape 2748"/>
        <p:cNvGrpSpPr/>
        <p:nvPr/>
      </p:nvGrpSpPr>
      <p:grpSpPr>
        <a:xfrm>
          <a:off x="0" y="0"/>
          <a:ext cx="0" cy="0"/>
          <a:chOff x="0" y="0"/>
          <a:chExt cx="0" cy="0"/>
        </a:xfrm>
      </p:grpSpPr>
      <p:sp>
        <p:nvSpPr>
          <p:cNvPr id="2749" name="Google Shape;2749;p13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sng">
                <a:solidFill>
                  <a:schemeClr val="dk1"/>
                </a:solidFill>
                <a:latin typeface="Calibri"/>
                <a:ea typeface="Calibri"/>
                <a:cs typeface="Calibri"/>
                <a:sym typeface="Calibri"/>
              </a:rPr>
              <a:t>Algorithm for In-Place Heapsort</a:t>
            </a:r>
            <a:endParaRPr/>
          </a:p>
        </p:txBody>
      </p:sp>
      <p:sp>
        <p:nvSpPr>
          <p:cNvPr id="2750" name="Google Shape;2750;p132"/>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Build a heap by arranging the elements in an unsorted array.</a:t>
            </a:r>
            <a:endParaRPr/>
          </a:p>
          <a:p>
            <a:pPr indent="-139700" lvl="0" marL="342900" rtl="0" algn="l">
              <a:lnSpc>
                <a:spcPct val="100000"/>
              </a:lnSpc>
              <a:spcBef>
                <a:spcPts val="640"/>
              </a:spcBef>
              <a:spcAft>
                <a:spcPts val="0"/>
              </a:spcAft>
              <a:buClr>
                <a:schemeClr val="dk1"/>
              </a:buClr>
              <a:buSzPts val="3200"/>
              <a:buFont typeface="Arial"/>
              <a:buNone/>
            </a:pPr>
            <a:r>
              <a:t/>
            </a:r>
            <a:endParaRPr b="0" i="0" sz="3200" u="none">
              <a:solidFill>
                <a:schemeClr val="dk1"/>
              </a:solidFill>
              <a:latin typeface="Calibri"/>
              <a:ea typeface="Calibri"/>
              <a:cs typeface="Calibri"/>
              <a:sym typeface="Calibri"/>
            </a:endParaRPr>
          </a:p>
          <a:p>
            <a:pPr indent="-342900" lvl="0" marL="34290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While the heap is not empty</a:t>
            </a:r>
            <a:endParaRPr/>
          </a:p>
          <a:p>
            <a:pPr indent="-285750" lvl="1" marL="74295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Remove the first item from the heap by swapping it with the last item and restoring the heap property.</a:t>
            </a:r>
            <a:endParaRPr/>
          </a:p>
          <a:p>
            <a:pPr indent="-165100" lvl="0" marL="342900" rtl="0" algn="l">
              <a:spcBef>
                <a:spcPts val="560"/>
              </a:spcBef>
              <a:spcAft>
                <a:spcPts val="0"/>
              </a:spcAft>
              <a:buClr>
                <a:schemeClr val="dk1"/>
              </a:buClr>
              <a:buSzPts val="2800"/>
              <a:buNone/>
            </a:pPr>
            <a:r>
              <a:t/>
            </a:r>
            <a:endParaRPr b="0" i="0" sz="2800" u="none">
              <a:solidFill>
                <a:schemeClr val="dk1"/>
              </a:solidFill>
              <a:latin typeface="Calibri"/>
              <a:ea typeface="Calibri"/>
              <a:cs typeface="Calibri"/>
              <a:sym typeface="Calibri"/>
            </a:endParaRPr>
          </a:p>
        </p:txBody>
      </p:sp>
    </p:spTree>
  </p:cSld>
  <p:clrMapOvr>
    <a:masterClrMapping/>
  </p:clrMapOvr>
</p:sld>
</file>

<file path=ppt/slides/slide1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4" name="Shape 2754"/>
        <p:cNvGrpSpPr/>
        <p:nvPr/>
      </p:nvGrpSpPr>
      <p:grpSpPr>
        <a:xfrm>
          <a:off x="0" y="0"/>
          <a:ext cx="0" cy="0"/>
          <a:chOff x="0" y="0"/>
          <a:chExt cx="0" cy="0"/>
        </a:xfrm>
      </p:grpSpPr>
      <p:sp>
        <p:nvSpPr>
          <p:cNvPr id="2755" name="Google Shape;2755;p133"/>
          <p:cNvSpPr txBox="1"/>
          <p:nvPr/>
        </p:nvSpPr>
        <p:spPr>
          <a:xfrm>
            <a:off x="533400" y="457200"/>
            <a:ext cx="7620000" cy="48323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void heapsort(Object[] data)</a:t>
            </a:r>
            <a:endParaRPr/>
          </a:p>
          <a:p>
            <a:pPr indent="0" lvl="0" marL="0" marR="0" rtl="0" algn="l">
              <a:lnSpc>
                <a:spcPct val="100000"/>
              </a:lnSpc>
              <a:spcBef>
                <a:spcPts val="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a:t>
            </a:r>
            <a:endParaRPr/>
          </a:p>
          <a:p>
            <a:pPr indent="0" lvl="0" marL="0" marR="0" rtl="0" algn="l">
              <a:lnSpc>
                <a:spcPct val="100000"/>
              </a:lnSpc>
              <a:spcBef>
                <a:spcPts val="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for(int i=data.length/2-1; i&gt;=0; --i)</a:t>
            </a:r>
            <a:endParaRPr/>
          </a:p>
          <a:p>
            <a:pPr indent="0" lvl="0" marL="0" marR="0" rtl="0" algn="l">
              <a:lnSpc>
                <a:spcPct val="100000"/>
              </a:lnSpc>
              <a:spcBef>
                <a:spcPts val="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	moveDown(data,i,data.length-1);</a:t>
            </a:r>
            <a:endParaRPr/>
          </a:p>
          <a:p>
            <a:pPr indent="0" lvl="0" marL="0" marR="0" rtl="0" algn="l">
              <a:lnSpc>
                <a:spcPct val="100000"/>
              </a:lnSpc>
              <a:spcBef>
                <a:spcPts val="0"/>
              </a:spcBef>
              <a:spcAft>
                <a:spcPts val="0"/>
              </a:spcAft>
              <a:buClr>
                <a:schemeClr val="dk1"/>
              </a:buClr>
              <a:buSzPts val="2800"/>
              <a:buFont typeface="Arial"/>
              <a:buNone/>
            </a:pPr>
            <a:r>
              <a:t/>
            </a:r>
            <a:endParaRPr b="0" i="0" sz="28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for(int i=data.length-1; i&gt;=1; i--)</a:t>
            </a:r>
            <a:endParaRPr/>
          </a:p>
          <a:p>
            <a:pPr indent="0" lvl="0" marL="0" marR="0" rtl="0" algn="l">
              <a:lnSpc>
                <a:spcPct val="100000"/>
              </a:lnSpc>
              <a:spcBef>
                <a:spcPts val="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	{</a:t>
            </a:r>
            <a:endParaRPr/>
          </a:p>
          <a:p>
            <a:pPr indent="0" lvl="0" marL="0" marR="0" rtl="0" algn="l">
              <a:lnSpc>
                <a:spcPct val="100000"/>
              </a:lnSpc>
              <a:spcBef>
                <a:spcPts val="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	swap(data,0,i);	</a:t>
            </a:r>
            <a:endParaRPr/>
          </a:p>
          <a:p>
            <a:pPr indent="0" lvl="0" marL="0" marR="0" rtl="0" algn="l">
              <a:lnSpc>
                <a:spcPct val="100000"/>
              </a:lnSpc>
              <a:spcBef>
                <a:spcPts val="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	moveDown(data,0,i-1);</a:t>
            </a:r>
            <a:endParaRPr/>
          </a:p>
          <a:p>
            <a:pPr indent="0" lvl="0" marL="0" marR="0" rtl="0" algn="l">
              <a:lnSpc>
                <a:spcPct val="100000"/>
              </a:lnSpc>
              <a:spcBef>
                <a:spcPts val="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	}</a:t>
            </a:r>
            <a:endParaRPr/>
          </a:p>
          <a:p>
            <a:pPr indent="0" lvl="0" marL="0" marR="0" rtl="0" algn="l">
              <a:lnSpc>
                <a:spcPct val="100000"/>
              </a:lnSpc>
              <a:spcBef>
                <a:spcPts val="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a:t>
            </a:r>
            <a:endParaRPr/>
          </a:p>
        </p:txBody>
      </p:sp>
    </p:spTree>
  </p:cSld>
  <p:clrMapOvr>
    <a:masterClrMapping/>
  </p:clrMapOvr>
</p:sld>
</file>

<file path=ppt/slides/slide1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9" name="Shape 2759"/>
        <p:cNvGrpSpPr/>
        <p:nvPr/>
      </p:nvGrpSpPr>
      <p:grpSpPr>
        <a:xfrm>
          <a:off x="0" y="0"/>
          <a:ext cx="0" cy="0"/>
          <a:chOff x="0" y="0"/>
          <a:chExt cx="0" cy="0"/>
        </a:xfrm>
      </p:grpSpPr>
      <p:sp>
        <p:nvSpPr>
          <p:cNvPr id="2760" name="Google Shape;2760;p134"/>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6600"/>
              <a:buFont typeface="Calibri"/>
              <a:buNone/>
            </a:pPr>
            <a:r>
              <a:rPr b="0" i="0" lang="en-US" sz="6600" u="none">
                <a:solidFill>
                  <a:schemeClr val="dk1"/>
                </a:solidFill>
                <a:latin typeface="Calibri"/>
                <a:ea typeface="Calibri"/>
                <a:cs typeface="Calibri"/>
                <a:sym typeface="Calibri"/>
              </a:rPr>
              <a:t>Radix Sort</a:t>
            </a:r>
            <a:endParaRPr/>
          </a:p>
        </p:txBody>
      </p:sp>
      <p:sp>
        <p:nvSpPr>
          <p:cNvPr id="2761" name="Google Shape;2761;p134"/>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rgbClr val="888888"/>
              </a:buClr>
              <a:buSzPts val="3200"/>
              <a:buNone/>
            </a:pPr>
            <a:r>
              <a:t/>
            </a:r>
            <a:endParaRPr>
              <a:solidFill>
                <a:srgbClr val="888888"/>
              </a:solidFill>
            </a:endParaRPr>
          </a:p>
        </p:txBody>
      </p:sp>
    </p:spTree>
  </p:cSld>
  <p:clrMapOvr>
    <a:masterClrMapping/>
  </p:clrMapOvr>
</p:sld>
</file>

<file path=ppt/slides/slide1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6" name="Shape 2766"/>
        <p:cNvGrpSpPr/>
        <p:nvPr/>
      </p:nvGrpSpPr>
      <p:grpSpPr>
        <a:xfrm>
          <a:off x="0" y="0"/>
          <a:ext cx="0" cy="0"/>
          <a:chOff x="0" y="0"/>
          <a:chExt cx="0" cy="0"/>
        </a:xfrm>
      </p:grpSpPr>
      <p:sp>
        <p:nvSpPr>
          <p:cNvPr id="2767" name="Google Shape;2767;p13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800"/>
              <a:buFont typeface="Calibri"/>
              <a:buNone/>
            </a:pPr>
            <a:r>
              <a:rPr b="0" i="0" lang="en-US" sz="4800" u="sng">
                <a:solidFill>
                  <a:schemeClr val="dk1"/>
                </a:solidFill>
                <a:latin typeface="Calibri"/>
                <a:ea typeface="Calibri"/>
                <a:cs typeface="Calibri"/>
                <a:sym typeface="Calibri"/>
              </a:rPr>
              <a:t>Radix Sort</a:t>
            </a:r>
            <a:endParaRPr/>
          </a:p>
        </p:txBody>
      </p:sp>
      <p:sp>
        <p:nvSpPr>
          <p:cNvPr id="2768" name="Google Shape;2768;p135"/>
          <p:cNvSpPr txBox="1"/>
          <p:nvPr>
            <p:ph idx="1" type="body"/>
          </p:nvPr>
        </p:nvSpPr>
        <p:spPr>
          <a:xfrm>
            <a:off x="457200" y="1371600"/>
            <a:ext cx="8229600" cy="5257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Algorithm</a:t>
            </a:r>
            <a:endParaRPr/>
          </a:p>
          <a:p>
            <a:pPr indent="-285750" lvl="1" marL="74295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sort by the least significant digit first (counting sort)</a:t>
            </a:r>
            <a:endParaRPr/>
          </a:p>
          <a:p>
            <a:pPr indent="-285750" lvl="1" marL="742950" rtl="0" algn="l">
              <a:lnSpc>
                <a:spcPct val="100000"/>
              </a:lnSpc>
              <a:spcBef>
                <a:spcPts val="560"/>
              </a:spcBef>
              <a:spcAft>
                <a:spcPts val="0"/>
              </a:spcAft>
              <a:buClr>
                <a:schemeClr val="dk1"/>
              </a:buClr>
              <a:buSzPts val="2800"/>
              <a:buNone/>
            </a:pPr>
            <a:r>
              <a:rPr b="0" i="0" lang="en-US" sz="2800" u="none">
                <a:solidFill>
                  <a:schemeClr val="dk1"/>
                </a:solidFill>
                <a:latin typeface="Calibri"/>
                <a:ea typeface="Calibri"/>
                <a:cs typeface="Calibri"/>
                <a:sym typeface="Calibri"/>
              </a:rPr>
              <a:t>    =&gt; Numbers with the same digit go to same bin</a:t>
            </a:r>
            <a:endParaRPr/>
          </a:p>
          <a:p>
            <a:pPr indent="-285750" lvl="1" marL="74295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reorder all the numbers: the numbers in bin 0 precede the numbers in bin 1, which precede the numbers in bin 2, and so on </a:t>
            </a:r>
            <a:endParaRPr/>
          </a:p>
          <a:p>
            <a:pPr indent="-285750" lvl="1" marL="74295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sort by the next least significant digit</a:t>
            </a:r>
            <a:endParaRPr/>
          </a:p>
          <a:p>
            <a:pPr indent="-285750" lvl="1" marL="74295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continue this process until the numbers have been sorted on all k digits</a:t>
            </a:r>
            <a:endParaRPr/>
          </a:p>
          <a:p>
            <a:pPr indent="-139700" lvl="0" marL="342900" rtl="0" algn="l">
              <a:lnSpc>
                <a:spcPct val="100000"/>
              </a:lnSpc>
              <a:spcBef>
                <a:spcPts val="640"/>
              </a:spcBef>
              <a:spcAft>
                <a:spcPts val="0"/>
              </a:spcAft>
              <a:buClr>
                <a:schemeClr val="dk1"/>
              </a:buClr>
              <a:buSzPts val="3200"/>
              <a:buFont typeface="Arial"/>
              <a:buNone/>
            </a:pPr>
            <a:r>
              <a:t/>
            </a:r>
            <a:endParaRPr b="0" i="0" sz="3200" u="none">
              <a:solidFill>
                <a:schemeClr val="dk1"/>
              </a:solidFill>
              <a:latin typeface="Calibri"/>
              <a:ea typeface="Calibri"/>
              <a:cs typeface="Calibri"/>
              <a:sym typeface="Calibri"/>
            </a:endParaRPr>
          </a:p>
          <a:p>
            <a:pPr indent="-139700" lvl="0" marL="342900" rtl="0" algn="l">
              <a:spcBef>
                <a:spcPts val="640"/>
              </a:spcBef>
              <a:spcAft>
                <a:spcPts val="0"/>
              </a:spcAft>
              <a:buClr>
                <a:schemeClr val="dk1"/>
              </a:buClr>
              <a:buSzPts val="3200"/>
              <a:buNone/>
            </a:pPr>
            <a:r>
              <a:t/>
            </a:r>
            <a:endParaRPr b="0" i="0" sz="3200" u="none">
              <a:solidFill>
                <a:schemeClr val="dk1"/>
              </a:solidFill>
              <a:latin typeface="Calibri"/>
              <a:ea typeface="Calibri"/>
              <a:cs typeface="Calibri"/>
              <a:sym typeface="Calibri"/>
            </a:endParaRPr>
          </a:p>
        </p:txBody>
      </p:sp>
    </p:spTree>
  </p:cSld>
  <p:clrMapOvr>
    <a:masterClrMapping/>
  </p:clrMapOvr>
</p:sld>
</file>

<file path=ppt/slides/slide1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4">
            <a:alphaModFix/>
          </a:blip>
          <a:stretch>
            <a:fillRect/>
          </a:stretch>
        </a:blipFill>
      </p:bgPr>
    </p:bg>
    <p:spTree>
      <p:nvGrpSpPr>
        <p:cNvPr id="2773" name="Shape 2773"/>
        <p:cNvGrpSpPr/>
        <p:nvPr/>
      </p:nvGrpSpPr>
      <p:grpSpPr>
        <a:xfrm>
          <a:off x="0" y="0"/>
          <a:ext cx="0" cy="0"/>
          <a:chOff x="0" y="0"/>
          <a:chExt cx="0" cy="0"/>
        </a:xfrm>
      </p:grpSpPr>
      <p:sp>
        <p:nvSpPr>
          <p:cNvPr id="2774" name="Google Shape;2774;p136"/>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1"/>
              </a:buClr>
              <a:buSzPts val="4800"/>
              <a:buFont typeface="Calibri"/>
              <a:buNone/>
            </a:pPr>
            <a:r>
              <a:rPr b="0" i="0" lang="en-US" sz="4800" u="sng">
                <a:solidFill>
                  <a:schemeClr val="lt1"/>
                </a:solidFill>
                <a:latin typeface="Calibri"/>
                <a:ea typeface="Calibri"/>
                <a:cs typeface="Calibri"/>
                <a:sym typeface="Calibri"/>
              </a:rPr>
              <a:t>Radix Sort</a:t>
            </a:r>
            <a:endParaRPr/>
          </a:p>
        </p:txBody>
      </p:sp>
      <p:sp>
        <p:nvSpPr>
          <p:cNvPr id="2775" name="Google Shape;2775;p136"/>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lt1"/>
              </a:buClr>
              <a:buSzPts val="3600"/>
              <a:buFont typeface="Arial"/>
              <a:buChar char="•"/>
            </a:pPr>
            <a:r>
              <a:rPr b="0" i="0" lang="en-US" sz="3600" u="none">
                <a:solidFill>
                  <a:schemeClr val="lt1"/>
                </a:solidFill>
                <a:latin typeface="Calibri"/>
                <a:ea typeface="Calibri"/>
                <a:cs typeface="Calibri"/>
                <a:sym typeface="Calibri"/>
              </a:rPr>
              <a:t>Least-significant-digit-first</a:t>
            </a:r>
            <a:endParaRPr/>
          </a:p>
          <a:p>
            <a:pPr indent="-114300" lvl="0" marL="342900" rtl="0" algn="l">
              <a:lnSpc>
                <a:spcPct val="100000"/>
              </a:lnSpc>
              <a:spcBef>
                <a:spcPts val="720"/>
              </a:spcBef>
              <a:spcAft>
                <a:spcPts val="0"/>
              </a:spcAft>
              <a:buClr>
                <a:schemeClr val="dk1"/>
              </a:buClr>
              <a:buSzPts val="3600"/>
              <a:buFont typeface="Arial"/>
              <a:buNone/>
            </a:pPr>
            <a:r>
              <a:t/>
            </a:r>
            <a:endParaRPr b="0" i="0" sz="3600" u="none">
              <a:solidFill>
                <a:schemeClr val="lt1"/>
              </a:solidFill>
              <a:latin typeface="Calibri"/>
              <a:ea typeface="Calibri"/>
              <a:cs typeface="Calibri"/>
              <a:sym typeface="Calibri"/>
            </a:endParaRPr>
          </a:p>
          <a:p>
            <a:pPr indent="-342900" lvl="0" marL="342900" rtl="0" algn="l">
              <a:lnSpc>
                <a:spcPct val="100000"/>
              </a:lnSpc>
              <a:spcBef>
                <a:spcPts val="560"/>
              </a:spcBef>
              <a:spcAft>
                <a:spcPts val="0"/>
              </a:spcAft>
              <a:buClr>
                <a:schemeClr val="lt1"/>
              </a:buClr>
              <a:buSzPts val="2800"/>
              <a:buNone/>
            </a:pPr>
            <a:r>
              <a:rPr b="0" i="0" lang="en-US" sz="2800" u="none">
                <a:solidFill>
                  <a:schemeClr val="lt1"/>
                </a:solidFill>
                <a:latin typeface="Calibri"/>
                <a:ea typeface="Calibri"/>
                <a:cs typeface="Calibri"/>
                <a:sym typeface="Calibri"/>
              </a:rPr>
              <a:t>Example: 275, 087, 426, 061, 509, 170, 677, 503</a:t>
            </a:r>
            <a:endParaRPr/>
          </a:p>
        </p:txBody>
      </p:sp>
      <p:graphicFrame>
        <p:nvGraphicFramePr>
          <p:cNvPr id="2776" name="Google Shape;2776;p136"/>
          <p:cNvGraphicFramePr/>
          <p:nvPr/>
        </p:nvGraphicFramePr>
        <p:xfrm>
          <a:off x="609600" y="3429000"/>
          <a:ext cx="7924800" cy="2613025"/>
        </p:xfrm>
        <a:graphic>
          <a:graphicData uri="http://schemas.openxmlformats.org/presentationml/2006/ole">
            <mc:AlternateContent>
              <mc:Choice Requires="v">
                <p:oleObj r:id="rId5" imgH="2613025" imgW="7924800" progId="Paint.Picture" spid="_x0000_s1">
                  <p:embed/>
                </p:oleObj>
              </mc:Choice>
              <mc:Fallback>
                <p:oleObj r:id="rId6" imgH="2613025" imgW="7924800" progId="Paint.Picture">
                  <p:embed/>
                  <p:pic>
                    <p:nvPicPr>
                      <p:cNvPr id="2776" name="Google Shape;2776;p136"/>
                      <p:cNvPicPr preferRelativeResize="0"/>
                      <p:nvPr>
                        <p:ph idx="1" type="body"/>
                      </p:nvPr>
                    </p:nvPicPr>
                    <p:blipFill rotWithShape="1">
                      <a:blip r:embed="rId7">
                        <a:alphaModFix/>
                      </a:blip>
                      <a:srcRect b="0" l="0" r="0" t="0"/>
                      <a:stretch/>
                    </p:blipFill>
                    <p:spPr>
                      <a:xfrm>
                        <a:off x="609600" y="3429000"/>
                        <a:ext cx="7924800" cy="2613025"/>
                      </a:xfrm>
                      <a:prstGeom prst="rect">
                        <a:avLst/>
                      </a:prstGeom>
                      <a:noFill/>
                      <a:ln>
                        <a:noFill/>
                      </a:ln>
                    </p:spPr>
                  </p:pic>
                </p:oleObj>
              </mc:Fallback>
            </mc:AlternateContent>
          </a:graphicData>
        </a:graphic>
      </p:graphicFrame>
      <p:sp>
        <p:nvSpPr>
          <p:cNvPr id="2777" name="Google Shape;2777;p136"/>
          <p:cNvSpPr txBox="1"/>
          <p:nvPr/>
        </p:nvSpPr>
        <p:spPr>
          <a:xfrm>
            <a:off x="1752600" y="6172200"/>
            <a:ext cx="5661025" cy="4619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00"/>
              </a:buClr>
              <a:buSzPts val="2400"/>
              <a:buFont typeface="Arial"/>
              <a:buNone/>
            </a:pPr>
            <a:r>
              <a:rPr b="0" i="0" lang="en-US" sz="2400" u="none">
                <a:solidFill>
                  <a:srgbClr val="FFFF00"/>
                </a:solidFill>
                <a:latin typeface="Arial"/>
                <a:ea typeface="Arial"/>
                <a:cs typeface="Arial"/>
                <a:sym typeface="Arial"/>
              </a:rPr>
              <a:t>17</a:t>
            </a:r>
            <a:r>
              <a:rPr b="0" i="0" lang="en-US" sz="2400" u="none">
                <a:solidFill>
                  <a:srgbClr val="00FF00"/>
                </a:solidFill>
                <a:latin typeface="Arial"/>
                <a:ea typeface="Arial"/>
                <a:cs typeface="Arial"/>
                <a:sym typeface="Arial"/>
              </a:rPr>
              <a:t>0</a:t>
            </a:r>
            <a:r>
              <a:rPr b="0" i="0" lang="en-US" sz="2400" u="none">
                <a:solidFill>
                  <a:schemeClr val="dk1"/>
                </a:solidFill>
                <a:latin typeface="Arial"/>
                <a:ea typeface="Arial"/>
                <a:cs typeface="Arial"/>
                <a:sym typeface="Arial"/>
              </a:rPr>
              <a:t>   </a:t>
            </a:r>
            <a:r>
              <a:rPr b="0" i="0" lang="en-US" sz="2400" u="none">
                <a:solidFill>
                  <a:srgbClr val="FFFF00"/>
                </a:solidFill>
                <a:latin typeface="Arial"/>
                <a:ea typeface="Arial"/>
                <a:cs typeface="Arial"/>
                <a:sym typeface="Arial"/>
              </a:rPr>
              <a:t>06</a:t>
            </a:r>
            <a:r>
              <a:rPr b="0" i="0" lang="en-US" sz="2400" u="none">
                <a:solidFill>
                  <a:srgbClr val="00FF00"/>
                </a:solidFill>
                <a:latin typeface="Arial"/>
                <a:ea typeface="Arial"/>
                <a:cs typeface="Arial"/>
                <a:sym typeface="Arial"/>
              </a:rPr>
              <a:t>1</a:t>
            </a:r>
            <a:r>
              <a:rPr b="0" i="0" lang="en-US" sz="2400" u="none">
                <a:solidFill>
                  <a:schemeClr val="dk1"/>
                </a:solidFill>
                <a:latin typeface="Arial"/>
                <a:ea typeface="Arial"/>
                <a:cs typeface="Arial"/>
                <a:sym typeface="Arial"/>
              </a:rPr>
              <a:t>  </a:t>
            </a:r>
            <a:r>
              <a:rPr b="0" i="0" lang="en-US" sz="2400" u="none">
                <a:solidFill>
                  <a:srgbClr val="FFFF00"/>
                </a:solidFill>
                <a:latin typeface="Arial"/>
                <a:ea typeface="Arial"/>
                <a:cs typeface="Arial"/>
                <a:sym typeface="Arial"/>
              </a:rPr>
              <a:t>50</a:t>
            </a:r>
            <a:r>
              <a:rPr b="0" i="0" lang="en-US" sz="2400" u="none">
                <a:solidFill>
                  <a:srgbClr val="00FF00"/>
                </a:solidFill>
                <a:latin typeface="Arial"/>
                <a:ea typeface="Arial"/>
                <a:cs typeface="Arial"/>
                <a:sym typeface="Arial"/>
              </a:rPr>
              <a:t>3 </a:t>
            </a:r>
            <a:r>
              <a:rPr b="0" i="0" lang="en-US" sz="2400" u="none">
                <a:solidFill>
                  <a:schemeClr val="dk1"/>
                </a:solidFill>
                <a:latin typeface="Arial"/>
                <a:ea typeface="Arial"/>
                <a:cs typeface="Arial"/>
                <a:sym typeface="Arial"/>
              </a:rPr>
              <a:t> </a:t>
            </a:r>
            <a:r>
              <a:rPr b="0" i="0" lang="en-US" sz="2400" u="none">
                <a:solidFill>
                  <a:srgbClr val="FFFF00"/>
                </a:solidFill>
                <a:latin typeface="Arial"/>
                <a:ea typeface="Arial"/>
                <a:cs typeface="Arial"/>
                <a:sym typeface="Arial"/>
              </a:rPr>
              <a:t>27</a:t>
            </a:r>
            <a:r>
              <a:rPr b="0" i="0" lang="en-US" sz="2400" u="none">
                <a:solidFill>
                  <a:srgbClr val="00FF00"/>
                </a:solidFill>
                <a:latin typeface="Arial"/>
                <a:ea typeface="Arial"/>
                <a:cs typeface="Arial"/>
                <a:sym typeface="Arial"/>
              </a:rPr>
              <a:t>5</a:t>
            </a:r>
            <a:r>
              <a:rPr b="0" i="0" lang="en-US" sz="2400" u="none">
                <a:solidFill>
                  <a:schemeClr val="dk1"/>
                </a:solidFill>
                <a:latin typeface="Arial"/>
                <a:ea typeface="Arial"/>
                <a:cs typeface="Arial"/>
                <a:sym typeface="Arial"/>
              </a:rPr>
              <a:t>   </a:t>
            </a:r>
            <a:r>
              <a:rPr b="0" i="0" lang="en-US" sz="2400" u="none">
                <a:solidFill>
                  <a:srgbClr val="FFFF00"/>
                </a:solidFill>
                <a:latin typeface="Arial"/>
                <a:ea typeface="Arial"/>
                <a:cs typeface="Arial"/>
                <a:sym typeface="Arial"/>
              </a:rPr>
              <a:t>42</a:t>
            </a:r>
            <a:r>
              <a:rPr b="0" i="0" lang="en-US" sz="2400" u="none">
                <a:solidFill>
                  <a:srgbClr val="00FF00"/>
                </a:solidFill>
                <a:latin typeface="Arial"/>
                <a:ea typeface="Arial"/>
                <a:cs typeface="Arial"/>
                <a:sym typeface="Arial"/>
              </a:rPr>
              <a:t>6</a:t>
            </a:r>
            <a:r>
              <a:rPr b="0" i="0" lang="en-US" sz="2400" u="none">
                <a:solidFill>
                  <a:schemeClr val="dk1"/>
                </a:solidFill>
                <a:latin typeface="Arial"/>
                <a:ea typeface="Arial"/>
                <a:cs typeface="Arial"/>
                <a:sym typeface="Arial"/>
              </a:rPr>
              <a:t>  </a:t>
            </a:r>
            <a:r>
              <a:rPr b="0" i="0" lang="en-US" sz="2400" u="none">
                <a:solidFill>
                  <a:srgbClr val="FFFF00"/>
                </a:solidFill>
                <a:latin typeface="Arial"/>
                <a:ea typeface="Arial"/>
                <a:cs typeface="Arial"/>
                <a:sym typeface="Arial"/>
              </a:rPr>
              <a:t>08</a:t>
            </a:r>
            <a:r>
              <a:rPr b="0" i="0" lang="en-US" sz="2400" u="none">
                <a:solidFill>
                  <a:srgbClr val="00FF00"/>
                </a:solidFill>
                <a:latin typeface="Arial"/>
                <a:ea typeface="Arial"/>
                <a:cs typeface="Arial"/>
                <a:sym typeface="Arial"/>
              </a:rPr>
              <a:t>7</a:t>
            </a:r>
            <a:r>
              <a:rPr b="0" i="0" lang="en-US" sz="2400" u="none">
                <a:solidFill>
                  <a:schemeClr val="dk1"/>
                </a:solidFill>
                <a:latin typeface="Arial"/>
                <a:ea typeface="Arial"/>
                <a:cs typeface="Arial"/>
                <a:sym typeface="Arial"/>
              </a:rPr>
              <a:t>  </a:t>
            </a:r>
            <a:r>
              <a:rPr b="0" i="0" lang="en-US" sz="2400" u="none">
                <a:solidFill>
                  <a:srgbClr val="FFFF00"/>
                </a:solidFill>
                <a:latin typeface="Arial"/>
                <a:ea typeface="Arial"/>
                <a:cs typeface="Arial"/>
                <a:sym typeface="Arial"/>
              </a:rPr>
              <a:t>67</a:t>
            </a:r>
            <a:r>
              <a:rPr b="0" i="0" lang="en-US" sz="2400" u="none">
                <a:solidFill>
                  <a:srgbClr val="00FF00"/>
                </a:solidFill>
                <a:latin typeface="Arial"/>
                <a:ea typeface="Arial"/>
                <a:cs typeface="Arial"/>
                <a:sym typeface="Arial"/>
              </a:rPr>
              <a:t>7</a:t>
            </a:r>
            <a:r>
              <a:rPr b="0" i="0" lang="en-US" sz="2400" u="none">
                <a:solidFill>
                  <a:schemeClr val="dk1"/>
                </a:solidFill>
                <a:latin typeface="Arial"/>
                <a:ea typeface="Arial"/>
                <a:cs typeface="Arial"/>
                <a:sym typeface="Arial"/>
              </a:rPr>
              <a:t>  </a:t>
            </a:r>
            <a:r>
              <a:rPr b="0" i="0" lang="en-US" sz="2400" u="none">
                <a:solidFill>
                  <a:srgbClr val="FFFF00"/>
                </a:solidFill>
                <a:latin typeface="Arial"/>
                <a:ea typeface="Arial"/>
                <a:cs typeface="Arial"/>
                <a:sym typeface="Arial"/>
              </a:rPr>
              <a:t>50</a:t>
            </a:r>
            <a:r>
              <a:rPr b="0" i="0" lang="en-US" sz="2400" u="none">
                <a:solidFill>
                  <a:srgbClr val="00FF00"/>
                </a:solidFill>
                <a:latin typeface="Arial"/>
                <a:ea typeface="Arial"/>
                <a:cs typeface="Arial"/>
                <a:sym typeface="Arial"/>
              </a:rPr>
              <a:t>9</a:t>
            </a:r>
            <a:endParaRPr/>
          </a:p>
        </p:txBody>
      </p:sp>
    </p:spTree>
  </p:cSld>
  <p:clrMapOvr>
    <a:masterClrMapping/>
  </p:clrMapOvr>
</p:sld>
</file>

<file path=ppt/slides/slide1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4">
            <a:alphaModFix/>
          </a:blip>
          <a:stretch>
            <a:fillRect/>
          </a:stretch>
        </a:blipFill>
      </p:bgPr>
    </p:bg>
    <p:spTree>
      <p:nvGrpSpPr>
        <p:cNvPr id="2782" name="Shape 2782"/>
        <p:cNvGrpSpPr/>
        <p:nvPr/>
      </p:nvGrpSpPr>
      <p:grpSpPr>
        <a:xfrm>
          <a:off x="0" y="0"/>
          <a:ext cx="0" cy="0"/>
          <a:chOff x="0" y="0"/>
          <a:chExt cx="0" cy="0"/>
        </a:xfrm>
      </p:grpSpPr>
      <p:graphicFrame>
        <p:nvGraphicFramePr>
          <p:cNvPr id="2783" name="Google Shape;2783;p137"/>
          <p:cNvGraphicFramePr/>
          <p:nvPr/>
        </p:nvGraphicFramePr>
        <p:xfrm>
          <a:off x="904875" y="304800"/>
          <a:ext cx="7248525" cy="2828925"/>
        </p:xfrm>
        <a:graphic>
          <a:graphicData uri="http://schemas.openxmlformats.org/presentationml/2006/ole">
            <mc:AlternateContent>
              <mc:Choice Requires="v">
                <p:oleObj r:id="rId5" imgH="2828925" imgW="7248525" progId="Paint.Picture" spid="_x0000_s1">
                  <p:embed/>
                </p:oleObj>
              </mc:Choice>
              <mc:Fallback>
                <p:oleObj r:id="rId6" imgH="2828925" imgW="7248525" progId="Paint.Picture">
                  <p:embed/>
                  <p:pic>
                    <p:nvPicPr>
                      <p:cNvPr id="2783" name="Google Shape;2783;p137"/>
                      <p:cNvPicPr preferRelativeResize="0"/>
                      <p:nvPr/>
                    </p:nvPicPr>
                    <p:blipFill rotWithShape="1">
                      <a:blip r:embed="rId7">
                        <a:alphaModFix/>
                      </a:blip>
                      <a:srcRect b="0" l="0" r="0" t="0"/>
                      <a:stretch/>
                    </p:blipFill>
                    <p:spPr>
                      <a:xfrm>
                        <a:off x="904875" y="304800"/>
                        <a:ext cx="7248525" cy="2828925"/>
                      </a:xfrm>
                      <a:prstGeom prst="rect">
                        <a:avLst/>
                      </a:prstGeom>
                      <a:noFill/>
                      <a:ln>
                        <a:noFill/>
                      </a:ln>
                    </p:spPr>
                  </p:pic>
                </p:oleObj>
              </mc:Fallback>
            </mc:AlternateContent>
          </a:graphicData>
        </a:graphic>
      </p:graphicFrame>
      <p:graphicFrame>
        <p:nvGraphicFramePr>
          <p:cNvPr id="2784" name="Google Shape;2784;p137"/>
          <p:cNvGraphicFramePr/>
          <p:nvPr/>
        </p:nvGraphicFramePr>
        <p:xfrm>
          <a:off x="865187" y="3352800"/>
          <a:ext cx="7288212" cy="3290887"/>
        </p:xfrm>
        <a:graphic>
          <a:graphicData uri="http://schemas.openxmlformats.org/presentationml/2006/ole">
            <mc:AlternateContent>
              <mc:Choice Requires="v">
                <p:oleObj r:id="rId8" imgH="3290887" imgW="7288212" progId="Paint.Picture" spid="_x0000_s2">
                  <p:embed/>
                </p:oleObj>
              </mc:Choice>
              <mc:Fallback>
                <p:oleObj r:id="rId9" imgH="3290887" imgW="7288212" progId="Paint.Picture">
                  <p:embed/>
                  <p:pic>
                    <p:nvPicPr>
                      <p:cNvPr id="2784" name="Google Shape;2784;p137"/>
                      <p:cNvPicPr preferRelativeResize="0"/>
                      <p:nvPr/>
                    </p:nvPicPr>
                    <p:blipFill rotWithShape="1">
                      <a:blip r:embed="rId10">
                        <a:alphaModFix/>
                      </a:blip>
                      <a:srcRect b="0" l="0" r="0" t="0"/>
                      <a:stretch/>
                    </p:blipFill>
                    <p:spPr>
                      <a:xfrm>
                        <a:off x="865187" y="3352800"/>
                        <a:ext cx="7288212" cy="3290887"/>
                      </a:xfrm>
                      <a:prstGeom prst="rect">
                        <a:avLst/>
                      </a:prstGeom>
                      <a:noFill/>
                      <a:ln>
                        <a:noFill/>
                      </a:ln>
                    </p:spPr>
                  </p:pic>
                </p:oleObj>
              </mc:Fallback>
            </mc:AlternateContent>
          </a:graphicData>
        </a:graphic>
      </p:graphicFrame>
      <p:sp>
        <p:nvSpPr>
          <p:cNvPr id="2785" name="Google Shape;2785;p137"/>
          <p:cNvSpPr txBox="1"/>
          <p:nvPr/>
        </p:nvSpPr>
        <p:spPr>
          <a:xfrm>
            <a:off x="2362200" y="452437"/>
            <a:ext cx="5661025" cy="4619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2400"/>
              <a:buFont typeface="Arial"/>
              <a:buNone/>
            </a:pPr>
            <a:r>
              <a:rPr b="0" i="0" lang="en-US" sz="2400" u="none">
                <a:solidFill>
                  <a:srgbClr val="FF0000"/>
                </a:solidFill>
                <a:latin typeface="Arial"/>
                <a:ea typeface="Arial"/>
                <a:cs typeface="Arial"/>
                <a:sym typeface="Arial"/>
              </a:rPr>
              <a:t>17</a:t>
            </a:r>
            <a:r>
              <a:rPr b="0" i="0" lang="en-US" sz="2400" u="none">
                <a:solidFill>
                  <a:srgbClr val="00FF00"/>
                </a:solidFill>
                <a:latin typeface="Arial"/>
                <a:ea typeface="Arial"/>
                <a:cs typeface="Arial"/>
                <a:sym typeface="Arial"/>
              </a:rPr>
              <a:t>0</a:t>
            </a:r>
            <a:r>
              <a:rPr b="0" i="0" lang="en-US" sz="2400" u="none">
                <a:solidFill>
                  <a:srgbClr val="FF0000"/>
                </a:solidFill>
                <a:latin typeface="Arial"/>
                <a:ea typeface="Arial"/>
                <a:cs typeface="Arial"/>
                <a:sym typeface="Arial"/>
              </a:rPr>
              <a:t>   06</a:t>
            </a:r>
            <a:r>
              <a:rPr b="0" i="0" lang="en-US" sz="2400" u="none">
                <a:solidFill>
                  <a:srgbClr val="00FF00"/>
                </a:solidFill>
                <a:latin typeface="Arial"/>
                <a:ea typeface="Arial"/>
                <a:cs typeface="Arial"/>
                <a:sym typeface="Arial"/>
              </a:rPr>
              <a:t>1</a:t>
            </a:r>
            <a:r>
              <a:rPr b="0" i="0" lang="en-US" sz="2400" u="none">
                <a:solidFill>
                  <a:srgbClr val="FF0000"/>
                </a:solidFill>
                <a:latin typeface="Arial"/>
                <a:ea typeface="Arial"/>
                <a:cs typeface="Arial"/>
                <a:sym typeface="Arial"/>
              </a:rPr>
              <a:t>  50</a:t>
            </a:r>
            <a:r>
              <a:rPr b="0" i="0" lang="en-US" sz="2400" u="none">
                <a:solidFill>
                  <a:srgbClr val="00FF00"/>
                </a:solidFill>
                <a:latin typeface="Arial"/>
                <a:ea typeface="Arial"/>
                <a:cs typeface="Arial"/>
                <a:sym typeface="Arial"/>
              </a:rPr>
              <a:t>3</a:t>
            </a:r>
            <a:r>
              <a:rPr b="0" i="0" lang="en-US" sz="2400" u="none">
                <a:solidFill>
                  <a:srgbClr val="FF0000"/>
                </a:solidFill>
                <a:latin typeface="Arial"/>
                <a:ea typeface="Arial"/>
                <a:cs typeface="Arial"/>
                <a:sym typeface="Arial"/>
              </a:rPr>
              <a:t>  27</a:t>
            </a:r>
            <a:r>
              <a:rPr b="0" i="0" lang="en-US" sz="2400" u="none">
                <a:solidFill>
                  <a:srgbClr val="00FF00"/>
                </a:solidFill>
                <a:latin typeface="Arial"/>
                <a:ea typeface="Arial"/>
                <a:cs typeface="Arial"/>
                <a:sym typeface="Arial"/>
              </a:rPr>
              <a:t>5</a:t>
            </a:r>
            <a:r>
              <a:rPr b="0" i="0" lang="en-US" sz="2400" u="none">
                <a:solidFill>
                  <a:srgbClr val="FF0000"/>
                </a:solidFill>
                <a:latin typeface="Arial"/>
                <a:ea typeface="Arial"/>
                <a:cs typeface="Arial"/>
                <a:sym typeface="Arial"/>
              </a:rPr>
              <a:t>   42</a:t>
            </a:r>
            <a:r>
              <a:rPr b="0" i="0" lang="en-US" sz="2400" u="none">
                <a:solidFill>
                  <a:srgbClr val="00FF00"/>
                </a:solidFill>
                <a:latin typeface="Arial"/>
                <a:ea typeface="Arial"/>
                <a:cs typeface="Arial"/>
                <a:sym typeface="Arial"/>
              </a:rPr>
              <a:t>6</a:t>
            </a:r>
            <a:r>
              <a:rPr b="0" i="0" lang="en-US" sz="2400" u="none">
                <a:solidFill>
                  <a:srgbClr val="FF0000"/>
                </a:solidFill>
                <a:latin typeface="Arial"/>
                <a:ea typeface="Arial"/>
                <a:cs typeface="Arial"/>
                <a:sym typeface="Arial"/>
              </a:rPr>
              <a:t>  08</a:t>
            </a:r>
            <a:r>
              <a:rPr b="0" i="0" lang="en-US" sz="2400" u="none">
                <a:solidFill>
                  <a:srgbClr val="00FF00"/>
                </a:solidFill>
                <a:latin typeface="Arial"/>
                <a:ea typeface="Arial"/>
                <a:cs typeface="Arial"/>
                <a:sym typeface="Arial"/>
              </a:rPr>
              <a:t>7</a:t>
            </a:r>
            <a:r>
              <a:rPr b="0" i="0" lang="en-US" sz="2400" u="none">
                <a:solidFill>
                  <a:srgbClr val="FF0000"/>
                </a:solidFill>
                <a:latin typeface="Arial"/>
                <a:ea typeface="Arial"/>
                <a:cs typeface="Arial"/>
                <a:sym typeface="Arial"/>
              </a:rPr>
              <a:t>  67</a:t>
            </a:r>
            <a:r>
              <a:rPr b="0" i="0" lang="en-US" sz="2400" u="none">
                <a:solidFill>
                  <a:srgbClr val="00FF00"/>
                </a:solidFill>
                <a:latin typeface="Arial"/>
                <a:ea typeface="Arial"/>
                <a:cs typeface="Arial"/>
                <a:sym typeface="Arial"/>
              </a:rPr>
              <a:t>7</a:t>
            </a:r>
            <a:r>
              <a:rPr b="0" i="0" lang="en-US" sz="2400" u="none">
                <a:solidFill>
                  <a:srgbClr val="FF0000"/>
                </a:solidFill>
                <a:latin typeface="Arial"/>
                <a:ea typeface="Arial"/>
                <a:cs typeface="Arial"/>
                <a:sym typeface="Arial"/>
              </a:rPr>
              <a:t>  50</a:t>
            </a:r>
            <a:r>
              <a:rPr b="0" i="0" lang="en-US" sz="2400" u="none">
                <a:solidFill>
                  <a:srgbClr val="00FF00"/>
                </a:solidFill>
                <a:latin typeface="Arial"/>
                <a:ea typeface="Arial"/>
                <a:cs typeface="Arial"/>
                <a:sym typeface="Arial"/>
              </a:rPr>
              <a:t>9</a:t>
            </a:r>
            <a:endParaRPr/>
          </a:p>
        </p:txBody>
      </p:sp>
      <p:sp>
        <p:nvSpPr>
          <p:cNvPr id="2786" name="Google Shape;2786;p137"/>
          <p:cNvSpPr txBox="1"/>
          <p:nvPr/>
        </p:nvSpPr>
        <p:spPr>
          <a:xfrm>
            <a:off x="2286000" y="3505200"/>
            <a:ext cx="5491162" cy="4619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2400"/>
              <a:buFont typeface="Arial"/>
              <a:buNone/>
            </a:pPr>
            <a:r>
              <a:rPr b="0" i="0" lang="en-US" sz="2400" u="none">
                <a:solidFill>
                  <a:srgbClr val="FF0000"/>
                </a:solidFill>
                <a:latin typeface="Arial"/>
                <a:ea typeface="Arial"/>
                <a:cs typeface="Arial"/>
                <a:sym typeface="Arial"/>
              </a:rPr>
              <a:t>5</a:t>
            </a:r>
            <a:r>
              <a:rPr b="0" i="0" lang="en-US" sz="2400" u="none">
                <a:solidFill>
                  <a:srgbClr val="00CC00"/>
                </a:solidFill>
                <a:latin typeface="Arial"/>
                <a:ea typeface="Arial"/>
                <a:cs typeface="Arial"/>
                <a:sym typeface="Arial"/>
              </a:rPr>
              <a:t>0</a:t>
            </a:r>
            <a:r>
              <a:rPr b="0" i="0" lang="en-US" sz="2400" u="none">
                <a:solidFill>
                  <a:srgbClr val="FF0000"/>
                </a:solidFill>
                <a:latin typeface="Arial"/>
                <a:ea typeface="Arial"/>
                <a:cs typeface="Arial"/>
                <a:sym typeface="Arial"/>
              </a:rPr>
              <a:t>3  5</a:t>
            </a:r>
            <a:r>
              <a:rPr b="0" i="0" lang="en-US" sz="2400" u="none">
                <a:solidFill>
                  <a:srgbClr val="00CC00"/>
                </a:solidFill>
                <a:latin typeface="Arial"/>
                <a:ea typeface="Arial"/>
                <a:cs typeface="Arial"/>
                <a:sym typeface="Arial"/>
              </a:rPr>
              <a:t>0</a:t>
            </a:r>
            <a:r>
              <a:rPr b="0" i="0" lang="en-US" sz="2400" u="none">
                <a:solidFill>
                  <a:srgbClr val="FF0000"/>
                </a:solidFill>
                <a:latin typeface="Arial"/>
                <a:ea typeface="Arial"/>
                <a:cs typeface="Arial"/>
                <a:sym typeface="Arial"/>
              </a:rPr>
              <a:t>9  4</a:t>
            </a:r>
            <a:r>
              <a:rPr b="0" i="0" lang="en-US" sz="2400" u="none">
                <a:solidFill>
                  <a:srgbClr val="00CC00"/>
                </a:solidFill>
                <a:latin typeface="Arial"/>
                <a:ea typeface="Arial"/>
                <a:cs typeface="Arial"/>
                <a:sym typeface="Arial"/>
              </a:rPr>
              <a:t>2</a:t>
            </a:r>
            <a:r>
              <a:rPr b="0" i="0" lang="en-US" sz="2400" u="none">
                <a:solidFill>
                  <a:srgbClr val="FF0000"/>
                </a:solidFill>
                <a:latin typeface="Arial"/>
                <a:ea typeface="Arial"/>
                <a:cs typeface="Arial"/>
                <a:sym typeface="Arial"/>
              </a:rPr>
              <a:t>6  0</a:t>
            </a:r>
            <a:r>
              <a:rPr b="0" i="0" lang="en-US" sz="2400" u="none">
                <a:solidFill>
                  <a:srgbClr val="00CC00"/>
                </a:solidFill>
                <a:latin typeface="Arial"/>
                <a:ea typeface="Arial"/>
                <a:cs typeface="Arial"/>
                <a:sym typeface="Arial"/>
              </a:rPr>
              <a:t>6</a:t>
            </a:r>
            <a:r>
              <a:rPr b="0" i="0" lang="en-US" sz="2400" u="none">
                <a:solidFill>
                  <a:srgbClr val="FF0000"/>
                </a:solidFill>
                <a:latin typeface="Arial"/>
                <a:ea typeface="Arial"/>
                <a:cs typeface="Arial"/>
                <a:sym typeface="Arial"/>
              </a:rPr>
              <a:t>1  1</a:t>
            </a:r>
            <a:r>
              <a:rPr b="0" i="0" lang="en-US" sz="2400" u="none">
                <a:solidFill>
                  <a:srgbClr val="00CC00"/>
                </a:solidFill>
                <a:latin typeface="Arial"/>
                <a:ea typeface="Arial"/>
                <a:cs typeface="Arial"/>
                <a:sym typeface="Arial"/>
              </a:rPr>
              <a:t>7</a:t>
            </a:r>
            <a:r>
              <a:rPr b="0" i="0" lang="en-US" sz="2400" u="none">
                <a:solidFill>
                  <a:srgbClr val="FF0000"/>
                </a:solidFill>
                <a:latin typeface="Arial"/>
                <a:ea typeface="Arial"/>
                <a:cs typeface="Arial"/>
                <a:sym typeface="Arial"/>
              </a:rPr>
              <a:t>0  2</a:t>
            </a:r>
            <a:r>
              <a:rPr b="0" i="0" lang="en-US" sz="2400" u="none">
                <a:solidFill>
                  <a:srgbClr val="00CC00"/>
                </a:solidFill>
                <a:latin typeface="Arial"/>
                <a:ea typeface="Arial"/>
                <a:cs typeface="Arial"/>
                <a:sym typeface="Arial"/>
              </a:rPr>
              <a:t>7</a:t>
            </a:r>
            <a:r>
              <a:rPr b="0" i="0" lang="en-US" sz="2400" u="none">
                <a:solidFill>
                  <a:srgbClr val="FF0000"/>
                </a:solidFill>
                <a:latin typeface="Arial"/>
                <a:ea typeface="Arial"/>
                <a:cs typeface="Arial"/>
                <a:sym typeface="Arial"/>
              </a:rPr>
              <a:t>5  6</a:t>
            </a:r>
            <a:r>
              <a:rPr b="0" i="0" lang="en-US" sz="2400" u="none">
                <a:solidFill>
                  <a:srgbClr val="00CC00"/>
                </a:solidFill>
                <a:latin typeface="Arial"/>
                <a:ea typeface="Arial"/>
                <a:cs typeface="Arial"/>
                <a:sym typeface="Arial"/>
              </a:rPr>
              <a:t>7</a:t>
            </a:r>
            <a:r>
              <a:rPr b="0" i="0" lang="en-US" sz="2400" u="none">
                <a:solidFill>
                  <a:srgbClr val="FF0000"/>
                </a:solidFill>
                <a:latin typeface="Arial"/>
                <a:ea typeface="Arial"/>
                <a:cs typeface="Arial"/>
                <a:sym typeface="Arial"/>
              </a:rPr>
              <a:t>7  0</a:t>
            </a:r>
            <a:r>
              <a:rPr b="0" i="0" lang="en-US" sz="2400" u="none">
                <a:solidFill>
                  <a:srgbClr val="00CC00"/>
                </a:solidFill>
                <a:latin typeface="Arial"/>
                <a:ea typeface="Arial"/>
                <a:cs typeface="Arial"/>
                <a:sym typeface="Arial"/>
              </a:rPr>
              <a:t>8</a:t>
            </a:r>
            <a:r>
              <a:rPr b="0" i="0" lang="en-US" sz="2400" u="none">
                <a:solidFill>
                  <a:srgbClr val="FF0000"/>
                </a:solidFill>
                <a:latin typeface="Arial"/>
                <a:ea typeface="Arial"/>
                <a:cs typeface="Arial"/>
                <a:sym typeface="Arial"/>
              </a:rPr>
              <a:t>7</a:t>
            </a:r>
            <a:endParaRPr/>
          </a:p>
        </p:txBody>
      </p:sp>
      <p:sp>
        <p:nvSpPr>
          <p:cNvPr id="2787" name="Google Shape;2787;p137"/>
          <p:cNvSpPr txBox="1"/>
          <p:nvPr/>
        </p:nvSpPr>
        <p:spPr>
          <a:xfrm>
            <a:off x="2209800" y="5562600"/>
            <a:ext cx="5491162" cy="4619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CC00"/>
              </a:buClr>
              <a:buSzPts val="2400"/>
              <a:buFont typeface="Arial"/>
              <a:buNone/>
            </a:pPr>
            <a:r>
              <a:rPr b="0" i="0" lang="en-US" sz="2400" u="none">
                <a:solidFill>
                  <a:srgbClr val="00CC00"/>
                </a:solidFill>
                <a:latin typeface="Arial"/>
                <a:ea typeface="Arial"/>
                <a:cs typeface="Arial"/>
                <a:sym typeface="Arial"/>
              </a:rPr>
              <a:t>0</a:t>
            </a:r>
            <a:r>
              <a:rPr b="0" i="0" lang="en-US" sz="2400" u="none">
                <a:solidFill>
                  <a:srgbClr val="FF0000"/>
                </a:solidFill>
                <a:latin typeface="Arial"/>
                <a:ea typeface="Arial"/>
                <a:cs typeface="Arial"/>
                <a:sym typeface="Arial"/>
              </a:rPr>
              <a:t>61  </a:t>
            </a:r>
            <a:r>
              <a:rPr b="0" i="0" lang="en-US" sz="2400" u="none">
                <a:solidFill>
                  <a:srgbClr val="00CC00"/>
                </a:solidFill>
                <a:latin typeface="Arial"/>
                <a:ea typeface="Arial"/>
                <a:cs typeface="Arial"/>
                <a:sym typeface="Arial"/>
              </a:rPr>
              <a:t>0</a:t>
            </a:r>
            <a:r>
              <a:rPr b="0" i="0" lang="en-US" sz="2400" u="none">
                <a:solidFill>
                  <a:srgbClr val="FF0000"/>
                </a:solidFill>
                <a:latin typeface="Arial"/>
                <a:ea typeface="Arial"/>
                <a:cs typeface="Arial"/>
                <a:sym typeface="Arial"/>
              </a:rPr>
              <a:t>87  </a:t>
            </a:r>
            <a:r>
              <a:rPr b="0" i="0" lang="en-US" sz="2400" u="none">
                <a:solidFill>
                  <a:srgbClr val="00CC00"/>
                </a:solidFill>
                <a:latin typeface="Arial"/>
                <a:ea typeface="Arial"/>
                <a:cs typeface="Arial"/>
                <a:sym typeface="Arial"/>
              </a:rPr>
              <a:t>1</a:t>
            </a:r>
            <a:r>
              <a:rPr b="0" i="0" lang="en-US" sz="2400" u="none">
                <a:solidFill>
                  <a:srgbClr val="FF0000"/>
                </a:solidFill>
                <a:latin typeface="Arial"/>
                <a:ea typeface="Arial"/>
                <a:cs typeface="Arial"/>
                <a:sym typeface="Arial"/>
              </a:rPr>
              <a:t>70  </a:t>
            </a:r>
            <a:r>
              <a:rPr b="0" i="0" lang="en-US" sz="2400" u="none">
                <a:solidFill>
                  <a:srgbClr val="00CC00"/>
                </a:solidFill>
                <a:latin typeface="Arial"/>
                <a:ea typeface="Arial"/>
                <a:cs typeface="Arial"/>
                <a:sym typeface="Arial"/>
              </a:rPr>
              <a:t>2</a:t>
            </a:r>
            <a:r>
              <a:rPr b="0" i="0" lang="en-US" sz="2400" u="none">
                <a:solidFill>
                  <a:srgbClr val="FF0000"/>
                </a:solidFill>
                <a:latin typeface="Arial"/>
                <a:ea typeface="Arial"/>
                <a:cs typeface="Arial"/>
                <a:sym typeface="Arial"/>
              </a:rPr>
              <a:t>75  </a:t>
            </a:r>
            <a:r>
              <a:rPr b="0" i="0" lang="en-US" sz="2400" u="none">
                <a:solidFill>
                  <a:srgbClr val="00CC00"/>
                </a:solidFill>
                <a:latin typeface="Arial"/>
                <a:ea typeface="Arial"/>
                <a:cs typeface="Arial"/>
                <a:sym typeface="Arial"/>
              </a:rPr>
              <a:t>4</a:t>
            </a:r>
            <a:r>
              <a:rPr b="0" i="0" lang="en-US" sz="2400" u="none">
                <a:solidFill>
                  <a:srgbClr val="FF0000"/>
                </a:solidFill>
                <a:latin typeface="Arial"/>
                <a:ea typeface="Arial"/>
                <a:cs typeface="Arial"/>
                <a:sym typeface="Arial"/>
              </a:rPr>
              <a:t>26  </a:t>
            </a:r>
            <a:r>
              <a:rPr b="0" i="0" lang="en-US" sz="2400" u="none">
                <a:solidFill>
                  <a:srgbClr val="00CC00"/>
                </a:solidFill>
                <a:latin typeface="Arial"/>
                <a:ea typeface="Arial"/>
                <a:cs typeface="Arial"/>
                <a:sym typeface="Arial"/>
              </a:rPr>
              <a:t>5</a:t>
            </a:r>
            <a:r>
              <a:rPr b="0" i="0" lang="en-US" sz="2400" u="none">
                <a:solidFill>
                  <a:srgbClr val="FF0000"/>
                </a:solidFill>
                <a:latin typeface="Arial"/>
                <a:ea typeface="Arial"/>
                <a:cs typeface="Arial"/>
                <a:sym typeface="Arial"/>
              </a:rPr>
              <a:t>03  </a:t>
            </a:r>
            <a:r>
              <a:rPr b="0" i="0" lang="en-US" sz="2400" u="none">
                <a:solidFill>
                  <a:srgbClr val="00CC00"/>
                </a:solidFill>
                <a:latin typeface="Arial"/>
                <a:ea typeface="Arial"/>
                <a:cs typeface="Arial"/>
                <a:sym typeface="Arial"/>
              </a:rPr>
              <a:t>5</a:t>
            </a:r>
            <a:r>
              <a:rPr b="0" i="0" lang="en-US" sz="2400" u="none">
                <a:solidFill>
                  <a:srgbClr val="FF0000"/>
                </a:solidFill>
                <a:latin typeface="Arial"/>
                <a:ea typeface="Arial"/>
                <a:cs typeface="Arial"/>
                <a:sym typeface="Arial"/>
              </a:rPr>
              <a:t>09  </a:t>
            </a:r>
            <a:r>
              <a:rPr b="0" i="0" lang="en-US" sz="2400" u="none">
                <a:solidFill>
                  <a:srgbClr val="00CC00"/>
                </a:solidFill>
                <a:latin typeface="Arial"/>
                <a:ea typeface="Arial"/>
                <a:cs typeface="Arial"/>
                <a:sym typeface="Arial"/>
              </a:rPr>
              <a:t>6</a:t>
            </a:r>
            <a:r>
              <a:rPr b="0" i="0" lang="en-US" sz="2400" u="none">
                <a:solidFill>
                  <a:srgbClr val="FF0000"/>
                </a:solidFill>
                <a:latin typeface="Arial"/>
                <a:ea typeface="Arial"/>
                <a:cs typeface="Arial"/>
                <a:sym typeface="Arial"/>
              </a:rPr>
              <a:t>77</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8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8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1" name="Shape 2791"/>
        <p:cNvGrpSpPr/>
        <p:nvPr/>
      </p:nvGrpSpPr>
      <p:grpSpPr>
        <a:xfrm>
          <a:off x="0" y="0"/>
          <a:ext cx="0" cy="0"/>
          <a:chOff x="0" y="0"/>
          <a:chExt cx="0" cy="0"/>
        </a:xfrm>
      </p:grpSpPr>
      <p:graphicFrame>
        <p:nvGraphicFramePr>
          <p:cNvPr id="2792" name="Google Shape;2792;p138"/>
          <p:cNvGraphicFramePr/>
          <p:nvPr/>
        </p:nvGraphicFramePr>
        <p:xfrm>
          <a:off x="1100137" y="-76200"/>
          <a:ext cx="7053262" cy="4435475"/>
        </p:xfrm>
        <a:graphic>
          <a:graphicData uri="http://schemas.openxmlformats.org/presentationml/2006/ole">
            <mc:AlternateContent>
              <mc:Choice Requires="v">
                <p:oleObj r:id="rId4" imgH="4435475" imgW="7053262" progId="Paint.Picture" spid="_x0000_s1">
                  <p:embed/>
                </p:oleObj>
              </mc:Choice>
              <mc:Fallback>
                <p:oleObj r:id="rId5" imgH="4435475" imgW="7053262" progId="Paint.Picture">
                  <p:embed/>
                  <p:pic>
                    <p:nvPicPr>
                      <p:cNvPr id="2792" name="Google Shape;2792;p138"/>
                      <p:cNvPicPr preferRelativeResize="0"/>
                      <p:nvPr/>
                    </p:nvPicPr>
                    <p:blipFill rotWithShape="1">
                      <a:blip r:embed="rId6">
                        <a:alphaModFix/>
                      </a:blip>
                      <a:srcRect b="0" l="0" r="0" t="0"/>
                      <a:stretch/>
                    </p:blipFill>
                    <p:spPr>
                      <a:xfrm>
                        <a:off x="1100137" y="-76200"/>
                        <a:ext cx="7053262" cy="4435475"/>
                      </a:xfrm>
                      <a:prstGeom prst="rect">
                        <a:avLst/>
                      </a:prstGeom>
                      <a:noFill/>
                      <a:ln>
                        <a:noFill/>
                      </a:ln>
                    </p:spPr>
                  </p:pic>
                </p:oleObj>
              </mc:Fallback>
            </mc:AlternateContent>
          </a:graphicData>
        </a:graphic>
      </p:graphicFrame>
      <p:sp>
        <p:nvSpPr>
          <p:cNvPr id="2793" name="Google Shape;2793;p138"/>
          <p:cNvSpPr txBox="1"/>
          <p:nvPr/>
        </p:nvSpPr>
        <p:spPr>
          <a:xfrm>
            <a:off x="165100" y="4754562"/>
            <a:ext cx="8826500" cy="1570037"/>
          </a:xfrm>
          <a:prstGeom prst="rect">
            <a:avLst/>
          </a:prstGeom>
          <a:noFill/>
          <a:ln>
            <a:noFill/>
          </a:ln>
        </p:spPr>
        <p:txBody>
          <a:bodyPr anchorCtr="0" anchor="t" bIns="45700" lIns="91425" spcFirstLastPara="1" rIns="91425" wrap="square" tIns="45700">
            <a:spAutoFit/>
          </a:bodyPr>
          <a:lstStyle/>
          <a:p>
            <a:pPr indent="-457200" lvl="0" marL="457200" marR="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Sort by least significant digit instead of most significant digit.</a:t>
            </a:r>
            <a:endParaRPr/>
          </a:p>
          <a:p>
            <a:pPr indent="-304800" lvl="0" marL="457200" marR="0" rtl="0" algn="l">
              <a:lnSpc>
                <a:spcPct val="100000"/>
              </a:lnSpc>
              <a:spcBef>
                <a:spcPts val="0"/>
              </a:spcBef>
              <a:spcAft>
                <a:spcPts val="0"/>
              </a:spcAft>
              <a:buClr>
                <a:schemeClr val="dk1"/>
              </a:buClr>
              <a:buSzPts val="2400"/>
              <a:buFont typeface="Arial"/>
              <a:buNone/>
            </a:pPr>
            <a:r>
              <a:t/>
            </a:r>
            <a:endParaRPr b="0" i="0" sz="2400" u="none">
              <a:solidFill>
                <a:schemeClr val="dk1"/>
              </a:solidFill>
              <a:latin typeface="Arial"/>
              <a:ea typeface="Arial"/>
              <a:cs typeface="Arial"/>
              <a:sym typeface="Arial"/>
            </a:endParaRPr>
          </a:p>
          <a:p>
            <a:pPr indent="-457200" lvl="0" marL="457200" marR="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Better than sorting by most significant digit since it saves</a:t>
            </a:r>
            <a:endParaRPr/>
          </a:p>
          <a:p>
            <a:pPr indent="-457200" lvl="0" marL="45720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	having to keep track of multiple sort jobs.</a:t>
            </a:r>
            <a:endParaRPr/>
          </a:p>
        </p:txBody>
      </p:sp>
    </p:spTree>
  </p:cSld>
  <p:clrMapOvr>
    <a:masterClrMapping/>
  </p:clrMapOvr>
</p:sld>
</file>

<file path=ppt/slides/slide1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7" name="Shape 2797"/>
        <p:cNvGrpSpPr/>
        <p:nvPr/>
      </p:nvGrpSpPr>
      <p:grpSpPr>
        <a:xfrm>
          <a:off x="0" y="0"/>
          <a:ext cx="0" cy="0"/>
          <a:chOff x="0" y="0"/>
          <a:chExt cx="0" cy="0"/>
        </a:xfrm>
      </p:grpSpPr>
      <p:sp>
        <p:nvSpPr>
          <p:cNvPr id="2798" name="Google Shape;2798;p139"/>
          <p:cNvSpPr txBox="1"/>
          <p:nvPr>
            <p:ph idx="1" type="body"/>
          </p:nvPr>
        </p:nvSpPr>
        <p:spPr>
          <a:xfrm>
            <a:off x="457200" y="228600"/>
            <a:ext cx="8229600" cy="6400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This is a </a:t>
            </a:r>
            <a:r>
              <a:rPr b="0" i="1" lang="en-US" sz="3200" u="none">
                <a:solidFill>
                  <a:schemeClr val="dk1"/>
                </a:solidFill>
                <a:latin typeface="Calibri"/>
                <a:ea typeface="Calibri"/>
                <a:cs typeface="Calibri"/>
                <a:sym typeface="Calibri"/>
              </a:rPr>
              <a:t>non-comparison </a:t>
            </a:r>
            <a:r>
              <a:rPr b="0" i="0" lang="en-US" sz="3200" u="none">
                <a:solidFill>
                  <a:schemeClr val="dk1"/>
                </a:solidFill>
                <a:latin typeface="Calibri"/>
                <a:ea typeface="Calibri"/>
                <a:cs typeface="Calibri"/>
                <a:sym typeface="Calibri"/>
              </a:rPr>
              <a:t>sort</a:t>
            </a:r>
            <a:endParaRPr/>
          </a:p>
          <a:p>
            <a:pPr indent="-139700" lvl="0" marL="342900" marR="0" rtl="0" algn="l">
              <a:lnSpc>
                <a:spcPct val="80000"/>
              </a:lnSpc>
              <a:spcBef>
                <a:spcPts val="640"/>
              </a:spcBef>
              <a:spcAft>
                <a:spcPts val="0"/>
              </a:spcAft>
              <a:buClr>
                <a:schemeClr val="dk1"/>
              </a:buClr>
              <a:buSzPts val="3200"/>
              <a:buFont typeface="Arial"/>
              <a:buNone/>
            </a:pPr>
            <a:r>
              <a:t/>
            </a:r>
            <a:endParaRPr b="0" i="0" sz="3200" u="none">
              <a:solidFill>
                <a:schemeClr val="dk1"/>
              </a:solidFill>
              <a:latin typeface="Calibri"/>
              <a:ea typeface="Calibri"/>
              <a:cs typeface="Calibri"/>
              <a:sym typeface="Calibri"/>
            </a:endParaRPr>
          </a:p>
          <a:p>
            <a:pPr indent="-342900" lvl="0" marL="342900" marR="0" rtl="0" algn="l">
              <a:lnSpc>
                <a:spcPct val="8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This means that the sort does not  compare array elements against each other</a:t>
            </a:r>
            <a:endParaRPr/>
          </a:p>
          <a:p>
            <a:pPr indent="-285750" lvl="1" marL="742950" marR="0" rtl="0" algn="l">
              <a:lnSpc>
                <a:spcPct val="8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instead, use a collection of queues</a:t>
            </a:r>
            <a:endParaRPr/>
          </a:p>
          <a:p>
            <a:pPr indent="-285750" lvl="1" marL="742950" marR="0" rtl="0" algn="l">
              <a:lnSpc>
                <a:spcPct val="8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peal off a digit/character of each item in the array </a:t>
            </a:r>
            <a:endParaRPr/>
          </a:p>
          <a:p>
            <a:pPr indent="-285750" lvl="1" marL="742950" marR="0" rtl="0" algn="l">
              <a:lnSpc>
                <a:spcPct val="8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enqueue that array item into a queue matching the digit/character that we pealed off</a:t>
            </a:r>
            <a:endParaRPr/>
          </a:p>
          <a:p>
            <a:pPr indent="-285750" lvl="1" marL="742950" marR="0" rtl="0" algn="l">
              <a:lnSpc>
                <a:spcPct val="8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once all array elements are inserted into their proper queues, dequeue each one at a time from each queue, placing the item back into the original array</a:t>
            </a:r>
            <a:endParaRPr/>
          </a:p>
          <a:p>
            <a:pPr indent="-285750" lvl="1" marL="742950" marR="0" rtl="0" algn="l">
              <a:lnSpc>
                <a:spcPct val="8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repeat this process for each digit/character right-to-left</a:t>
            </a:r>
            <a:endParaRPr/>
          </a:p>
          <a:p>
            <a:pPr indent="-165100" lvl="0" marL="342900" marR="0" rtl="0" algn="l">
              <a:spcBef>
                <a:spcPts val="56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14"/>
          <p:cNvSpPr txBox="1"/>
          <p:nvPr>
            <p:ph idx="1" type="body"/>
          </p:nvPr>
        </p:nvSpPr>
        <p:spPr>
          <a:xfrm>
            <a:off x="457200" y="304800"/>
            <a:ext cx="8229600" cy="58213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Arial"/>
              <a:buNone/>
            </a:pPr>
            <a:r>
              <a:rPr b="0" i="0" lang="en-US" sz="2800" u="none">
                <a:solidFill>
                  <a:schemeClr val="dk1"/>
                </a:solidFill>
                <a:latin typeface="Calibri"/>
                <a:ea typeface="Calibri"/>
                <a:cs typeface="Calibri"/>
                <a:sym typeface="Calibri"/>
              </a:rPr>
              <a:t>public void insertionsort(int[] data)</a:t>
            </a:r>
            <a:endParaRPr/>
          </a:p>
          <a:p>
            <a:pPr indent="-342900" lvl="0" marL="342900" marR="0" rtl="0" algn="l">
              <a:lnSpc>
                <a:spcPct val="100000"/>
              </a:lnSpc>
              <a:spcBef>
                <a:spcPts val="560"/>
              </a:spcBef>
              <a:spcAft>
                <a:spcPts val="0"/>
              </a:spcAft>
              <a:buClr>
                <a:schemeClr val="dk1"/>
              </a:buClr>
              <a:buSzPts val="2800"/>
              <a:buFont typeface="Arial"/>
              <a:buNone/>
            </a:pPr>
            <a:r>
              <a:rPr b="0" i="0" lang="en-US" sz="2800" u="none">
                <a:solidFill>
                  <a:schemeClr val="dk1"/>
                </a:solidFill>
                <a:latin typeface="Calibri"/>
                <a:ea typeface="Calibri"/>
                <a:cs typeface="Calibri"/>
                <a:sym typeface="Calibri"/>
              </a:rPr>
              <a:t>{	int tmp,i,j;</a:t>
            </a:r>
            <a:endParaRPr/>
          </a:p>
          <a:p>
            <a:pPr indent="-342900" lvl="0" marL="342900" marR="0" rtl="0" algn="l">
              <a:lnSpc>
                <a:spcPct val="100000"/>
              </a:lnSpc>
              <a:spcBef>
                <a:spcPts val="560"/>
              </a:spcBef>
              <a:spcAft>
                <a:spcPts val="0"/>
              </a:spcAft>
              <a:buClr>
                <a:schemeClr val="dk1"/>
              </a:buClr>
              <a:buSzPts val="2800"/>
              <a:buFont typeface="Arial"/>
              <a:buNone/>
            </a:pPr>
            <a:r>
              <a:t/>
            </a:r>
            <a:endParaRPr b="0" i="0" sz="2800" u="none">
              <a:solidFill>
                <a:schemeClr val="dk1"/>
              </a:solidFill>
              <a:latin typeface="Calibri"/>
              <a:ea typeface="Calibri"/>
              <a:cs typeface="Calibri"/>
              <a:sym typeface="Calibri"/>
            </a:endParaRPr>
          </a:p>
          <a:p>
            <a:pPr indent="-342900" lvl="0" marL="342900" marR="0" rtl="0" algn="l">
              <a:lnSpc>
                <a:spcPct val="100000"/>
              </a:lnSpc>
              <a:spcBef>
                <a:spcPts val="560"/>
              </a:spcBef>
              <a:spcAft>
                <a:spcPts val="0"/>
              </a:spcAft>
              <a:buClr>
                <a:schemeClr val="dk1"/>
              </a:buClr>
              <a:buSzPts val="2800"/>
              <a:buFont typeface="Arial"/>
              <a:buNone/>
            </a:pPr>
            <a:r>
              <a:rPr b="0" i="0" lang="en-US" sz="2800" u="none">
                <a:solidFill>
                  <a:schemeClr val="dk1"/>
                </a:solidFill>
                <a:latin typeface="Calibri"/>
                <a:ea typeface="Calibri"/>
                <a:cs typeface="Calibri"/>
                <a:sym typeface="Calibri"/>
              </a:rPr>
              <a:t>for(i=1; i&lt;data.length; i++)</a:t>
            </a:r>
            <a:endParaRPr/>
          </a:p>
          <a:p>
            <a:pPr indent="-342900" lvl="0" marL="342900" marR="0" rtl="0" algn="l">
              <a:lnSpc>
                <a:spcPct val="100000"/>
              </a:lnSpc>
              <a:spcBef>
                <a:spcPts val="560"/>
              </a:spcBef>
              <a:spcAft>
                <a:spcPts val="0"/>
              </a:spcAft>
              <a:buClr>
                <a:schemeClr val="dk1"/>
              </a:buClr>
              <a:buSzPts val="2800"/>
              <a:buFont typeface="Arial"/>
              <a:buNone/>
            </a:pPr>
            <a:r>
              <a:rPr b="0" i="0" lang="en-US" sz="2800" u="none">
                <a:solidFill>
                  <a:schemeClr val="dk1"/>
                </a:solidFill>
                <a:latin typeface="Calibri"/>
                <a:ea typeface="Calibri"/>
                <a:cs typeface="Calibri"/>
                <a:sym typeface="Calibri"/>
              </a:rPr>
              <a:t>{	tmp=data[i];</a:t>
            </a:r>
            <a:endParaRPr/>
          </a:p>
          <a:p>
            <a:pPr indent="-342900" lvl="0" marL="342900" marR="0" rtl="0" algn="l">
              <a:lnSpc>
                <a:spcPct val="100000"/>
              </a:lnSpc>
              <a:spcBef>
                <a:spcPts val="560"/>
              </a:spcBef>
              <a:spcAft>
                <a:spcPts val="0"/>
              </a:spcAft>
              <a:buClr>
                <a:schemeClr val="dk1"/>
              </a:buClr>
              <a:buSzPts val="2800"/>
              <a:buFont typeface="Arial"/>
              <a:buNone/>
            </a:pPr>
            <a:r>
              <a:t/>
            </a:r>
            <a:endParaRPr b="0" i="0" sz="2800" u="none">
              <a:solidFill>
                <a:schemeClr val="dk1"/>
              </a:solidFill>
              <a:latin typeface="Calibri"/>
              <a:ea typeface="Calibri"/>
              <a:cs typeface="Calibri"/>
              <a:sym typeface="Calibri"/>
            </a:endParaRPr>
          </a:p>
          <a:p>
            <a:pPr indent="-342900" lvl="0" marL="342900" marR="0" rtl="0" algn="l">
              <a:lnSpc>
                <a:spcPct val="100000"/>
              </a:lnSpc>
              <a:spcBef>
                <a:spcPts val="560"/>
              </a:spcBef>
              <a:spcAft>
                <a:spcPts val="0"/>
              </a:spcAft>
              <a:buClr>
                <a:schemeClr val="dk1"/>
              </a:buClr>
              <a:buSzPts val="2800"/>
              <a:buFont typeface="Arial"/>
              <a:buNone/>
            </a:pPr>
            <a:r>
              <a:rPr b="0" i="0" lang="en-US" sz="2800" u="none">
                <a:solidFill>
                  <a:schemeClr val="dk1"/>
                </a:solidFill>
                <a:latin typeface="Calibri"/>
                <a:ea typeface="Calibri"/>
                <a:cs typeface="Calibri"/>
                <a:sym typeface="Calibri"/>
              </a:rPr>
              <a:t>		for(j=i; j&gt;0 &amp;&amp; tmp&lt;data[j-1]; j--)</a:t>
            </a:r>
            <a:endParaRPr/>
          </a:p>
          <a:p>
            <a:pPr indent="-342900" lvl="0" marL="342900" marR="0" rtl="0" algn="l">
              <a:lnSpc>
                <a:spcPct val="100000"/>
              </a:lnSpc>
              <a:spcBef>
                <a:spcPts val="560"/>
              </a:spcBef>
              <a:spcAft>
                <a:spcPts val="0"/>
              </a:spcAft>
              <a:buClr>
                <a:schemeClr val="dk1"/>
              </a:buClr>
              <a:buSzPts val="2800"/>
              <a:buFont typeface="Arial"/>
              <a:buNone/>
            </a:pPr>
            <a:r>
              <a:rPr b="0" i="0" lang="en-US" sz="2800" u="none">
                <a:solidFill>
                  <a:schemeClr val="dk1"/>
                </a:solidFill>
                <a:latin typeface="Calibri"/>
                <a:ea typeface="Calibri"/>
                <a:cs typeface="Calibri"/>
                <a:sym typeface="Calibri"/>
              </a:rPr>
              <a:t>		data[j] = data[j-1];</a:t>
            </a:r>
            <a:endParaRPr/>
          </a:p>
          <a:p>
            <a:pPr indent="-342900" lvl="0" marL="342900" marR="0" rtl="0" algn="l">
              <a:lnSpc>
                <a:spcPct val="100000"/>
              </a:lnSpc>
              <a:spcBef>
                <a:spcPts val="560"/>
              </a:spcBef>
              <a:spcAft>
                <a:spcPts val="0"/>
              </a:spcAft>
              <a:buClr>
                <a:schemeClr val="dk1"/>
              </a:buClr>
              <a:buSzPts val="2800"/>
              <a:buFont typeface="Arial"/>
              <a:buNone/>
            </a:pPr>
            <a:r>
              <a:rPr b="0" i="0" lang="en-US" sz="2800" u="none">
                <a:solidFill>
                  <a:schemeClr val="dk1"/>
                </a:solidFill>
                <a:latin typeface="Calibri"/>
                <a:ea typeface="Calibri"/>
                <a:cs typeface="Calibri"/>
                <a:sym typeface="Calibri"/>
              </a:rPr>
              <a:t>	data[j] =tmp;</a:t>
            </a:r>
            <a:endParaRPr/>
          </a:p>
          <a:p>
            <a:pPr indent="-342900" lvl="0" marL="342900" marR="0" rtl="0" algn="l">
              <a:lnSpc>
                <a:spcPct val="100000"/>
              </a:lnSpc>
              <a:spcBef>
                <a:spcPts val="560"/>
              </a:spcBef>
              <a:spcAft>
                <a:spcPts val="0"/>
              </a:spcAft>
              <a:buClr>
                <a:schemeClr val="dk1"/>
              </a:buClr>
              <a:buSzPts val="2800"/>
              <a:buFont typeface="Arial"/>
              <a:buNone/>
            </a:pPr>
            <a:r>
              <a:rPr b="0" i="0" lang="en-US" sz="2800" u="none">
                <a:solidFill>
                  <a:schemeClr val="dk1"/>
                </a:solidFill>
                <a:latin typeface="Calibri"/>
                <a:ea typeface="Calibri"/>
                <a:cs typeface="Calibri"/>
                <a:sym typeface="Calibri"/>
              </a:rPr>
              <a:t>}</a:t>
            </a:r>
            <a:endParaRPr/>
          </a:p>
          <a:p>
            <a:pPr indent="-342900" lvl="0" marL="342900" marR="0" rtl="0" algn="l">
              <a:lnSpc>
                <a:spcPct val="100000"/>
              </a:lnSpc>
              <a:spcBef>
                <a:spcPts val="560"/>
              </a:spcBef>
              <a:spcAft>
                <a:spcPts val="0"/>
              </a:spcAft>
              <a:buClr>
                <a:schemeClr val="dk1"/>
              </a:buClr>
              <a:buSzPts val="2800"/>
              <a:buFont typeface="Arial"/>
              <a:buNone/>
            </a:pPr>
            <a:r>
              <a:rPr b="0" i="0" lang="en-US" sz="2800" u="none">
                <a:solidFill>
                  <a:schemeClr val="dk1"/>
                </a:solidFill>
                <a:latin typeface="Calibri"/>
                <a:ea typeface="Calibri"/>
                <a:cs typeface="Calibri"/>
                <a:sym typeface="Calibri"/>
              </a:rPr>
              <a:t>}</a:t>
            </a:r>
            <a:endParaRPr/>
          </a:p>
        </p:txBody>
      </p:sp>
    </p:spTree>
  </p:cSld>
  <p:clrMapOvr>
    <a:masterClrMapping/>
  </p:clrMapOvr>
</p:sld>
</file>

<file path=ppt/slides/slide1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2" name="Shape 2802"/>
        <p:cNvGrpSpPr/>
        <p:nvPr/>
      </p:nvGrpSpPr>
      <p:grpSpPr>
        <a:xfrm>
          <a:off x="0" y="0"/>
          <a:ext cx="0" cy="0"/>
          <a:chOff x="0" y="0"/>
          <a:chExt cx="0" cy="0"/>
        </a:xfrm>
      </p:grpSpPr>
      <p:pic>
        <p:nvPicPr>
          <p:cNvPr id="2803" name="Google Shape;2803;p140"/>
          <p:cNvPicPr preferRelativeResize="0"/>
          <p:nvPr/>
        </p:nvPicPr>
        <p:blipFill rotWithShape="1">
          <a:blip r:embed="rId3">
            <a:alphaModFix/>
          </a:blip>
          <a:srcRect b="0" l="0" r="0" t="0"/>
          <a:stretch/>
        </p:blipFill>
        <p:spPr>
          <a:xfrm>
            <a:off x="17462" y="990600"/>
            <a:ext cx="9126537" cy="3962400"/>
          </a:xfrm>
          <a:prstGeom prst="rect">
            <a:avLst/>
          </a:prstGeom>
          <a:noFill/>
          <a:ln>
            <a:noFill/>
          </a:ln>
        </p:spPr>
      </p:pic>
    </p:spTree>
  </p:cSld>
  <p:clrMapOvr>
    <a:masterClrMapping/>
  </p:clrMapOvr>
</p:sld>
</file>

<file path=ppt/slides/slide1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7" name="Shape 2807"/>
        <p:cNvGrpSpPr/>
        <p:nvPr/>
      </p:nvGrpSpPr>
      <p:grpSpPr>
        <a:xfrm>
          <a:off x="0" y="0"/>
          <a:ext cx="0" cy="0"/>
          <a:chOff x="0" y="0"/>
          <a:chExt cx="0" cy="0"/>
        </a:xfrm>
      </p:grpSpPr>
      <p:pic>
        <p:nvPicPr>
          <p:cNvPr id="2808" name="Google Shape;2808;p141"/>
          <p:cNvPicPr preferRelativeResize="0"/>
          <p:nvPr/>
        </p:nvPicPr>
        <p:blipFill rotWithShape="1">
          <a:blip r:embed="rId3">
            <a:alphaModFix/>
          </a:blip>
          <a:srcRect b="0" l="0" r="0" t="0"/>
          <a:stretch/>
        </p:blipFill>
        <p:spPr>
          <a:xfrm>
            <a:off x="0" y="762000"/>
            <a:ext cx="9280525" cy="485298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15"/>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6600"/>
              <a:buFont typeface="Calibri"/>
              <a:buNone/>
            </a:pPr>
            <a:r>
              <a:rPr b="0" i="0" lang="en-US" sz="6600" u="none">
                <a:solidFill>
                  <a:schemeClr val="dk1"/>
                </a:solidFill>
                <a:latin typeface="Calibri"/>
                <a:ea typeface="Calibri"/>
                <a:cs typeface="Calibri"/>
                <a:sym typeface="Calibri"/>
              </a:rPr>
              <a:t>Selection Sort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16"/>
          <p:cNvSpPr txBox="1"/>
          <p:nvPr>
            <p:ph type="title"/>
          </p:nvPr>
        </p:nvSpPr>
        <p:spPr>
          <a:xfrm>
            <a:off x="76200" y="274637"/>
            <a:ext cx="8229600" cy="6397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sng">
                <a:solidFill>
                  <a:schemeClr val="dk1"/>
                </a:solidFill>
                <a:latin typeface="Calibri"/>
                <a:ea typeface="Calibri"/>
                <a:cs typeface="Calibri"/>
                <a:sym typeface="Calibri"/>
              </a:rPr>
              <a:t>Selection Sort Algorithm</a:t>
            </a:r>
            <a:endParaRPr/>
          </a:p>
        </p:txBody>
      </p:sp>
      <p:sp>
        <p:nvSpPr>
          <p:cNvPr id="368" name="Google Shape;368;p16"/>
          <p:cNvSpPr txBox="1"/>
          <p:nvPr>
            <p:ph idx="1" type="body"/>
          </p:nvPr>
        </p:nvSpPr>
        <p:spPr>
          <a:xfrm>
            <a:off x="304800" y="1447800"/>
            <a:ext cx="8839200" cy="4953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List is sorted by selecting list element and moving it to its proper position</a:t>
            </a:r>
            <a:endParaRPr/>
          </a:p>
          <a:p>
            <a:pPr indent="-139700" lvl="0" marL="342900" rtl="0" algn="l">
              <a:lnSpc>
                <a:spcPct val="100000"/>
              </a:lnSpc>
              <a:spcBef>
                <a:spcPts val="640"/>
              </a:spcBef>
              <a:spcAft>
                <a:spcPts val="0"/>
              </a:spcAft>
              <a:buClr>
                <a:schemeClr val="dk1"/>
              </a:buClr>
              <a:buSzPts val="3200"/>
              <a:buFont typeface="Arial"/>
              <a:buNone/>
            </a:pPr>
            <a:r>
              <a:t/>
            </a:r>
            <a:endParaRPr b="0" i="0" sz="3200" u="none">
              <a:solidFill>
                <a:schemeClr val="dk1"/>
              </a:solidFill>
              <a:latin typeface="Calibri"/>
              <a:ea typeface="Calibri"/>
              <a:cs typeface="Calibri"/>
              <a:sym typeface="Calibri"/>
            </a:endParaRPr>
          </a:p>
          <a:p>
            <a:pPr indent="-342900" lvl="0" marL="34290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Algorithm finds position of smallest element and moves it to top of unsorted portion of list</a:t>
            </a:r>
            <a:endParaRPr/>
          </a:p>
          <a:p>
            <a:pPr indent="-342900" lvl="0" marL="342900" rtl="0" algn="l">
              <a:lnSpc>
                <a:spcPct val="100000"/>
              </a:lnSpc>
              <a:spcBef>
                <a:spcPts val="640"/>
              </a:spcBef>
              <a:spcAft>
                <a:spcPts val="0"/>
              </a:spcAft>
              <a:buClr>
                <a:schemeClr val="dk1"/>
              </a:buClr>
              <a:buSzPts val="3200"/>
              <a:buNone/>
            </a:pPr>
            <a:r>
              <a:t/>
            </a:r>
            <a:endParaRPr b="0" i="0" sz="3200" u="none">
              <a:solidFill>
                <a:schemeClr val="dk1"/>
              </a:solidFill>
              <a:latin typeface="Calibri"/>
              <a:ea typeface="Calibri"/>
              <a:cs typeface="Calibri"/>
              <a:sym typeface="Calibri"/>
            </a:endParaRPr>
          </a:p>
          <a:p>
            <a:pPr indent="-342900" lvl="0" marL="34290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Repeats process above until entire list is sorted</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17"/>
          <p:cNvSpPr txBox="1"/>
          <p:nvPr>
            <p:ph type="title"/>
          </p:nvPr>
        </p:nvSpPr>
        <p:spPr>
          <a:xfrm>
            <a:off x="76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800"/>
              <a:buFont typeface="Calibri"/>
              <a:buNone/>
            </a:pPr>
            <a:r>
              <a:rPr b="0" i="0" lang="en-US" sz="4800" u="sng">
                <a:solidFill>
                  <a:schemeClr val="dk1"/>
                </a:solidFill>
                <a:latin typeface="Calibri"/>
                <a:ea typeface="Calibri"/>
                <a:cs typeface="Calibri"/>
                <a:sym typeface="Calibri"/>
              </a:rPr>
              <a:t>Sorting an Array of Integers</a:t>
            </a:r>
            <a:endParaRPr/>
          </a:p>
        </p:txBody>
      </p:sp>
      <p:sp>
        <p:nvSpPr>
          <p:cNvPr id="374" name="Google Shape;374;p17"/>
          <p:cNvSpPr txBox="1"/>
          <p:nvPr>
            <p:ph idx="1" type="body"/>
          </p:nvPr>
        </p:nvSpPr>
        <p:spPr>
          <a:xfrm>
            <a:off x="457200" y="1600200"/>
            <a:ext cx="8382000" cy="3352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Find the smallest and swap it with the first element </a:t>
            </a:r>
            <a:br>
              <a:rPr b="0" i="0" lang="en-US" sz="2400" u="none">
                <a:solidFill>
                  <a:schemeClr val="dk1"/>
                </a:solidFill>
                <a:latin typeface="Calibri"/>
                <a:ea typeface="Calibri"/>
                <a:cs typeface="Calibri"/>
                <a:sym typeface="Calibri"/>
              </a:rPr>
            </a:br>
            <a:br>
              <a:rPr b="0" i="0" lang="en-US" sz="2400" u="none">
                <a:solidFill>
                  <a:schemeClr val="dk1"/>
                </a:solidFill>
                <a:latin typeface="Calibri"/>
                <a:ea typeface="Calibri"/>
                <a:cs typeface="Calibri"/>
                <a:sym typeface="Calibri"/>
              </a:rPr>
            </a:br>
            <a:endParaRPr/>
          </a:p>
          <a:p>
            <a:pPr indent="-342900" lvl="0" marL="34290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Find the next smallest. It is already in the correct place </a:t>
            </a:r>
            <a:br>
              <a:rPr b="0" i="0" lang="en-US" sz="2400" u="none">
                <a:solidFill>
                  <a:schemeClr val="dk1"/>
                </a:solidFill>
                <a:latin typeface="Calibri"/>
                <a:ea typeface="Calibri"/>
                <a:cs typeface="Calibri"/>
                <a:sym typeface="Calibri"/>
              </a:rPr>
            </a:br>
            <a:br>
              <a:rPr b="0" i="0" lang="en-US" sz="2400" u="none">
                <a:solidFill>
                  <a:schemeClr val="dk1"/>
                </a:solidFill>
                <a:latin typeface="Calibri"/>
                <a:ea typeface="Calibri"/>
                <a:cs typeface="Calibri"/>
                <a:sym typeface="Calibri"/>
              </a:rPr>
            </a:br>
            <a:endParaRPr/>
          </a:p>
          <a:p>
            <a:pPr indent="-342900" lvl="0" marL="34290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Find the next smallest and swap it with first element of unsorted portion</a:t>
            </a:r>
            <a:endParaRPr/>
          </a:p>
        </p:txBody>
      </p:sp>
      <p:pic>
        <p:nvPicPr>
          <p:cNvPr id="375" name="Google Shape;375;p17"/>
          <p:cNvPicPr preferRelativeResize="0"/>
          <p:nvPr>
            <p:ph idx="1" type="body"/>
          </p:nvPr>
        </p:nvPicPr>
        <p:blipFill rotWithShape="1">
          <a:blip r:embed="rId3">
            <a:alphaModFix/>
          </a:blip>
          <a:srcRect b="0" l="0" r="0" t="0"/>
          <a:stretch/>
        </p:blipFill>
        <p:spPr>
          <a:xfrm>
            <a:off x="914400" y="2143125"/>
            <a:ext cx="1981200" cy="600075"/>
          </a:xfrm>
          <a:prstGeom prst="rect">
            <a:avLst/>
          </a:prstGeom>
          <a:noFill/>
          <a:ln>
            <a:noFill/>
          </a:ln>
        </p:spPr>
      </p:pic>
      <p:pic>
        <p:nvPicPr>
          <p:cNvPr id="376" name="Google Shape;376;p17"/>
          <p:cNvPicPr preferRelativeResize="0"/>
          <p:nvPr>
            <p:ph idx="2" type="body"/>
          </p:nvPr>
        </p:nvPicPr>
        <p:blipFill rotWithShape="1">
          <a:blip r:embed="rId4">
            <a:alphaModFix/>
          </a:blip>
          <a:srcRect b="0" l="0" r="0" t="0"/>
          <a:stretch/>
        </p:blipFill>
        <p:spPr>
          <a:xfrm>
            <a:off x="914400" y="3200400"/>
            <a:ext cx="1981200" cy="590550"/>
          </a:xfrm>
          <a:prstGeom prst="rect">
            <a:avLst/>
          </a:prstGeom>
          <a:noFill/>
          <a:ln>
            <a:noFill/>
          </a:ln>
        </p:spPr>
      </p:pic>
      <p:pic>
        <p:nvPicPr>
          <p:cNvPr id="377" name="Google Shape;377;p17"/>
          <p:cNvPicPr preferRelativeResize="0"/>
          <p:nvPr/>
        </p:nvPicPr>
        <p:blipFill rotWithShape="1">
          <a:blip r:embed="rId5">
            <a:alphaModFix/>
          </a:blip>
          <a:srcRect b="0" l="0" r="0" t="0"/>
          <a:stretch/>
        </p:blipFill>
        <p:spPr>
          <a:xfrm>
            <a:off x="914400" y="4876800"/>
            <a:ext cx="1943100" cy="581025"/>
          </a:xfrm>
          <a:prstGeom prst="rect">
            <a:avLst/>
          </a:prstGeom>
          <a:noFill/>
          <a:ln>
            <a:noFill/>
          </a:ln>
        </p:spPr>
      </p:pic>
      <p:sp>
        <p:nvSpPr>
          <p:cNvPr id="378" name="Google Shape;378;p17"/>
          <p:cNvSpPr txBox="1"/>
          <p:nvPr/>
        </p:nvSpPr>
        <p:spPr>
          <a:xfrm>
            <a:off x="5791200" y="6019800"/>
            <a:ext cx="2971800" cy="40005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2000"/>
              <a:buFont typeface="Arial"/>
              <a:buNone/>
            </a:pPr>
            <a:r>
              <a:rPr b="1" i="1" lang="en-US" sz="2000" u="none">
                <a:solidFill>
                  <a:schemeClr val="folHlink"/>
                </a:solidFill>
                <a:latin typeface="Arial"/>
                <a:ea typeface="Arial"/>
                <a:cs typeface="Arial"/>
                <a:sym typeface="Arial"/>
              </a:rPr>
              <a:t>Continued…….</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18"/>
          <p:cNvSpPr txBox="1"/>
          <p:nvPr>
            <p:ph type="title"/>
          </p:nvPr>
        </p:nvSpPr>
        <p:spPr>
          <a:xfrm>
            <a:off x="76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800"/>
              <a:buFont typeface="Calibri"/>
              <a:buNone/>
            </a:pPr>
            <a:r>
              <a:rPr b="0" i="0" lang="en-US" sz="4800" u="sng">
                <a:solidFill>
                  <a:schemeClr val="dk1"/>
                </a:solidFill>
                <a:latin typeface="Calibri"/>
                <a:ea typeface="Calibri"/>
                <a:cs typeface="Calibri"/>
                <a:sym typeface="Calibri"/>
              </a:rPr>
              <a:t>Sorting an Array of Integers</a:t>
            </a:r>
            <a:endParaRPr/>
          </a:p>
        </p:txBody>
      </p:sp>
      <p:sp>
        <p:nvSpPr>
          <p:cNvPr id="384" name="Google Shape;384;p18"/>
          <p:cNvSpPr txBox="1"/>
          <p:nvPr>
            <p:ph idx="1" type="body"/>
          </p:nvPr>
        </p:nvSpPr>
        <p:spPr>
          <a:xfrm>
            <a:off x="457200" y="1600200"/>
            <a:ext cx="8382000" cy="3352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Repeat </a:t>
            </a:r>
            <a:br>
              <a:rPr b="0" i="0" lang="en-US" sz="2400" u="none">
                <a:solidFill>
                  <a:schemeClr val="dk1"/>
                </a:solidFill>
                <a:latin typeface="Calibri"/>
                <a:ea typeface="Calibri"/>
                <a:cs typeface="Calibri"/>
                <a:sym typeface="Calibri"/>
              </a:rPr>
            </a:br>
            <a:br>
              <a:rPr b="0" i="0" lang="en-US" sz="2400" u="none">
                <a:solidFill>
                  <a:schemeClr val="dk1"/>
                </a:solidFill>
                <a:latin typeface="Calibri"/>
                <a:ea typeface="Calibri"/>
                <a:cs typeface="Calibri"/>
                <a:sym typeface="Calibri"/>
              </a:rPr>
            </a:br>
            <a:endParaRPr/>
          </a:p>
          <a:p>
            <a:pPr indent="-342900" lvl="0" marL="34290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When the unsorted portion is of length 1, we are done </a:t>
            </a:r>
            <a:endParaRPr/>
          </a:p>
          <a:p>
            <a:pPr indent="-190500" lvl="0" marL="342900" rtl="0" algn="l">
              <a:spcBef>
                <a:spcPts val="480"/>
              </a:spcBef>
              <a:spcAft>
                <a:spcPts val="0"/>
              </a:spcAft>
              <a:buClr>
                <a:schemeClr val="dk1"/>
              </a:buClr>
              <a:buSzPts val="2400"/>
              <a:buNone/>
            </a:pPr>
            <a:r>
              <a:t/>
            </a:r>
            <a:endParaRPr b="0" i="0" sz="2400" u="none">
              <a:solidFill>
                <a:schemeClr val="dk1"/>
              </a:solidFill>
              <a:latin typeface="Calibri"/>
              <a:ea typeface="Calibri"/>
              <a:cs typeface="Calibri"/>
              <a:sym typeface="Calibri"/>
            </a:endParaRPr>
          </a:p>
        </p:txBody>
      </p:sp>
      <p:pic>
        <p:nvPicPr>
          <p:cNvPr id="385" name="Google Shape;385;p18"/>
          <p:cNvPicPr preferRelativeResize="0"/>
          <p:nvPr/>
        </p:nvPicPr>
        <p:blipFill rotWithShape="1">
          <a:blip r:embed="rId3">
            <a:alphaModFix/>
          </a:blip>
          <a:srcRect b="0" l="0" r="0" t="0"/>
          <a:stretch/>
        </p:blipFill>
        <p:spPr>
          <a:xfrm>
            <a:off x="914400" y="2181225"/>
            <a:ext cx="1962150" cy="561975"/>
          </a:xfrm>
          <a:prstGeom prst="rect">
            <a:avLst/>
          </a:prstGeom>
          <a:noFill/>
          <a:ln>
            <a:noFill/>
          </a:ln>
        </p:spPr>
      </p:pic>
      <p:pic>
        <p:nvPicPr>
          <p:cNvPr id="386" name="Google Shape;386;p18"/>
          <p:cNvPicPr preferRelativeResize="0"/>
          <p:nvPr/>
        </p:nvPicPr>
        <p:blipFill rotWithShape="1">
          <a:blip r:embed="rId4">
            <a:alphaModFix/>
          </a:blip>
          <a:srcRect b="0" l="0" r="0" t="0"/>
          <a:stretch/>
        </p:blipFill>
        <p:spPr>
          <a:xfrm>
            <a:off x="914400" y="3457575"/>
            <a:ext cx="1943100" cy="5715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19"/>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5400"/>
              <a:buFont typeface="Calibri"/>
              <a:buNone/>
            </a:pPr>
            <a:r>
              <a:rPr b="0" i="0" lang="en-US" sz="5400" u="sng">
                <a:solidFill>
                  <a:schemeClr val="dk1"/>
                </a:solidFill>
                <a:latin typeface="Calibri"/>
                <a:ea typeface="Calibri"/>
                <a:cs typeface="Calibri"/>
                <a:sym typeface="Calibri"/>
              </a:rPr>
              <a:t>Selection Sort</a:t>
            </a:r>
            <a:endParaRPr/>
          </a:p>
        </p:txBody>
      </p:sp>
      <p:sp>
        <p:nvSpPr>
          <p:cNvPr id="392" name="Google Shape;392;p19"/>
          <p:cNvSpPr txBox="1"/>
          <p:nvPr>
            <p:ph idx="1" type="body"/>
          </p:nvPr>
        </p:nvSpPr>
        <p:spPr>
          <a:xfrm>
            <a:off x="228600" y="1600200"/>
            <a:ext cx="8686800" cy="5029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None/>
            </a:pPr>
            <a:r>
              <a:rPr b="0" i="0" lang="en-US" sz="3200" u="none">
                <a:solidFill>
                  <a:schemeClr val="dk1"/>
                </a:solidFill>
                <a:latin typeface="Calibri"/>
                <a:ea typeface="Calibri"/>
                <a:cs typeface="Calibri"/>
                <a:sym typeface="Calibri"/>
              </a:rPr>
              <a:t>public void selectionsort(object[] data)</a:t>
            </a:r>
            <a:endParaRPr/>
          </a:p>
          <a:p>
            <a:pPr indent="-342900" lvl="0" marL="342900" marR="0" rtl="0" algn="l">
              <a:lnSpc>
                <a:spcPct val="100000"/>
              </a:lnSpc>
              <a:spcBef>
                <a:spcPts val="640"/>
              </a:spcBef>
              <a:spcAft>
                <a:spcPts val="0"/>
              </a:spcAft>
              <a:buClr>
                <a:schemeClr val="dk1"/>
              </a:buClr>
              <a:buSzPts val="3200"/>
              <a:buFont typeface="Arial"/>
              <a:buNone/>
            </a:pPr>
            <a:r>
              <a:rPr b="0" i="0" lang="en-US" sz="3200" u="none">
                <a:solidFill>
                  <a:schemeClr val="dk1"/>
                </a:solidFill>
                <a:latin typeface="Calibri"/>
                <a:ea typeface="Calibri"/>
                <a:cs typeface="Calibri"/>
                <a:sym typeface="Calibri"/>
              </a:rPr>
              <a:t>{	int i,j,least;</a:t>
            </a:r>
            <a:endParaRPr/>
          </a:p>
          <a:p>
            <a:pPr indent="-342900" lvl="0" marL="34290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Calibri"/>
              <a:ea typeface="Calibri"/>
              <a:cs typeface="Calibri"/>
              <a:sym typeface="Calibri"/>
            </a:endParaRPr>
          </a:p>
          <a:p>
            <a:pPr indent="-342900" lvl="0" marL="342900" marR="0" rtl="0" algn="l">
              <a:lnSpc>
                <a:spcPct val="100000"/>
              </a:lnSpc>
              <a:spcBef>
                <a:spcPts val="640"/>
              </a:spcBef>
              <a:spcAft>
                <a:spcPts val="0"/>
              </a:spcAft>
              <a:buClr>
                <a:schemeClr val="dk1"/>
              </a:buClr>
              <a:buSzPts val="3200"/>
              <a:buFont typeface="Arial"/>
              <a:buNone/>
            </a:pPr>
            <a:r>
              <a:rPr b="0" i="0" lang="en-US" sz="3200" u="none">
                <a:solidFill>
                  <a:schemeClr val="dk1"/>
                </a:solidFill>
                <a:latin typeface="Calibri"/>
                <a:ea typeface="Calibri"/>
                <a:cs typeface="Calibri"/>
                <a:sym typeface="Calibri"/>
              </a:rPr>
              <a:t>for(i=0;  i&lt;data.length-1;  i++)</a:t>
            </a:r>
            <a:endParaRPr/>
          </a:p>
          <a:p>
            <a:pPr indent="-342900" lvl="0" marL="342900" marR="0" rtl="0" algn="l">
              <a:lnSpc>
                <a:spcPct val="100000"/>
              </a:lnSpc>
              <a:spcBef>
                <a:spcPts val="640"/>
              </a:spcBef>
              <a:spcAft>
                <a:spcPts val="0"/>
              </a:spcAft>
              <a:buClr>
                <a:schemeClr val="dk1"/>
              </a:buClr>
              <a:buSzPts val="3200"/>
              <a:buFont typeface="Arial"/>
              <a:buNone/>
            </a:pPr>
            <a:r>
              <a:rPr b="0" i="0" lang="en-US" sz="3200" u="none">
                <a:solidFill>
                  <a:schemeClr val="dk1"/>
                </a:solidFill>
                <a:latin typeface="Calibri"/>
                <a:ea typeface="Calibri"/>
                <a:cs typeface="Calibri"/>
                <a:sym typeface="Calibri"/>
              </a:rPr>
              <a:t>	for(j=i+1, least=i;  j&lt;data.length;  j++)</a:t>
            </a:r>
            <a:endParaRPr/>
          </a:p>
          <a:p>
            <a:pPr indent="-342900" lvl="0" marL="342900" marR="0" rtl="0" algn="l">
              <a:lnSpc>
                <a:spcPct val="100000"/>
              </a:lnSpc>
              <a:spcBef>
                <a:spcPts val="640"/>
              </a:spcBef>
              <a:spcAft>
                <a:spcPts val="0"/>
              </a:spcAft>
              <a:buClr>
                <a:schemeClr val="dk1"/>
              </a:buClr>
              <a:buSzPts val="3200"/>
              <a:buFont typeface="Arial"/>
              <a:buNone/>
            </a:pPr>
            <a:r>
              <a:rPr b="0" i="0" lang="en-US" sz="3200" u="none">
                <a:solidFill>
                  <a:schemeClr val="dk1"/>
                </a:solidFill>
                <a:latin typeface="Calibri"/>
                <a:ea typeface="Calibri"/>
                <a:cs typeface="Calibri"/>
                <a:sym typeface="Calibri"/>
              </a:rPr>
              <a:t>	if(</a:t>
            </a:r>
            <a:r>
              <a:rPr b="0" i="0" lang="en-US" sz="3200" u="none">
                <a:solidFill>
                  <a:srgbClr val="FF33CC"/>
                </a:solidFill>
                <a:latin typeface="Calibri"/>
                <a:ea typeface="Calibri"/>
                <a:cs typeface="Calibri"/>
                <a:sym typeface="Calibri"/>
              </a:rPr>
              <a:t>(Comparable)data[j].compareTo(data[least])</a:t>
            </a:r>
            <a:r>
              <a:rPr b="0" i="0" lang="en-US" sz="3200" u="none">
                <a:solidFill>
                  <a:schemeClr val="dk1"/>
                </a:solidFill>
                <a:latin typeface="Calibri"/>
                <a:ea typeface="Calibri"/>
                <a:cs typeface="Calibri"/>
                <a:sym typeface="Calibri"/>
              </a:rPr>
              <a:t>&lt;0)</a:t>
            </a:r>
            <a:endParaRPr/>
          </a:p>
          <a:p>
            <a:pPr indent="-342900" lvl="0" marL="342900" marR="0" rtl="0" algn="l">
              <a:lnSpc>
                <a:spcPct val="100000"/>
              </a:lnSpc>
              <a:spcBef>
                <a:spcPts val="640"/>
              </a:spcBef>
              <a:spcAft>
                <a:spcPts val="0"/>
              </a:spcAft>
              <a:buClr>
                <a:schemeClr val="dk1"/>
              </a:buClr>
              <a:buSzPts val="3200"/>
              <a:buFont typeface="Arial"/>
              <a:buNone/>
            </a:pPr>
            <a:r>
              <a:rPr b="0" i="0" lang="en-US" sz="3200" u="none">
                <a:solidFill>
                  <a:schemeClr val="dk1"/>
                </a:solidFill>
                <a:latin typeface="Calibri"/>
                <a:ea typeface="Calibri"/>
                <a:cs typeface="Calibri"/>
                <a:sym typeface="Calibri"/>
              </a:rPr>
              <a:t>	least=j;</a:t>
            </a:r>
            <a:endParaRPr/>
          </a:p>
          <a:p>
            <a:pPr indent="-342900" lvl="0" marL="342900" marR="0" rtl="0" algn="l">
              <a:lnSpc>
                <a:spcPct val="100000"/>
              </a:lnSpc>
              <a:spcBef>
                <a:spcPts val="640"/>
              </a:spcBef>
              <a:spcAft>
                <a:spcPts val="0"/>
              </a:spcAft>
              <a:buClr>
                <a:schemeClr val="dk1"/>
              </a:buClr>
              <a:buSzPts val="3200"/>
              <a:buFont typeface="Arial"/>
              <a:buNone/>
            </a:pPr>
            <a:r>
              <a:rPr b="0" i="0" lang="en-US" sz="3200" u="none">
                <a:solidFill>
                  <a:schemeClr val="dk1"/>
                </a:solidFill>
                <a:latin typeface="Calibri"/>
                <a:ea typeface="Calibri"/>
                <a:cs typeface="Calibri"/>
                <a:sym typeface="Calibri"/>
              </a:rPr>
              <a:t>swap(data,least,i);	}}</a:t>
            </a:r>
            <a:endParaRPr/>
          </a:p>
          <a:p>
            <a:pPr indent="-139700" lvl="0" marL="342900" marR="0" rtl="0" algn="l">
              <a:spcBef>
                <a:spcPts val="640"/>
              </a:spcBef>
              <a:spcAft>
                <a:spcPts val="0"/>
              </a:spcAft>
              <a:buClr>
                <a:schemeClr val="dk1"/>
              </a:buClr>
              <a:buSzPts val="3200"/>
              <a:buFont typeface="Arial"/>
              <a:buNone/>
            </a:pPr>
            <a:r>
              <a:t/>
            </a:r>
            <a:endParaRPr b="0" i="0" sz="3200" u="non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
          <p:cNvSpPr txBox="1"/>
          <p:nvPr>
            <p:ph idx="1" type="body"/>
          </p:nvPr>
        </p:nvSpPr>
        <p:spPr>
          <a:xfrm>
            <a:off x="457200" y="381000"/>
            <a:ext cx="8229600" cy="6477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Rearranging the elements of a list in ascending or descending order is called </a:t>
            </a:r>
            <a:r>
              <a:rPr b="1" i="1" lang="en-US" sz="3200" u="none" cap="none" strike="noStrike">
                <a:solidFill>
                  <a:srgbClr val="FF0000"/>
                </a:solidFill>
                <a:latin typeface="Calibri"/>
                <a:ea typeface="Calibri"/>
                <a:cs typeface="Calibri"/>
                <a:sym typeface="Calibri"/>
              </a:rPr>
              <a:t>sorting</a:t>
            </a:r>
            <a:r>
              <a:rPr b="0" i="0" lang="en-US" sz="3200" u="none" cap="none" strike="noStrike">
                <a:solidFill>
                  <a:schemeClr val="dk1"/>
                </a:solidFill>
                <a:latin typeface="Calibri"/>
                <a:ea typeface="Calibri"/>
                <a:cs typeface="Calibri"/>
                <a:sym typeface="Calibri"/>
              </a:rPr>
              <a:t>.</a:t>
            </a:r>
            <a:endParaRPr/>
          </a:p>
          <a:p>
            <a:pPr indent="-139700" lvl="0" marL="342900" marR="0" rtl="0" algn="l">
              <a:lnSpc>
                <a:spcPct val="100000"/>
              </a:lnSpc>
              <a:spcBef>
                <a:spcPts val="64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Sorting algorithms are based on comparing values or some may be based on analyzing properties of values.</a:t>
            </a:r>
            <a:endParaRPr/>
          </a:p>
          <a:p>
            <a:pPr indent="-139700" lvl="0" marL="342900" marR="0" rtl="0" algn="l">
              <a:lnSpc>
                <a:spcPct val="100000"/>
              </a:lnSpc>
              <a:spcBef>
                <a:spcPts val="64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For example, if you know that your list only holds values from 0 to 9, you can just count how many of each in one sweep (</a:t>
            </a:r>
            <a:r>
              <a:rPr b="0" i="1" lang="en-US" sz="3200" u="none" cap="none" strike="noStrike">
                <a:solidFill>
                  <a:schemeClr val="dk1"/>
                </a:solidFill>
                <a:latin typeface="Calibri"/>
                <a:ea typeface="Calibri"/>
                <a:cs typeface="Calibri"/>
                <a:sym typeface="Calibri"/>
              </a:rPr>
              <a:t>O</a:t>
            </a:r>
            <a:r>
              <a:rPr b="0" i="0" lang="en-US" sz="3200" u="none" cap="none" strike="noStrike">
                <a:solidFill>
                  <a:schemeClr val="dk1"/>
                </a:solidFill>
                <a:latin typeface="Calibri"/>
                <a:ea typeface="Calibri"/>
                <a:cs typeface="Calibri"/>
                <a:sym typeface="Calibri"/>
              </a:rPr>
              <a:t>(</a:t>
            </a:r>
            <a:r>
              <a:rPr b="0" i="1" lang="en-US" sz="3200" u="none" cap="none" strike="noStrike">
                <a:solidFill>
                  <a:schemeClr val="dk1"/>
                </a:solidFill>
                <a:latin typeface="Calibri"/>
                <a:ea typeface="Calibri"/>
                <a:cs typeface="Calibri"/>
                <a:sym typeface="Calibri"/>
              </a:rPr>
              <a:t>n</a:t>
            </a:r>
            <a:r>
              <a:rPr b="0" i="0" lang="en-US" sz="3200" u="none" cap="none" strike="noStrike">
                <a:solidFill>
                  <a:schemeClr val="dk1"/>
                </a:solidFill>
                <a:latin typeface="Calibri"/>
                <a:ea typeface="Calibri"/>
                <a:cs typeface="Calibri"/>
                <a:sym typeface="Calibri"/>
              </a:rPr>
              <a:t>)) and construct the sorted list.</a:t>
            </a:r>
            <a:endParaRPr/>
          </a:p>
          <a:p>
            <a:pPr indent="-139700" lvl="0" marL="342900" marR="0" rtl="0" algn="l">
              <a:lnSpc>
                <a:spcPct val="100000"/>
              </a:lnSpc>
              <a:spcBef>
                <a:spcPts val="64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a:p>
            <a:pPr indent="-139700" lvl="0" marL="342900" marR="0" rtl="0" algn="l">
              <a:spcBef>
                <a:spcPts val="640"/>
              </a:spcBef>
              <a:spcAft>
                <a:spcPts val="0"/>
              </a:spcAft>
              <a:buClr>
                <a:schemeClr val="dk1"/>
              </a:buClr>
              <a:buSzPts val="3200"/>
              <a:buFont typeface="Arial"/>
              <a:buNone/>
            </a:pPr>
            <a:r>
              <a:t/>
            </a:r>
            <a:endParaRPr b="0" i="0" sz="3200" u="none">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20"/>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None/>
            </a:pPr>
            <a:r>
              <a:rPr b="0" i="0" lang="en-US" sz="3200" u="none">
                <a:solidFill>
                  <a:schemeClr val="dk1"/>
                </a:solidFill>
                <a:latin typeface="Calibri"/>
                <a:ea typeface="Calibri"/>
                <a:cs typeface="Calibri"/>
                <a:sym typeface="Calibri"/>
              </a:rPr>
              <a:t>void swap(object[] a, int e1, int e2)</a:t>
            </a:r>
            <a:endParaRPr/>
          </a:p>
          <a:p>
            <a:pPr indent="-342900" lvl="0" marL="342900" marR="0" rtl="0" algn="l">
              <a:lnSpc>
                <a:spcPct val="100000"/>
              </a:lnSpc>
              <a:spcBef>
                <a:spcPts val="640"/>
              </a:spcBef>
              <a:spcAft>
                <a:spcPts val="0"/>
              </a:spcAft>
              <a:buClr>
                <a:schemeClr val="dk1"/>
              </a:buClr>
              <a:buSzPts val="3200"/>
              <a:buFont typeface="Arial"/>
              <a:buNone/>
            </a:pPr>
            <a:r>
              <a:rPr b="0" i="0" lang="en-US" sz="3200" u="none">
                <a:solidFill>
                  <a:schemeClr val="dk1"/>
                </a:solidFill>
                <a:latin typeface="Calibri"/>
                <a:ea typeface="Calibri"/>
                <a:cs typeface="Calibri"/>
                <a:sym typeface="Calibri"/>
              </a:rPr>
              <a:t>{</a:t>
            </a:r>
            <a:endParaRPr/>
          </a:p>
          <a:p>
            <a:pPr indent="-342900" lvl="0" marL="342900" marR="0" rtl="0" algn="l">
              <a:lnSpc>
                <a:spcPct val="100000"/>
              </a:lnSpc>
              <a:spcBef>
                <a:spcPts val="640"/>
              </a:spcBef>
              <a:spcAft>
                <a:spcPts val="0"/>
              </a:spcAft>
              <a:buClr>
                <a:schemeClr val="dk1"/>
              </a:buClr>
              <a:buSzPts val="3200"/>
              <a:buFont typeface="Arial"/>
              <a:buNone/>
            </a:pPr>
            <a:r>
              <a:rPr b="0" i="0" lang="en-US" sz="3200" u="none">
                <a:solidFill>
                  <a:schemeClr val="dk1"/>
                </a:solidFill>
                <a:latin typeface="Calibri"/>
                <a:ea typeface="Calibri"/>
                <a:cs typeface="Calibri"/>
                <a:sym typeface="Calibri"/>
              </a:rPr>
              <a:t>object tmp=a[e1];</a:t>
            </a:r>
            <a:endParaRPr/>
          </a:p>
          <a:p>
            <a:pPr indent="-342900" lvl="0" marL="342900" marR="0" rtl="0" algn="l">
              <a:lnSpc>
                <a:spcPct val="100000"/>
              </a:lnSpc>
              <a:spcBef>
                <a:spcPts val="640"/>
              </a:spcBef>
              <a:spcAft>
                <a:spcPts val="0"/>
              </a:spcAft>
              <a:buClr>
                <a:schemeClr val="dk1"/>
              </a:buClr>
              <a:buSzPts val="3200"/>
              <a:buFont typeface="Arial"/>
              <a:buNone/>
            </a:pPr>
            <a:r>
              <a:rPr b="0" i="0" lang="en-US" sz="3200" u="none">
                <a:solidFill>
                  <a:schemeClr val="dk1"/>
                </a:solidFill>
                <a:latin typeface="Calibri"/>
                <a:ea typeface="Calibri"/>
                <a:cs typeface="Calibri"/>
                <a:sym typeface="Calibri"/>
              </a:rPr>
              <a:t>a[e1]= a[e2];</a:t>
            </a:r>
            <a:endParaRPr/>
          </a:p>
          <a:p>
            <a:pPr indent="-342900" lvl="0" marL="342900" marR="0" rtl="0" algn="l">
              <a:lnSpc>
                <a:spcPct val="100000"/>
              </a:lnSpc>
              <a:spcBef>
                <a:spcPts val="640"/>
              </a:spcBef>
              <a:spcAft>
                <a:spcPts val="0"/>
              </a:spcAft>
              <a:buClr>
                <a:schemeClr val="dk1"/>
              </a:buClr>
              <a:buSzPts val="3200"/>
              <a:buFont typeface="Arial"/>
              <a:buNone/>
            </a:pPr>
            <a:r>
              <a:rPr b="0" i="0" lang="en-US" sz="3200" u="none">
                <a:solidFill>
                  <a:schemeClr val="dk1"/>
                </a:solidFill>
                <a:latin typeface="Calibri"/>
                <a:ea typeface="Calibri"/>
                <a:cs typeface="Calibri"/>
                <a:sym typeface="Calibri"/>
              </a:rPr>
              <a:t>a[e2]=tmp;</a:t>
            </a:r>
            <a:endParaRPr/>
          </a:p>
          <a:p>
            <a:pPr indent="-342900" lvl="0" marL="342900" marR="0" rtl="0" algn="l">
              <a:lnSpc>
                <a:spcPct val="100000"/>
              </a:lnSpc>
              <a:spcBef>
                <a:spcPts val="640"/>
              </a:spcBef>
              <a:spcAft>
                <a:spcPts val="0"/>
              </a:spcAft>
              <a:buClr>
                <a:schemeClr val="dk1"/>
              </a:buClr>
              <a:buSzPts val="3200"/>
              <a:buFont typeface="Arial"/>
              <a:buNone/>
            </a:pPr>
            <a:r>
              <a:rPr b="0" i="0" lang="en-US" sz="3200" u="none">
                <a:solidFill>
                  <a:schemeClr val="dk1"/>
                </a:solidFill>
                <a:latin typeface="Calibri"/>
                <a:ea typeface="Calibri"/>
                <a:cs typeface="Calibri"/>
                <a:sym typeface="Calibri"/>
              </a:rPr>
              <a:t>}</a:t>
            </a:r>
            <a:endParaRPr/>
          </a:p>
          <a:p>
            <a:pPr indent="-139700" lvl="0" marL="342900" marR="0" rtl="0" algn="l">
              <a:spcBef>
                <a:spcPts val="640"/>
              </a:spcBef>
              <a:spcAft>
                <a:spcPts val="0"/>
              </a:spcAft>
              <a:buClr>
                <a:schemeClr val="dk1"/>
              </a:buClr>
              <a:buSzPts val="3200"/>
              <a:buFont typeface="Arial"/>
              <a:buNone/>
            </a:pPr>
            <a:r>
              <a:t/>
            </a:r>
            <a:endParaRPr b="0" i="0" sz="3200" u="none">
              <a:solidFill>
                <a:schemeClr val="dk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21"/>
          <p:cNvSpPr txBox="1"/>
          <p:nvPr>
            <p:ph type="title"/>
          </p:nvPr>
        </p:nvSpPr>
        <p:spPr>
          <a:xfrm>
            <a:off x="685800" y="-152400"/>
            <a:ext cx="7772400" cy="1524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800"/>
              <a:buFont typeface="Calibri"/>
              <a:buNone/>
            </a:pPr>
            <a:r>
              <a:rPr b="0" i="0" lang="en-US" sz="4800" u="sng">
                <a:solidFill>
                  <a:schemeClr val="dk1"/>
                </a:solidFill>
                <a:latin typeface="Calibri"/>
                <a:ea typeface="Calibri"/>
                <a:cs typeface="Calibri"/>
                <a:sym typeface="Calibri"/>
              </a:rPr>
              <a:t>Analyzing Selection Sort</a:t>
            </a:r>
            <a:endParaRPr/>
          </a:p>
        </p:txBody>
      </p:sp>
      <p:sp>
        <p:nvSpPr>
          <p:cNvPr id="404" name="Google Shape;404;p21"/>
          <p:cNvSpPr txBox="1"/>
          <p:nvPr>
            <p:ph idx="1" type="body"/>
          </p:nvPr>
        </p:nvSpPr>
        <p:spPr>
          <a:xfrm>
            <a:off x="685800" y="1143000"/>
            <a:ext cx="7772400" cy="54102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We will assume that the computer spends time only on comparisons and swaps.  However, since the average number of swaps is extremely difficult to compute, we will focus only on comparisons.</a:t>
            </a:r>
            <a:endParaRPr/>
          </a:p>
          <a:p>
            <a:pPr indent="-190500" lvl="0" marL="342900" rtl="0" algn="l">
              <a:lnSpc>
                <a:spcPct val="100000"/>
              </a:lnSpc>
              <a:spcBef>
                <a:spcPts val="480"/>
              </a:spcBef>
              <a:spcAft>
                <a:spcPts val="0"/>
              </a:spcAft>
              <a:buClr>
                <a:schemeClr val="dk1"/>
              </a:buClr>
              <a:buSzPts val="2400"/>
              <a:buFont typeface="Arial"/>
              <a:buNone/>
            </a:pPr>
            <a:r>
              <a:t/>
            </a:r>
            <a:endParaRPr b="0" i="0" sz="2400" u="none">
              <a:solidFill>
                <a:schemeClr val="dk1"/>
              </a:solidFill>
              <a:latin typeface="Calibri"/>
              <a:ea typeface="Calibri"/>
              <a:cs typeface="Calibri"/>
              <a:sym typeface="Calibri"/>
            </a:endParaRPr>
          </a:p>
          <a:p>
            <a:pPr indent="-342900" lvl="0" marL="34290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On a list of size 4, we would compare the first position to the other 3 numbers, the second position to the 2 remaining numbers, and the third position to the 1 remaining number.  This is a total of 3+2+1 = 6 comparisons.</a:t>
            </a:r>
            <a:endParaRPr/>
          </a:p>
          <a:p>
            <a:pPr indent="-190500" lvl="0" marL="342900" rtl="0" algn="l">
              <a:lnSpc>
                <a:spcPct val="100000"/>
              </a:lnSpc>
              <a:spcBef>
                <a:spcPts val="480"/>
              </a:spcBef>
              <a:spcAft>
                <a:spcPts val="0"/>
              </a:spcAft>
              <a:buClr>
                <a:schemeClr val="dk1"/>
              </a:buClr>
              <a:buSzPts val="2400"/>
              <a:buFont typeface="Arial"/>
              <a:buNone/>
            </a:pPr>
            <a:r>
              <a:t/>
            </a:r>
            <a:endParaRPr b="0" i="0" sz="2400" u="none">
              <a:solidFill>
                <a:schemeClr val="dk1"/>
              </a:solidFill>
              <a:latin typeface="Calibri"/>
              <a:ea typeface="Calibri"/>
              <a:cs typeface="Calibri"/>
              <a:sym typeface="Calibri"/>
            </a:endParaRPr>
          </a:p>
          <a:p>
            <a:pPr indent="-342900" lvl="0" marL="34290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So, for a list of size n, there will be   n-1 + n-2 + … + 2 + 1 comparisons.   In other words,  (n-1)(n/2) comparisons.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03"/>
                                        </p:tgtEl>
                                        <p:attrNameLst>
                                          <p:attrName>style.visibility</p:attrName>
                                        </p:attrNameLst>
                                      </p:cBhvr>
                                      <p:to>
                                        <p:strVal val="visible"/>
                                      </p:to>
                                    </p:set>
                                    <p:animEffect filter="fade" transition="in">
                                      <p:cBhvr>
                                        <p:cTn dur="1000"/>
                                        <p:tgtEl>
                                          <p:spTgt spid="4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4">
                                            <p:txEl>
                                              <p:pRg end="0" st="0"/>
                                            </p:txEl>
                                          </p:spTgt>
                                        </p:tgtEl>
                                        <p:attrNameLst>
                                          <p:attrName>style.visibility</p:attrName>
                                        </p:attrNameLst>
                                      </p:cBhvr>
                                      <p:to>
                                        <p:strVal val="visible"/>
                                      </p:to>
                                    </p:set>
                                    <p:animEffect filter="fade" transition="in">
                                      <p:cBhvr>
                                        <p:cTn dur="500"/>
                                        <p:tgtEl>
                                          <p:spTgt spid="40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4">
                                            <p:txEl>
                                              <p:pRg end="1" st="1"/>
                                            </p:txEl>
                                          </p:spTgt>
                                        </p:tgtEl>
                                        <p:attrNameLst>
                                          <p:attrName>style.visibility</p:attrName>
                                        </p:attrNameLst>
                                      </p:cBhvr>
                                      <p:to>
                                        <p:strVal val="visible"/>
                                      </p:to>
                                    </p:set>
                                    <p:animEffect filter="fade" transition="in">
                                      <p:cBhvr>
                                        <p:cTn dur="500"/>
                                        <p:tgtEl>
                                          <p:spTgt spid="40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4">
                                            <p:txEl>
                                              <p:pRg end="2" st="2"/>
                                            </p:txEl>
                                          </p:spTgt>
                                        </p:tgtEl>
                                        <p:attrNameLst>
                                          <p:attrName>style.visibility</p:attrName>
                                        </p:attrNameLst>
                                      </p:cBhvr>
                                      <p:to>
                                        <p:strVal val="visible"/>
                                      </p:to>
                                    </p:set>
                                    <p:animEffect filter="fade" transition="in">
                                      <p:cBhvr>
                                        <p:cTn dur="500"/>
                                        <p:tgtEl>
                                          <p:spTgt spid="40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4">
                                            <p:txEl>
                                              <p:pRg end="3" st="3"/>
                                            </p:txEl>
                                          </p:spTgt>
                                        </p:tgtEl>
                                        <p:attrNameLst>
                                          <p:attrName>style.visibility</p:attrName>
                                        </p:attrNameLst>
                                      </p:cBhvr>
                                      <p:to>
                                        <p:strVal val="visible"/>
                                      </p:to>
                                    </p:set>
                                    <p:animEffect filter="fade" transition="in">
                                      <p:cBhvr>
                                        <p:cTn dur="500"/>
                                        <p:tgtEl>
                                          <p:spTgt spid="40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4">
                                            <p:txEl>
                                              <p:pRg end="4" st="4"/>
                                            </p:txEl>
                                          </p:spTgt>
                                        </p:tgtEl>
                                        <p:attrNameLst>
                                          <p:attrName>style.visibility</p:attrName>
                                        </p:attrNameLst>
                                      </p:cBhvr>
                                      <p:to>
                                        <p:strVal val="visible"/>
                                      </p:to>
                                    </p:set>
                                    <p:animEffect filter="fade" transition="in">
                                      <p:cBhvr>
                                        <p:cTn dur="500"/>
                                        <p:tgtEl>
                                          <p:spTgt spid="404">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2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sng">
                <a:solidFill>
                  <a:schemeClr val="dk1"/>
                </a:solidFill>
                <a:latin typeface="Calibri"/>
                <a:ea typeface="Calibri"/>
                <a:cs typeface="Calibri"/>
                <a:sym typeface="Calibri"/>
              </a:rPr>
              <a:t>Selection Sort</a:t>
            </a:r>
            <a:endParaRPr/>
          </a:p>
        </p:txBody>
      </p:sp>
      <p:sp>
        <p:nvSpPr>
          <p:cNvPr id="410" name="Google Shape;410;p22"/>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Selection sort is called a quadratic sort</a:t>
            </a:r>
            <a:endParaRPr/>
          </a:p>
          <a:p>
            <a:pPr indent="-139700" lvl="0" marL="342900" rtl="0" algn="l">
              <a:lnSpc>
                <a:spcPct val="100000"/>
              </a:lnSpc>
              <a:spcBef>
                <a:spcPts val="640"/>
              </a:spcBef>
              <a:spcAft>
                <a:spcPts val="0"/>
              </a:spcAft>
              <a:buClr>
                <a:schemeClr val="dk1"/>
              </a:buClr>
              <a:buSzPts val="3200"/>
              <a:buFont typeface="Arial"/>
              <a:buNone/>
            </a:pPr>
            <a:r>
              <a:t/>
            </a:r>
            <a:endParaRPr b="0" i="0" sz="3200" u="none">
              <a:solidFill>
                <a:schemeClr val="dk1"/>
              </a:solidFill>
              <a:latin typeface="Calibri"/>
              <a:ea typeface="Calibri"/>
              <a:cs typeface="Calibri"/>
              <a:sym typeface="Calibri"/>
            </a:endParaRPr>
          </a:p>
          <a:p>
            <a:pPr indent="-285750" lvl="1" marL="74295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Number of comparisons is O(n*n)</a:t>
            </a:r>
            <a:endParaRPr/>
          </a:p>
          <a:p>
            <a:pPr indent="-285750" lvl="1" marL="74295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Number of exchanges is O(n)</a:t>
            </a:r>
            <a:endParaRPr/>
          </a:p>
          <a:p>
            <a:pPr indent="-165100" lvl="0" marL="342900" rtl="0" algn="l">
              <a:spcBef>
                <a:spcPts val="560"/>
              </a:spcBef>
              <a:spcAft>
                <a:spcPts val="0"/>
              </a:spcAft>
              <a:buClr>
                <a:schemeClr val="dk1"/>
              </a:buClr>
              <a:buSzPts val="2800"/>
              <a:buNone/>
            </a:pPr>
            <a:r>
              <a:t/>
            </a:r>
            <a:endParaRPr b="0" i="0" sz="2800" u="none">
              <a:solidFill>
                <a:schemeClr val="dk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23"/>
          <p:cNvSpPr txBox="1"/>
          <p:nvPr>
            <p:ph type="title"/>
          </p:nvPr>
        </p:nvSpPr>
        <p:spPr>
          <a:xfrm>
            <a:off x="685800" y="3048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sng">
                <a:solidFill>
                  <a:schemeClr val="dk1"/>
                </a:solidFill>
                <a:latin typeface="Calibri"/>
                <a:ea typeface="Calibri"/>
                <a:cs typeface="Calibri"/>
                <a:sym typeface="Calibri"/>
              </a:rPr>
              <a:t>Selection Sort vs. Insertion Sort</a:t>
            </a:r>
            <a:br>
              <a:rPr b="0" i="0" lang="en-US" sz="4400" u="none">
                <a:solidFill>
                  <a:schemeClr val="dk1"/>
                </a:solidFill>
                <a:latin typeface="Calibri"/>
                <a:ea typeface="Calibri"/>
                <a:cs typeface="Calibri"/>
                <a:sym typeface="Calibri"/>
              </a:rPr>
            </a:br>
            <a:r>
              <a:rPr b="0" i="0" lang="en-US" sz="2000" u="none">
                <a:solidFill>
                  <a:schemeClr val="dk1"/>
                </a:solidFill>
                <a:latin typeface="Calibri"/>
                <a:ea typeface="Calibri"/>
                <a:cs typeface="Calibri"/>
                <a:sym typeface="Calibri"/>
              </a:rPr>
              <a:t>(Time in Seconds on a 386 microprocessor running at 20 mHz).</a:t>
            </a:r>
            <a:endParaRPr/>
          </a:p>
        </p:txBody>
      </p:sp>
      <p:sp>
        <p:nvSpPr>
          <p:cNvPr id="416" name="Google Shape;416;p23"/>
          <p:cNvSpPr txBox="1"/>
          <p:nvPr>
            <p:ph idx="1" type="body"/>
          </p:nvPr>
        </p:nvSpPr>
        <p:spPr>
          <a:xfrm>
            <a:off x="685800" y="1981200"/>
            <a:ext cx="28956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Insertion Sort is about twice as fast as Selection Sort.</a:t>
            </a:r>
            <a:endParaRPr/>
          </a:p>
          <a:p>
            <a:pPr indent="-190500" lvl="0" marL="342900" rtl="0" algn="l">
              <a:lnSpc>
                <a:spcPct val="100000"/>
              </a:lnSpc>
              <a:spcBef>
                <a:spcPts val="480"/>
              </a:spcBef>
              <a:spcAft>
                <a:spcPts val="0"/>
              </a:spcAft>
              <a:buClr>
                <a:schemeClr val="dk1"/>
              </a:buClr>
              <a:buSzPts val="2400"/>
              <a:buFont typeface="Arial"/>
              <a:buNone/>
            </a:pPr>
            <a:r>
              <a:t/>
            </a:r>
            <a:endParaRPr b="0" i="0" sz="2400" u="none">
              <a:solidFill>
                <a:schemeClr val="dk1"/>
              </a:solidFill>
              <a:latin typeface="Calibri"/>
              <a:ea typeface="Calibri"/>
              <a:cs typeface="Calibri"/>
              <a:sym typeface="Calibri"/>
            </a:endParaRPr>
          </a:p>
          <a:p>
            <a:pPr indent="-342900" lvl="0" marL="34290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But note that as the list size doubles, the time for both sorts increases about four-fold.</a:t>
            </a:r>
            <a:endParaRPr/>
          </a:p>
          <a:p>
            <a:pPr indent="-215900" lvl="0" marL="342900" rtl="0" algn="l">
              <a:lnSpc>
                <a:spcPct val="100000"/>
              </a:lnSpc>
              <a:spcBef>
                <a:spcPts val="40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a:p>
            <a:pPr indent="-215900" lvl="0" marL="342900" rtl="0" algn="l">
              <a:lnSpc>
                <a:spcPct val="100000"/>
              </a:lnSpc>
              <a:spcBef>
                <a:spcPts val="40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a:p>
            <a:pPr indent="-215900" lvl="0" marL="342900" rtl="0" algn="l">
              <a:spcBef>
                <a:spcPts val="400"/>
              </a:spcBef>
              <a:spcAft>
                <a:spcPts val="0"/>
              </a:spcAft>
              <a:buClr>
                <a:schemeClr val="dk1"/>
              </a:buClr>
              <a:buSzPts val="2000"/>
              <a:buNone/>
            </a:pPr>
            <a:r>
              <a:t/>
            </a:r>
            <a:endParaRPr b="0" i="0" sz="2000" u="none">
              <a:solidFill>
                <a:schemeClr val="dk1"/>
              </a:solidFill>
              <a:latin typeface="Calibri"/>
              <a:ea typeface="Calibri"/>
              <a:cs typeface="Calibri"/>
              <a:sym typeface="Calibri"/>
            </a:endParaRPr>
          </a:p>
        </p:txBody>
      </p:sp>
      <p:graphicFrame>
        <p:nvGraphicFramePr>
          <p:cNvPr id="417" name="Google Shape;417;p23"/>
          <p:cNvGraphicFramePr/>
          <p:nvPr/>
        </p:nvGraphicFramePr>
        <p:xfrm>
          <a:off x="4600575" y="1600200"/>
          <a:ext cx="4086225" cy="4419600"/>
        </p:xfrm>
        <a:graphic>
          <a:graphicData uri="http://schemas.openxmlformats.org/presentationml/2006/ole">
            <mc:AlternateContent>
              <mc:Choice Requires="v">
                <p:oleObj r:id="rId4" imgH="4419600" imgW="4086225" progId="MSGraph.Chart.8" spid="_x0000_s1">
                  <p:embed/>
                </p:oleObj>
              </mc:Choice>
              <mc:Fallback>
                <p:oleObj r:id="rId5" imgH="4419600" imgW="4086225" progId="MSGraph.Chart.8">
                  <p:embed/>
                  <p:pic>
                    <p:nvPicPr>
                      <p:cNvPr id="417" name="Google Shape;417;p23"/>
                      <p:cNvPicPr preferRelativeResize="0"/>
                      <p:nvPr>
                        <p:ph idx="1" type="body"/>
                      </p:nvPr>
                    </p:nvPicPr>
                    <p:blipFill rotWithShape="1">
                      <a:blip r:embed="rId6">
                        <a:alphaModFix/>
                      </a:blip>
                      <a:srcRect b="0" l="0" r="0" t="0"/>
                      <a:stretch/>
                    </p:blipFill>
                    <p:spPr>
                      <a:xfrm>
                        <a:off x="4600575" y="1600200"/>
                        <a:ext cx="4086225" cy="4419600"/>
                      </a:xfrm>
                      <a:prstGeom prst="rect">
                        <a:avLst/>
                      </a:prstGeom>
                      <a:noFill/>
                      <a:ln>
                        <a:noFill/>
                      </a:ln>
                    </p:spPr>
                  </p:pic>
                </p:oleObj>
              </mc:Fallback>
            </mc:AlternateContent>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15"/>
                                        </p:tgtEl>
                                        <p:attrNameLst>
                                          <p:attrName>style.visibility</p:attrName>
                                        </p:attrNameLst>
                                      </p:cBhvr>
                                      <p:to>
                                        <p:strVal val="visible"/>
                                      </p:to>
                                    </p:set>
                                    <p:animEffect filter="fade" transition="in">
                                      <p:cBhvr>
                                        <p:cTn dur="500"/>
                                        <p:tgtEl>
                                          <p:spTgt spid="4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416">
                                            <p:txEl>
                                              <p:pRg end="0" st="0"/>
                                            </p:txEl>
                                          </p:spTgt>
                                        </p:tgtEl>
                                        <p:attrNameLst>
                                          <p:attrName>style.visibility</p:attrName>
                                        </p:attrNameLst>
                                      </p:cBhvr>
                                      <p:to>
                                        <p:strVal val="visible"/>
                                      </p:to>
                                    </p:set>
                                    <p:anim calcmode="lin" valueType="num">
                                      <p:cBhvr additive="base">
                                        <p:cTn dur="500"/>
                                        <p:tgtEl>
                                          <p:spTgt spid="416">
                                            <p:txEl>
                                              <p:pRg end="0" st="0"/>
                                            </p:txEl>
                                          </p:spTgt>
                                        </p:tgtEl>
                                        <p:attrNameLst>
                                          <p:attrName>ppt_w</p:attrName>
                                        </p:attrNameLst>
                                      </p:cBhvr>
                                      <p:tavLst>
                                        <p:tav fmla="" tm="0">
                                          <p:val>
                                            <p:strVal val="0"/>
                                          </p:val>
                                        </p:tav>
                                        <p:tav fmla="" tm="100000">
                                          <p:val>
                                            <p:strVal val="#ppt_w"/>
                                          </p:val>
                                        </p:tav>
                                      </p:tavLst>
                                    </p:anim>
                                    <p:anim calcmode="lin" valueType="num">
                                      <p:cBhvr additive="base">
                                        <p:cTn dur="500"/>
                                        <p:tgtEl>
                                          <p:spTgt spid="416">
                                            <p:txEl>
                                              <p:pRg end="0" st="0"/>
                                            </p:txEl>
                                          </p:spTgt>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416">
                                            <p:txEl>
                                              <p:pRg end="1" st="1"/>
                                            </p:txEl>
                                          </p:spTgt>
                                        </p:tgtEl>
                                        <p:attrNameLst>
                                          <p:attrName>style.visibility</p:attrName>
                                        </p:attrNameLst>
                                      </p:cBhvr>
                                      <p:to>
                                        <p:strVal val="visible"/>
                                      </p:to>
                                    </p:set>
                                    <p:anim calcmode="lin" valueType="num">
                                      <p:cBhvr additive="base">
                                        <p:cTn dur="500"/>
                                        <p:tgtEl>
                                          <p:spTgt spid="416">
                                            <p:txEl>
                                              <p:pRg end="1" st="1"/>
                                            </p:txEl>
                                          </p:spTgt>
                                        </p:tgtEl>
                                        <p:attrNameLst>
                                          <p:attrName>ppt_w</p:attrName>
                                        </p:attrNameLst>
                                      </p:cBhvr>
                                      <p:tavLst>
                                        <p:tav fmla="" tm="0">
                                          <p:val>
                                            <p:strVal val="0"/>
                                          </p:val>
                                        </p:tav>
                                        <p:tav fmla="" tm="100000">
                                          <p:val>
                                            <p:strVal val="#ppt_w"/>
                                          </p:val>
                                        </p:tav>
                                      </p:tavLst>
                                    </p:anim>
                                    <p:anim calcmode="lin" valueType="num">
                                      <p:cBhvr additive="base">
                                        <p:cTn dur="500"/>
                                        <p:tgtEl>
                                          <p:spTgt spid="416">
                                            <p:txEl>
                                              <p:pRg end="1" st="1"/>
                                            </p:txEl>
                                          </p:spTgt>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416">
                                            <p:txEl>
                                              <p:pRg end="2" st="2"/>
                                            </p:txEl>
                                          </p:spTgt>
                                        </p:tgtEl>
                                        <p:attrNameLst>
                                          <p:attrName>style.visibility</p:attrName>
                                        </p:attrNameLst>
                                      </p:cBhvr>
                                      <p:to>
                                        <p:strVal val="visible"/>
                                      </p:to>
                                    </p:set>
                                    <p:anim calcmode="lin" valueType="num">
                                      <p:cBhvr additive="base">
                                        <p:cTn dur="500"/>
                                        <p:tgtEl>
                                          <p:spTgt spid="416">
                                            <p:txEl>
                                              <p:pRg end="2" st="2"/>
                                            </p:txEl>
                                          </p:spTgt>
                                        </p:tgtEl>
                                        <p:attrNameLst>
                                          <p:attrName>ppt_w</p:attrName>
                                        </p:attrNameLst>
                                      </p:cBhvr>
                                      <p:tavLst>
                                        <p:tav fmla="" tm="0">
                                          <p:val>
                                            <p:strVal val="0"/>
                                          </p:val>
                                        </p:tav>
                                        <p:tav fmla="" tm="100000">
                                          <p:val>
                                            <p:strVal val="#ppt_w"/>
                                          </p:val>
                                        </p:tav>
                                      </p:tavLst>
                                    </p:anim>
                                    <p:anim calcmode="lin" valueType="num">
                                      <p:cBhvr additive="base">
                                        <p:cTn dur="500"/>
                                        <p:tgtEl>
                                          <p:spTgt spid="416">
                                            <p:txEl>
                                              <p:pRg end="2" st="2"/>
                                            </p:txEl>
                                          </p:spTgt>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416">
                                            <p:txEl>
                                              <p:pRg end="3" st="3"/>
                                            </p:txEl>
                                          </p:spTgt>
                                        </p:tgtEl>
                                        <p:attrNameLst>
                                          <p:attrName>style.visibility</p:attrName>
                                        </p:attrNameLst>
                                      </p:cBhvr>
                                      <p:to>
                                        <p:strVal val="visible"/>
                                      </p:to>
                                    </p:set>
                                    <p:anim calcmode="lin" valueType="num">
                                      <p:cBhvr additive="base">
                                        <p:cTn dur="500"/>
                                        <p:tgtEl>
                                          <p:spTgt spid="416">
                                            <p:txEl>
                                              <p:pRg end="3" st="3"/>
                                            </p:txEl>
                                          </p:spTgt>
                                        </p:tgtEl>
                                        <p:attrNameLst>
                                          <p:attrName>ppt_w</p:attrName>
                                        </p:attrNameLst>
                                      </p:cBhvr>
                                      <p:tavLst>
                                        <p:tav fmla="" tm="0">
                                          <p:val>
                                            <p:strVal val="0"/>
                                          </p:val>
                                        </p:tav>
                                        <p:tav fmla="" tm="100000">
                                          <p:val>
                                            <p:strVal val="#ppt_w"/>
                                          </p:val>
                                        </p:tav>
                                      </p:tavLst>
                                    </p:anim>
                                    <p:anim calcmode="lin" valueType="num">
                                      <p:cBhvr additive="base">
                                        <p:cTn dur="500"/>
                                        <p:tgtEl>
                                          <p:spTgt spid="416">
                                            <p:txEl>
                                              <p:pRg end="3" st="3"/>
                                            </p:txEl>
                                          </p:spTgt>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416">
                                            <p:txEl>
                                              <p:pRg end="4" st="4"/>
                                            </p:txEl>
                                          </p:spTgt>
                                        </p:tgtEl>
                                        <p:attrNameLst>
                                          <p:attrName>style.visibility</p:attrName>
                                        </p:attrNameLst>
                                      </p:cBhvr>
                                      <p:to>
                                        <p:strVal val="visible"/>
                                      </p:to>
                                    </p:set>
                                    <p:anim calcmode="lin" valueType="num">
                                      <p:cBhvr additive="base">
                                        <p:cTn dur="500"/>
                                        <p:tgtEl>
                                          <p:spTgt spid="416">
                                            <p:txEl>
                                              <p:pRg end="4" st="4"/>
                                            </p:txEl>
                                          </p:spTgt>
                                        </p:tgtEl>
                                        <p:attrNameLst>
                                          <p:attrName>ppt_w</p:attrName>
                                        </p:attrNameLst>
                                      </p:cBhvr>
                                      <p:tavLst>
                                        <p:tav fmla="" tm="0">
                                          <p:val>
                                            <p:strVal val="0"/>
                                          </p:val>
                                        </p:tav>
                                        <p:tav fmla="" tm="100000">
                                          <p:val>
                                            <p:strVal val="#ppt_w"/>
                                          </p:val>
                                        </p:tav>
                                      </p:tavLst>
                                    </p:anim>
                                    <p:anim calcmode="lin" valueType="num">
                                      <p:cBhvr additive="base">
                                        <p:cTn dur="500"/>
                                        <p:tgtEl>
                                          <p:spTgt spid="416">
                                            <p:txEl>
                                              <p:pRg end="4" st="4"/>
                                            </p:txEl>
                                          </p:spTgt>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416">
                                            <p:txEl>
                                              <p:pRg end="5" st="5"/>
                                            </p:txEl>
                                          </p:spTgt>
                                        </p:tgtEl>
                                        <p:attrNameLst>
                                          <p:attrName>style.visibility</p:attrName>
                                        </p:attrNameLst>
                                      </p:cBhvr>
                                      <p:to>
                                        <p:strVal val="visible"/>
                                      </p:to>
                                    </p:set>
                                    <p:anim calcmode="lin" valueType="num">
                                      <p:cBhvr additive="base">
                                        <p:cTn dur="500"/>
                                        <p:tgtEl>
                                          <p:spTgt spid="416">
                                            <p:txEl>
                                              <p:pRg end="5" st="5"/>
                                            </p:txEl>
                                          </p:spTgt>
                                        </p:tgtEl>
                                        <p:attrNameLst>
                                          <p:attrName>ppt_w</p:attrName>
                                        </p:attrNameLst>
                                      </p:cBhvr>
                                      <p:tavLst>
                                        <p:tav fmla="" tm="0">
                                          <p:val>
                                            <p:strVal val="0"/>
                                          </p:val>
                                        </p:tav>
                                        <p:tav fmla="" tm="100000">
                                          <p:val>
                                            <p:strVal val="#ppt_w"/>
                                          </p:val>
                                        </p:tav>
                                      </p:tavLst>
                                    </p:anim>
                                    <p:anim calcmode="lin" valueType="num">
                                      <p:cBhvr additive="base">
                                        <p:cTn dur="500"/>
                                        <p:tgtEl>
                                          <p:spTgt spid="416">
                                            <p:txEl>
                                              <p:pRg end="5" st="5"/>
                                            </p:txEl>
                                          </p:spTgt>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24"/>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6600"/>
              <a:buFont typeface="Calibri"/>
              <a:buNone/>
            </a:pPr>
            <a:r>
              <a:rPr b="0" i="0" lang="en-US" sz="6600" u="none">
                <a:solidFill>
                  <a:schemeClr val="dk1"/>
                </a:solidFill>
                <a:latin typeface="Calibri"/>
                <a:ea typeface="Calibri"/>
                <a:cs typeface="Calibri"/>
                <a:sym typeface="Calibri"/>
              </a:rPr>
              <a:t>Bubble Sort</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2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800"/>
              <a:buFont typeface="Calibri"/>
              <a:buNone/>
            </a:pPr>
            <a:r>
              <a:rPr b="0" i="0" lang="en-US" sz="4800" u="sng">
                <a:solidFill>
                  <a:schemeClr val="dk1"/>
                </a:solidFill>
                <a:latin typeface="Calibri"/>
                <a:ea typeface="Calibri"/>
                <a:cs typeface="Calibri"/>
                <a:sym typeface="Calibri"/>
              </a:rPr>
              <a:t>Bubble Sort</a:t>
            </a:r>
            <a:endParaRPr/>
          </a:p>
        </p:txBody>
      </p:sp>
      <p:sp>
        <p:nvSpPr>
          <p:cNvPr id="428" name="Google Shape;428;p25"/>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139700" lvl="0" marL="342900" rtl="0" algn="l">
              <a:lnSpc>
                <a:spcPct val="100000"/>
              </a:lnSpc>
              <a:spcBef>
                <a:spcPts val="0"/>
              </a:spcBef>
              <a:spcAft>
                <a:spcPts val="0"/>
              </a:spcAft>
              <a:buClr>
                <a:schemeClr val="dk1"/>
              </a:buClr>
              <a:buSzPts val="3200"/>
              <a:buFont typeface="Arial"/>
              <a:buNone/>
            </a:pPr>
            <a:r>
              <a:t/>
            </a:r>
            <a:endParaRPr b="0" i="1" sz="3200" u="sng">
              <a:solidFill>
                <a:schemeClr val="dk1"/>
              </a:solidFill>
              <a:latin typeface="Calibri"/>
              <a:ea typeface="Calibri"/>
              <a:cs typeface="Calibri"/>
              <a:sym typeface="Calibri"/>
            </a:endParaRPr>
          </a:p>
          <a:p>
            <a:pPr indent="-342900" lvl="0" marL="342900" rtl="0" algn="l">
              <a:lnSpc>
                <a:spcPct val="100000"/>
              </a:lnSpc>
              <a:spcBef>
                <a:spcPts val="640"/>
              </a:spcBef>
              <a:spcAft>
                <a:spcPts val="0"/>
              </a:spcAft>
              <a:buClr>
                <a:schemeClr val="dk1"/>
              </a:buClr>
              <a:buSzPts val="3200"/>
              <a:buFont typeface="Arial"/>
              <a:buChar char="•"/>
            </a:pPr>
            <a:r>
              <a:rPr b="0" i="1" lang="en-US" sz="3200" u="sng">
                <a:solidFill>
                  <a:schemeClr val="dk1"/>
                </a:solidFill>
                <a:latin typeface="Calibri"/>
                <a:ea typeface="Calibri"/>
                <a:cs typeface="Calibri"/>
                <a:sym typeface="Calibri"/>
              </a:rPr>
              <a:t>Compares adjacent</a:t>
            </a:r>
            <a:r>
              <a:rPr b="0" i="0" lang="en-US" sz="3200" u="none">
                <a:solidFill>
                  <a:schemeClr val="dk1"/>
                </a:solidFill>
                <a:latin typeface="Calibri"/>
                <a:ea typeface="Calibri"/>
                <a:cs typeface="Calibri"/>
                <a:sym typeface="Calibri"/>
              </a:rPr>
              <a:t> array elements</a:t>
            </a:r>
            <a:endParaRPr/>
          </a:p>
          <a:p>
            <a:pPr indent="-285750" lvl="1" marL="742950" rtl="0" algn="l">
              <a:lnSpc>
                <a:spcPct val="100000"/>
              </a:lnSpc>
              <a:spcBef>
                <a:spcPts val="560"/>
              </a:spcBef>
              <a:spcAft>
                <a:spcPts val="0"/>
              </a:spcAft>
              <a:buClr>
                <a:schemeClr val="dk1"/>
              </a:buClr>
              <a:buSzPts val="2800"/>
              <a:buFont typeface="Arial"/>
              <a:buChar char="–"/>
            </a:pPr>
            <a:r>
              <a:rPr b="0" i="1" lang="en-US" sz="2800" u="sng">
                <a:solidFill>
                  <a:schemeClr val="dk1"/>
                </a:solidFill>
                <a:latin typeface="Calibri"/>
                <a:ea typeface="Calibri"/>
                <a:cs typeface="Calibri"/>
                <a:sym typeface="Calibri"/>
              </a:rPr>
              <a:t>Exchanges</a:t>
            </a:r>
            <a:r>
              <a:rPr b="0" i="0" lang="en-US" sz="2800" u="none">
                <a:solidFill>
                  <a:schemeClr val="dk1"/>
                </a:solidFill>
                <a:latin typeface="Calibri"/>
                <a:ea typeface="Calibri"/>
                <a:cs typeface="Calibri"/>
                <a:sym typeface="Calibri"/>
              </a:rPr>
              <a:t> their values if they are </a:t>
            </a:r>
            <a:r>
              <a:rPr b="0" i="1" lang="en-US" sz="2800" u="sng">
                <a:solidFill>
                  <a:schemeClr val="dk1"/>
                </a:solidFill>
                <a:latin typeface="Calibri"/>
                <a:ea typeface="Calibri"/>
                <a:cs typeface="Calibri"/>
                <a:sym typeface="Calibri"/>
              </a:rPr>
              <a:t>out of order</a:t>
            </a:r>
            <a:endParaRPr/>
          </a:p>
          <a:p>
            <a:pPr indent="-139700" lvl="0" marL="342900" rtl="0" algn="l">
              <a:lnSpc>
                <a:spcPct val="100000"/>
              </a:lnSpc>
              <a:spcBef>
                <a:spcPts val="640"/>
              </a:spcBef>
              <a:spcAft>
                <a:spcPts val="0"/>
              </a:spcAft>
              <a:buClr>
                <a:schemeClr val="dk1"/>
              </a:buClr>
              <a:buSzPts val="3200"/>
              <a:buFont typeface="Arial"/>
              <a:buNone/>
            </a:pPr>
            <a:r>
              <a:t/>
            </a:r>
            <a:endParaRPr b="0" i="0" sz="3200" u="none">
              <a:solidFill>
                <a:schemeClr val="dk1"/>
              </a:solidFill>
              <a:latin typeface="Calibri"/>
              <a:ea typeface="Calibri"/>
              <a:cs typeface="Calibri"/>
              <a:sym typeface="Calibri"/>
            </a:endParaRPr>
          </a:p>
          <a:p>
            <a:pPr indent="-342900" lvl="0" marL="34290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Smaller values </a:t>
            </a:r>
            <a:r>
              <a:rPr b="0" i="1" lang="en-US" sz="3200" u="sng">
                <a:solidFill>
                  <a:schemeClr val="dk1"/>
                </a:solidFill>
                <a:latin typeface="Calibri"/>
                <a:ea typeface="Calibri"/>
                <a:cs typeface="Calibri"/>
                <a:sym typeface="Calibri"/>
              </a:rPr>
              <a:t>bubble up</a:t>
            </a:r>
            <a:r>
              <a:rPr b="0" i="0" lang="en-US" sz="3200" u="none">
                <a:solidFill>
                  <a:schemeClr val="dk1"/>
                </a:solidFill>
                <a:latin typeface="Calibri"/>
                <a:ea typeface="Calibri"/>
                <a:cs typeface="Calibri"/>
                <a:sym typeface="Calibri"/>
              </a:rPr>
              <a:t> to the top of the array</a:t>
            </a:r>
            <a:endParaRPr/>
          </a:p>
          <a:p>
            <a:pPr indent="-285750" lvl="1" marL="74295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Larger values sink to the bottom</a:t>
            </a:r>
            <a:endParaRPr/>
          </a:p>
          <a:p>
            <a:pPr indent="-165100" lvl="0" marL="342900" rtl="0" algn="l">
              <a:spcBef>
                <a:spcPts val="560"/>
              </a:spcBef>
              <a:spcAft>
                <a:spcPts val="0"/>
              </a:spcAft>
              <a:buClr>
                <a:schemeClr val="dk1"/>
              </a:buClr>
              <a:buSzPts val="2800"/>
              <a:buNone/>
            </a:pPr>
            <a:r>
              <a:t/>
            </a:r>
            <a:endParaRPr b="0" i="0" sz="2800" u="none">
              <a:solidFill>
                <a:schemeClr val="dk1"/>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26"/>
          <p:cNvSpPr txBox="1"/>
          <p:nvPr>
            <p:ph type="title"/>
          </p:nvPr>
        </p:nvSpPr>
        <p:spPr>
          <a:xfrm>
            <a:off x="685800" y="228600"/>
            <a:ext cx="7772400" cy="685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sng">
                <a:solidFill>
                  <a:schemeClr val="dk1"/>
                </a:solidFill>
                <a:latin typeface="Calibri"/>
                <a:ea typeface="Calibri"/>
                <a:cs typeface="Calibri"/>
                <a:sym typeface="Calibri"/>
              </a:rPr>
              <a:t>Bubble Sort</a:t>
            </a:r>
            <a:endParaRPr/>
          </a:p>
        </p:txBody>
      </p:sp>
      <p:sp>
        <p:nvSpPr>
          <p:cNvPr id="435" name="Google Shape;435;p26"/>
          <p:cNvSpPr txBox="1"/>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36" name="Google Shape;436;p26"/>
          <p:cNvSpPr txBox="1"/>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37" name="Google Shape;437;p26"/>
          <p:cNvSpPr txBox="1"/>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38" name="Google Shape;438;p26"/>
          <p:cNvSpPr txBox="1"/>
          <p:nvPr/>
        </p:nvSpPr>
        <p:spPr>
          <a:xfrm>
            <a:off x="0" y="3219450"/>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39" name="Google Shape;439;p26"/>
          <p:cNvSpPr txBox="1"/>
          <p:nvPr/>
        </p:nvSpPr>
        <p:spPr>
          <a:xfrm>
            <a:off x="0" y="3314700"/>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40" name="Google Shape;440;p26"/>
          <p:cNvSpPr txBox="1"/>
          <p:nvPr/>
        </p:nvSpPr>
        <p:spPr>
          <a:xfrm>
            <a:off x="0" y="2724150"/>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aphicFrame>
        <p:nvGraphicFramePr>
          <p:cNvPr id="441" name="Google Shape;441;p26"/>
          <p:cNvGraphicFramePr/>
          <p:nvPr/>
        </p:nvGraphicFramePr>
        <p:xfrm>
          <a:off x="228600" y="1143000"/>
          <a:ext cx="8691562" cy="2667000"/>
        </p:xfrm>
        <a:graphic>
          <a:graphicData uri="http://schemas.openxmlformats.org/presentationml/2006/ole">
            <mc:AlternateContent>
              <mc:Choice Requires="v">
                <p:oleObj r:id="rId4" imgH="2667000" imgW="8691562" progId="Word.Picture.8" spid="_x0000_s1">
                  <p:embed/>
                </p:oleObj>
              </mc:Choice>
              <mc:Fallback>
                <p:oleObj r:id="rId5" imgH="2667000" imgW="8691562" progId="Word.Picture.8">
                  <p:embed/>
                  <p:pic>
                    <p:nvPicPr>
                      <p:cNvPr id="441" name="Google Shape;441;p26"/>
                      <p:cNvPicPr preferRelativeResize="0"/>
                      <p:nvPr/>
                    </p:nvPicPr>
                    <p:blipFill rotWithShape="1">
                      <a:blip r:embed="rId6">
                        <a:alphaModFix/>
                      </a:blip>
                      <a:srcRect b="0" l="0" r="0" t="0"/>
                      <a:stretch/>
                    </p:blipFill>
                    <p:spPr>
                      <a:xfrm>
                        <a:off x="228600" y="1143000"/>
                        <a:ext cx="8691562" cy="2667000"/>
                      </a:xfrm>
                      <a:prstGeom prst="rect">
                        <a:avLst/>
                      </a:prstGeom>
                      <a:noFill/>
                      <a:ln>
                        <a:noFill/>
                      </a:ln>
                    </p:spPr>
                  </p:pic>
                </p:oleObj>
              </mc:Fallback>
            </mc:AlternateContent>
          </a:graphicData>
        </a:graphic>
      </p:graphicFrame>
      <p:sp>
        <p:nvSpPr>
          <p:cNvPr id="442" name="Google Shape;442;p26"/>
          <p:cNvSpPr txBox="1"/>
          <p:nvPr/>
        </p:nvSpPr>
        <p:spPr>
          <a:xfrm>
            <a:off x="0" y="3219450"/>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id="443" name="Google Shape;443;p26"/>
          <p:cNvPicPr preferRelativeResize="0"/>
          <p:nvPr/>
        </p:nvPicPr>
        <p:blipFill rotWithShape="1">
          <a:blip r:embed="rId7">
            <a:alphaModFix/>
          </a:blip>
          <a:srcRect b="0" l="0" r="0" t="0"/>
          <a:stretch/>
        </p:blipFill>
        <p:spPr>
          <a:xfrm>
            <a:off x="1295400" y="4876800"/>
            <a:ext cx="5838825" cy="1260475"/>
          </a:xfrm>
          <a:prstGeom prst="rect">
            <a:avLst/>
          </a:prstGeom>
          <a:noFill/>
          <a:ln>
            <a:noFill/>
          </a:ln>
        </p:spPr>
      </p:pic>
      <p:sp>
        <p:nvSpPr>
          <p:cNvPr id="444" name="Google Shape;444;p26"/>
          <p:cNvSpPr txBox="1"/>
          <p:nvPr>
            <p:ph idx="1" type="body"/>
          </p:nvPr>
        </p:nvSpPr>
        <p:spPr>
          <a:xfrm>
            <a:off x="457200" y="4191000"/>
            <a:ext cx="4876800" cy="381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2800"/>
              <a:buNone/>
            </a:pPr>
            <a:r>
              <a:rPr b="0" i="0" lang="en-US" sz="2800" u="none">
                <a:solidFill>
                  <a:schemeClr val="dk1"/>
                </a:solidFill>
                <a:latin typeface="Calibri"/>
                <a:ea typeface="Calibri"/>
                <a:cs typeface="Calibri"/>
                <a:sym typeface="Calibri"/>
              </a:rPr>
              <a:t>Bubble sort time: O(n</a:t>
            </a:r>
            <a:r>
              <a:rPr b="0" baseline="30000" i="0" lang="en-US" sz="2800" u="none">
                <a:solidFill>
                  <a:schemeClr val="dk1"/>
                </a:solidFill>
                <a:latin typeface="Calibri"/>
                <a:ea typeface="Calibri"/>
                <a:cs typeface="Calibri"/>
                <a:sym typeface="Calibri"/>
              </a:rPr>
              <a:t>2</a:t>
            </a:r>
            <a:r>
              <a:rPr b="0" i="0" lang="en-US" sz="2800" u="none">
                <a:solidFill>
                  <a:schemeClr val="dk1"/>
                </a:solidFill>
                <a:latin typeface="Calibri"/>
                <a:ea typeface="Calibri"/>
                <a:cs typeface="Calibri"/>
                <a:sym typeface="Calibri"/>
              </a:rPr>
              <a:t>)</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27"/>
          <p:cNvSpPr txBox="1"/>
          <p:nvPr>
            <p:ph idx="1" type="body"/>
          </p:nvPr>
        </p:nvSpPr>
        <p:spPr>
          <a:xfrm>
            <a:off x="152400" y="533400"/>
            <a:ext cx="8991600" cy="55927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None/>
            </a:pPr>
            <a:r>
              <a:rPr b="0" i="0" lang="en-US" sz="3200" u="none">
                <a:solidFill>
                  <a:schemeClr val="dk1"/>
                </a:solidFill>
                <a:latin typeface="Calibri"/>
                <a:ea typeface="Calibri"/>
                <a:cs typeface="Calibri"/>
                <a:sym typeface="Calibri"/>
              </a:rPr>
              <a:t>public void bubblesort(Object[] data)</a:t>
            </a:r>
            <a:endParaRPr/>
          </a:p>
          <a:p>
            <a:pPr indent="-342900" lvl="0" marL="342900" marR="0" rtl="0" algn="l">
              <a:lnSpc>
                <a:spcPct val="100000"/>
              </a:lnSpc>
              <a:spcBef>
                <a:spcPts val="640"/>
              </a:spcBef>
              <a:spcAft>
                <a:spcPts val="0"/>
              </a:spcAft>
              <a:buClr>
                <a:schemeClr val="dk1"/>
              </a:buClr>
              <a:buSzPts val="3200"/>
              <a:buFont typeface="Arial"/>
              <a:buNone/>
            </a:pPr>
            <a:r>
              <a:rPr b="0" i="0" lang="en-US" sz="3200" u="none">
                <a:solidFill>
                  <a:schemeClr val="dk1"/>
                </a:solidFill>
                <a:latin typeface="Calibri"/>
                <a:ea typeface="Calibri"/>
                <a:cs typeface="Calibri"/>
                <a:sym typeface="Calibri"/>
              </a:rPr>
              <a:t>{</a:t>
            </a:r>
            <a:endParaRPr/>
          </a:p>
          <a:p>
            <a:pPr indent="-342900" lvl="0" marL="342900" marR="0" rtl="0" algn="l">
              <a:lnSpc>
                <a:spcPct val="100000"/>
              </a:lnSpc>
              <a:spcBef>
                <a:spcPts val="640"/>
              </a:spcBef>
              <a:spcAft>
                <a:spcPts val="0"/>
              </a:spcAft>
              <a:buClr>
                <a:schemeClr val="dk1"/>
              </a:buClr>
              <a:buSzPts val="3200"/>
              <a:buFont typeface="Arial"/>
              <a:buNone/>
            </a:pPr>
            <a:r>
              <a:rPr b="0" i="0" lang="en-US" sz="3200" u="none">
                <a:solidFill>
                  <a:schemeClr val="dk1"/>
                </a:solidFill>
                <a:latin typeface="Calibri"/>
                <a:ea typeface="Calibri"/>
                <a:cs typeface="Calibri"/>
                <a:sym typeface="Calibri"/>
              </a:rPr>
              <a:t>int i,j;</a:t>
            </a:r>
            <a:endParaRPr/>
          </a:p>
          <a:p>
            <a:pPr indent="-342900" lvl="0" marL="342900" marR="0" rtl="0" algn="l">
              <a:lnSpc>
                <a:spcPct val="100000"/>
              </a:lnSpc>
              <a:spcBef>
                <a:spcPts val="640"/>
              </a:spcBef>
              <a:spcAft>
                <a:spcPts val="0"/>
              </a:spcAft>
              <a:buClr>
                <a:schemeClr val="dk1"/>
              </a:buClr>
              <a:buSzPts val="3200"/>
              <a:buFont typeface="Arial"/>
              <a:buNone/>
            </a:pPr>
            <a:r>
              <a:rPr b="0" i="0" lang="en-US" sz="3200" u="none">
                <a:solidFill>
                  <a:schemeClr val="dk1"/>
                </a:solidFill>
                <a:latin typeface="Calibri"/>
                <a:ea typeface="Calibri"/>
                <a:cs typeface="Calibri"/>
                <a:sym typeface="Calibri"/>
              </a:rPr>
              <a:t>for(i=0; i&lt;data.length-1; i++)</a:t>
            </a:r>
            <a:endParaRPr/>
          </a:p>
          <a:p>
            <a:pPr indent="-342900" lvl="0" marL="342900" marR="0" rtl="0" algn="l">
              <a:lnSpc>
                <a:spcPct val="100000"/>
              </a:lnSpc>
              <a:spcBef>
                <a:spcPts val="640"/>
              </a:spcBef>
              <a:spcAft>
                <a:spcPts val="0"/>
              </a:spcAft>
              <a:buClr>
                <a:schemeClr val="dk1"/>
              </a:buClr>
              <a:buSzPts val="3200"/>
              <a:buFont typeface="Arial"/>
              <a:buNone/>
            </a:pPr>
            <a:r>
              <a:rPr b="0" i="0" lang="en-US" sz="3200" u="none">
                <a:solidFill>
                  <a:schemeClr val="dk1"/>
                </a:solidFill>
                <a:latin typeface="Calibri"/>
                <a:ea typeface="Calibri"/>
                <a:cs typeface="Calibri"/>
                <a:sym typeface="Calibri"/>
              </a:rPr>
              <a:t>for(j=data.length-1; j&gt;i; --j)</a:t>
            </a:r>
            <a:endParaRPr/>
          </a:p>
          <a:p>
            <a:pPr indent="-342900" lvl="0" marL="342900" marR="0" rtl="0" algn="l">
              <a:lnSpc>
                <a:spcPct val="100000"/>
              </a:lnSpc>
              <a:spcBef>
                <a:spcPts val="640"/>
              </a:spcBef>
              <a:spcAft>
                <a:spcPts val="0"/>
              </a:spcAft>
              <a:buClr>
                <a:schemeClr val="dk1"/>
              </a:buClr>
              <a:buSzPts val="3200"/>
              <a:buFont typeface="Arial"/>
              <a:buNone/>
            </a:pPr>
            <a:r>
              <a:rPr b="0" i="0" lang="en-US" sz="3200" u="none">
                <a:solidFill>
                  <a:schemeClr val="dk1"/>
                </a:solidFill>
                <a:latin typeface="Calibri"/>
                <a:ea typeface="Calibri"/>
                <a:cs typeface="Calibri"/>
                <a:sym typeface="Calibri"/>
              </a:rPr>
              <a:t>	if(((Comparable)data[j]).compareTo(data[j-1]) &lt; 0)</a:t>
            </a:r>
            <a:endParaRPr/>
          </a:p>
          <a:p>
            <a:pPr indent="-342900" lvl="0" marL="342900" marR="0" rtl="0" algn="l">
              <a:lnSpc>
                <a:spcPct val="100000"/>
              </a:lnSpc>
              <a:spcBef>
                <a:spcPts val="640"/>
              </a:spcBef>
              <a:spcAft>
                <a:spcPts val="0"/>
              </a:spcAft>
              <a:buClr>
                <a:schemeClr val="dk1"/>
              </a:buClr>
              <a:buSzPts val="3200"/>
              <a:buFont typeface="Arial"/>
              <a:buNone/>
            </a:pPr>
            <a:r>
              <a:t/>
            </a:r>
            <a:endParaRPr b="0" i="0" sz="3200" u="none">
              <a:solidFill>
                <a:schemeClr val="dk1"/>
              </a:solidFill>
              <a:latin typeface="Calibri"/>
              <a:ea typeface="Calibri"/>
              <a:cs typeface="Calibri"/>
              <a:sym typeface="Calibri"/>
            </a:endParaRPr>
          </a:p>
          <a:p>
            <a:pPr indent="-342900" lvl="0" marL="342900" marR="0" rtl="0" algn="l">
              <a:lnSpc>
                <a:spcPct val="100000"/>
              </a:lnSpc>
              <a:spcBef>
                <a:spcPts val="640"/>
              </a:spcBef>
              <a:spcAft>
                <a:spcPts val="0"/>
              </a:spcAft>
              <a:buClr>
                <a:schemeClr val="dk1"/>
              </a:buClr>
              <a:buSzPts val="3200"/>
              <a:buFont typeface="Arial"/>
              <a:buNone/>
            </a:pPr>
            <a:r>
              <a:rPr b="0" i="0" lang="en-US" sz="3200" u="none">
                <a:solidFill>
                  <a:schemeClr val="dk1"/>
                </a:solidFill>
                <a:latin typeface="Calibri"/>
                <a:ea typeface="Calibri"/>
                <a:cs typeface="Calibri"/>
                <a:sym typeface="Calibri"/>
              </a:rPr>
              <a:t>swap(data,j,j-1);</a:t>
            </a:r>
            <a:endParaRPr/>
          </a:p>
          <a:p>
            <a:pPr indent="-342900" lvl="0" marL="342900" marR="0" rtl="0" algn="l">
              <a:lnSpc>
                <a:spcPct val="100000"/>
              </a:lnSpc>
              <a:spcBef>
                <a:spcPts val="640"/>
              </a:spcBef>
              <a:spcAft>
                <a:spcPts val="0"/>
              </a:spcAft>
              <a:buClr>
                <a:schemeClr val="dk1"/>
              </a:buClr>
              <a:buSzPts val="3200"/>
              <a:buFont typeface="Arial"/>
              <a:buNone/>
            </a:pPr>
            <a:r>
              <a:rPr b="0" i="0" lang="en-US" sz="3200" u="none">
                <a:solidFill>
                  <a:schemeClr val="dk1"/>
                </a:solidFill>
                <a:latin typeface="Calibri"/>
                <a:ea typeface="Calibri"/>
                <a:cs typeface="Calibri"/>
                <a:sym typeface="Calibri"/>
              </a:rPr>
              <a:t>}</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28"/>
          <p:cNvSpPr txBox="1"/>
          <p:nvPr>
            <p:ph type="title"/>
          </p:nvPr>
        </p:nvSpPr>
        <p:spPr>
          <a:xfrm>
            <a:off x="457200" y="-152400"/>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sng">
                <a:solidFill>
                  <a:schemeClr val="dk1"/>
                </a:solidFill>
                <a:latin typeface="Calibri"/>
                <a:ea typeface="Calibri"/>
                <a:cs typeface="Calibri"/>
                <a:sym typeface="Calibri"/>
              </a:rPr>
              <a:t>Analysis of Bubble Sort</a:t>
            </a:r>
            <a:endParaRPr/>
          </a:p>
        </p:txBody>
      </p:sp>
      <p:sp>
        <p:nvSpPr>
          <p:cNvPr id="455" name="Google Shape;455;p28"/>
          <p:cNvSpPr txBox="1"/>
          <p:nvPr/>
        </p:nvSpPr>
        <p:spPr>
          <a:xfrm>
            <a:off x="457200" y="1066800"/>
            <a:ext cx="8229600" cy="5257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Works best when array is nearly sorted to begin with.</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Worst case number of comparisons is O(n*n)</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Worst case number of exchanges is O(n*n)</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Best case occurs when the array is already sorted</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O(n) comparisons	</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O(1) exchanges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29"/>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7200"/>
              <a:buFont typeface="Calibri"/>
              <a:buNone/>
            </a:pPr>
            <a:r>
              <a:rPr b="0" i="0" lang="en-US" sz="7200" u="none">
                <a:solidFill>
                  <a:schemeClr val="dk1"/>
                </a:solidFill>
                <a:latin typeface="Calibri"/>
                <a:ea typeface="Calibri"/>
                <a:cs typeface="Calibri"/>
                <a:sym typeface="Calibri"/>
              </a:rPr>
              <a:t>Shell Sort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3"/>
          <p:cNvSpPr txBox="1"/>
          <p:nvPr>
            <p:ph idx="1" type="body"/>
          </p:nvPr>
        </p:nvSpPr>
        <p:spPr>
          <a:xfrm>
            <a:off x="457200" y="838200"/>
            <a:ext cx="8229600" cy="5287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600"/>
              <a:buFont typeface="Arial"/>
              <a:buChar char="•"/>
            </a:pPr>
            <a:r>
              <a:rPr b="0" i="0" lang="en-US" sz="3600" u="none">
                <a:solidFill>
                  <a:schemeClr val="dk1"/>
                </a:solidFill>
                <a:latin typeface="Calibri"/>
                <a:ea typeface="Calibri"/>
                <a:cs typeface="Calibri"/>
                <a:sym typeface="Calibri"/>
              </a:rPr>
              <a:t>Examples of sorting applications:</a:t>
            </a:r>
            <a:endParaRPr/>
          </a:p>
          <a:p>
            <a:pPr indent="-285750" lvl="1" marL="742950" marR="0" rtl="0" algn="l">
              <a:lnSpc>
                <a:spcPct val="100000"/>
              </a:lnSpc>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a directory of files sorted by name or date</a:t>
            </a:r>
            <a:endParaRPr/>
          </a:p>
          <a:p>
            <a:pPr indent="-285750" lvl="1" marL="742950" marR="0" rtl="0" algn="l">
              <a:lnSpc>
                <a:spcPct val="100000"/>
              </a:lnSpc>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bank checks sorted by account #</a:t>
            </a:r>
            <a:endParaRPr/>
          </a:p>
          <a:p>
            <a:pPr indent="-285750" lvl="1" marL="742950" marR="0" rtl="0" algn="l">
              <a:lnSpc>
                <a:spcPct val="100000"/>
              </a:lnSpc>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addresses in a mailing list sorted by zip code</a:t>
            </a:r>
            <a:endParaRPr/>
          </a:p>
          <a:p>
            <a:pPr indent="-285750" lvl="1" marL="742950" marR="0" rtl="0" algn="l">
              <a:lnSpc>
                <a:spcPct val="100000"/>
              </a:lnSpc>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hits found by a search engine sorted by relevance</a:t>
            </a:r>
            <a:endParaRPr/>
          </a:p>
          <a:p>
            <a:pPr indent="-285750" lvl="1" marL="742950" marR="0" rtl="0" algn="l">
              <a:lnSpc>
                <a:spcPct val="100000"/>
              </a:lnSpc>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credit card transactions sorted by date</a:t>
            </a:r>
            <a:endParaRPr/>
          </a:p>
          <a:p>
            <a:pPr indent="-139700" lvl="0" marL="342900" marR="0" rtl="0" algn="l">
              <a:spcBef>
                <a:spcPts val="64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30"/>
          <p:cNvSpPr txBox="1"/>
          <p:nvPr>
            <p:ph idx="1" type="body"/>
          </p:nvPr>
        </p:nvSpPr>
        <p:spPr>
          <a:xfrm>
            <a:off x="228600" y="304800"/>
            <a:ext cx="8458200" cy="58213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The idea of Shellsort is the following: </a:t>
            </a:r>
            <a:endParaRPr/>
          </a:p>
          <a:p>
            <a:pPr indent="-285750" lvl="1" marL="742950" marR="0" rtl="0" algn="l">
              <a:lnSpc>
                <a:spcPct val="100000"/>
              </a:lnSpc>
              <a:spcBef>
                <a:spcPts val="560"/>
              </a:spcBef>
              <a:spcAft>
                <a:spcPts val="0"/>
              </a:spcAft>
              <a:buClr>
                <a:schemeClr val="dk1"/>
              </a:buClr>
              <a:buSzPts val="2800"/>
              <a:buFont typeface="Noto Sans Symbols"/>
              <a:buChar char="✔"/>
            </a:pPr>
            <a:r>
              <a:rPr b="0" i="0" lang="en-US" sz="2800" u="none" cap="none" strike="noStrike">
                <a:solidFill>
                  <a:schemeClr val="dk1"/>
                </a:solidFill>
                <a:latin typeface="Calibri"/>
                <a:ea typeface="Calibri"/>
                <a:cs typeface="Calibri"/>
                <a:sym typeface="Calibri"/>
              </a:rPr>
              <a:t>arrange the data sequence in a two-dimensional array </a:t>
            </a:r>
            <a:endParaRPr/>
          </a:p>
          <a:p>
            <a:pPr indent="-285750" lvl="1" marL="742950" marR="0" rtl="0" algn="l">
              <a:lnSpc>
                <a:spcPct val="100000"/>
              </a:lnSpc>
              <a:spcBef>
                <a:spcPts val="560"/>
              </a:spcBef>
              <a:spcAft>
                <a:spcPts val="0"/>
              </a:spcAft>
              <a:buClr>
                <a:schemeClr val="dk1"/>
              </a:buClr>
              <a:buSzPts val="2800"/>
              <a:buFont typeface="Noto Sans Symbols"/>
              <a:buChar char="✔"/>
            </a:pPr>
            <a:r>
              <a:rPr b="0" i="0" lang="en-US" sz="2800" u="none" cap="none" strike="noStrike">
                <a:solidFill>
                  <a:schemeClr val="dk1"/>
                </a:solidFill>
                <a:latin typeface="Calibri"/>
                <a:ea typeface="Calibri"/>
                <a:cs typeface="Calibri"/>
                <a:sym typeface="Calibri"/>
              </a:rPr>
              <a:t>sort the columns of the array </a:t>
            </a:r>
            <a:endParaRPr/>
          </a:p>
          <a:p>
            <a:pPr indent="-107950" lvl="1" marL="742950" marR="0" rtl="0" algn="l">
              <a:lnSpc>
                <a:spcPct val="100000"/>
              </a:lnSpc>
              <a:spcBef>
                <a:spcPts val="560"/>
              </a:spcBef>
              <a:spcAft>
                <a:spcPts val="0"/>
              </a:spcAft>
              <a:buClr>
                <a:schemeClr val="dk1"/>
              </a:buClr>
              <a:buSzPts val="2800"/>
              <a:buFont typeface="Noto Sans Symbols"/>
              <a:buNone/>
            </a:pPr>
            <a:r>
              <a:t/>
            </a:r>
            <a:endParaRPr b="0" i="0" sz="2800" u="none" cap="none" strike="noStrike">
              <a:solidFill>
                <a:schemeClr val="dk1"/>
              </a:solidFill>
              <a:latin typeface="Calibri"/>
              <a:ea typeface="Calibri"/>
              <a:cs typeface="Calibri"/>
              <a:sym typeface="Calibri"/>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The effect is that the data sequence is partially sorted. </a:t>
            </a:r>
            <a:endParaRPr/>
          </a:p>
          <a:p>
            <a:pPr indent="-139700" lvl="0" marL="342900" marR="0" rtl="0" algn="l">
              <a:lnSpc>
                <a:spcPct val="100000"/>
              </a:lnSpc>
              <a:spcBef>
                <a:spcPts val="640"/>
              </a:spcBef>
              <a:spcAft>
                <a:spcPts val="0"/>
              </a:spcAft>
              <a:buClr>
                <a:schemeClr val="dk1"/>
              </a:buClr>
              <a:buSzPts val="3200"/>
              <a:buFont typeface="Arial"/>
              <a:buNone/>
            </a:pPr>
            <a:r>
              <a:t/>
            </a:r>
            <a:endParaRPr b="0" i="0" sz="3200" u="none">
              <a:solidFill>
                <a:schemeClr val="dk1"/>
              </a:solidFill>
              <a:latin typeface="Calibri"/>
              <a:ea typeface="Calibri"/>
              <a:cs typeface="Calibri"/>
              <a:sym typeface="Calibri"/>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Shellsort improves on the efficiency of insertion sort by </a:t>
            </a:r>
            <a:r>
              <a:rPr b="0" i="1" lang="en-US" sz="3200" u="none">
                <a:solidFill>
                  <a:schemeClr val="dk1"/>
                </a:solidFill>
                <a:latin typeface="Calibri"/>
                <a:ea typeface="Calibri"/>
                <a:cs typeface="Calibri"/>
                <a:sym typeface="Calibri"/>
              </a:rPr>
              <a:t>quickly</a:t>
            </a:r>
            <a:r>
              <a:rPr b="0" i="0" lang="en-US" sz="3200" u="none">
                <a:solidFill>
                  <a:schemeClr val="dk1"/>
                </a:solidFill>
                <a:latin typeface="Calibri"/>
                <a:ea typeface="Calibri"/>
                <a:cs typeface="Calibri"/>
                <a:sym typeface="Calibri"/>
              </a:rPr>
              <a:t> shifting values to their destination.</a:t>
            </a:r>
            <a:endParaRPr/>
          </a:p>
          <a:p>
            <a:pPr indent="-139700" lvl="0" marL="342900" marR="0" rtl="0" algn="l">
              <a:spcBef>
                <a:spcPts val="640"/>
              </a:spcBef>
              <a:spcAft>
                <a:spcPts val="0"/>
              </a:spcAft>
              <a:buClr>
                <a:schemeClr val="dk1"/>
              </a:buClr>
              <a:buSzPts val="3200"/>
              <a:buFont typeface="Arial"/>
              <a:buNone/>
            </a:pPr>
            <a:r>
              <a:t/>
            </a:r>
            <a:endParaRPr b="0" i="0" sz="3200" u="none">
              <a:solidFill>
                <a:schemeClr val="dk1"/>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31"/>
          <p:cNvSpPr txBox="1"/>
          <p:nvPr>
            <p:ph idx="1" type="body"/>
          </p:nvPr>
        </p:nvSpPr>
        <p:spPr>
          <a:xfrm>
            <a:off x="457200" y="533400"/>
            <a:ext cx="8229600" cy="6324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Shellsort works by comparing elements that are distant rather than adjacent elements in an array or list where adjacent elements are compared.</a:t>
            </a:r>
            <a:endParaRPr/>
          </a:p>
          <a:p>
            <a:pPr indent="-139700" lvl="0" marL="342900" marR="0" rtl="0" algn="l">
              <a:lnSpc>
                <a:spcPct val="100000"/>
              </a:lnSpc>
              <a:spcBef>
                <a:spcPts val="640"/>
              </a:spcBef>
              <a:spcAft>
                <a:spcPts val="0"/>
              </a:spcAft>
              <a:buClr>
                <a:schemeClr val="dk1"/>
              </a:buClr>
              <a:buSzPts val="3200"/>
              <a:buFont typeface="Arial"/>
              <a:buNone/>
            </a:pPr>
            <a:r>
              <a:t/>
            </a:r>
            <a:endParaRPr b="0" i="0" sz="3200" u="none">
              <a:solidFill>
                <a:schemeClr val="dk1"/>
              </a:solidFill>
              <a:latin typeface="Calibri"/>
              <a:ea typeface="Calibri"/>
              <a:cs typeface="Calibri"/>
              <a:sym typeface="Calibri"/>
            </a:endParaRPr>
          </a:p>
          <a:p>
            <a:pPr indent="-228600" lvl="0" marL="342900" marR="0" rtl="0" algn="l">
              <a:lnSpc>
                <a:spcPct val="100000"/>
              </a:lnSpc>
              <a:spcBef>
                <a:spcPts val="360"/>
              </a:spcBef>
              <a:spcAft>
                <a:spcPts val="0"/>
              </a:spcAft>
              <a:buClr>
                <a:schemeClr val="dk1"/>
              </a:buClr>
              <a:buSzPts val="1800"/>
              <a:buFont typeface="Arial"/>
              <a:buNone/>
            </a:pPr>
            <a:r>
              <a:t/>
            </a:r>
            <a:endParaRPr b="0" i="0" sz="1800" u="none">
              <a:solidFill>
                <a:schemeClr val="dk1"/>
              </a:solidFill>
              <a:latin typeface="Calibri"/>
              <a:ea typeface="Calibri"/>
              <a:cs typeface="Calibri"/>
              <a:sym typeface="Calibri"/>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Shellsort makes multiple passes through a list and sorts a number of equally sized sets using the insertion sort.</a:t>
            </a:r>
            <a:endParaRPr/>
          </a:p>
          <a:p>
            <a:pPr indent="-139700" lvl="0" marL="342900" marR="0" rtl="0" algn="l">
              <a:lnSpc>
                <a:spcPct val="100000"/>
              </a:lnSpc>
              <a:spcBef>
                <a:spcPts val="640"/>
              </a:spcBef>
              <a:spcAft>
                <a:spcPts val="0"/>
              </a:spcAft>
              <a:buClr>
                <a:schemeClr val="dk1"/>
              </a:buClr>
              <a:buSzPts val="3200"/>
              <a:buFont typeface="Arial"/>
              <a:buNone/>
            </a:pPr>
            <a:r>
              <a:t/>
            </a:r>
            <a:endParaRPr b="0" i="0" sz="3200" u="none">
              <a:solidFill>
                <a:schemeClr val="dk1"/>
              </a:solidFill>
              <a:latin typeface="Calibri"/>
              <a:ea typeface="Calibri"/>
              <a:cs typeface="Calibri"/>
              <a:sym typeface="Calibri"/>
            </a:endParaRPr>
          </a:p>
          <a:p>
            <a:pPr indent="-139700" lvl="0" marL="342900" marR="0" rtl="0" algn="l">
              <a:lnSpc>
                <a:spcPct val="100000"/>
              </a:lnSpc>
              <a:spcBef>
                <a:spcPts val="640"/>
              </a:spcBef>
              <a:spcAft>
                <a:spcPts val="0"/>
              </a:spcAft>
              <a:buClr>
                <a:schemeClr val="dk1"/>
              </a:buClr>
              <a:buSzPts val="3200"/>
              <a:buFont typeface="Arial"/>
              <a:buNone/>
            </a:pPr>
            <a:r>
              <a:t/>
            </a:r>
            <a:endParaRPr b="0" i="0" sz="3200" u="none">
              <a:solidFill>
                <a:schemeClr val="dk1"/>
              </a:solidFill>
              <a:latin typeface="Calibri"/>
              <a:ea typeface="Calibri"/>
              <a:cs typeface="Calibri"/>
              <a:sym typeface="Calibri"/>
            </a:endParaRPr>
          </a:p>
          <a:p>
            <a:pPr indent="-139700" lvl="0" marL="342900" marR="0" rtl="0" algn="l">
              <a:lnSpc>
                <a:spcPct val="100000"/>
              </a:lnSpc>
              <a:spcBef>
                <a:spcPts val="640"/>
              </a:spcBef>
              <a:spcAft>
                <a:spcPts val="0"/>
              </a:spcAft>
              <a:buClr>
                <a:schemeClr val="dk1"/>
              </a:buClr>
              <a:buSzPts val="3200"/>
              <a:buFont typeface="Arial"/>
              <a:buNone/>
            </a:pPr>
            <a:r>
              <a:t/>
            </a:r>
            <a:endParaRPr b="0" i="0" sz="3200" u="none">
              <a:solidFill>
                <a:schemeClr val="dk1"/>
              </a:solidFill>
              <a:latin typeface="Calibri"/>
              <a:ea typeface="Calibri"/>
              <a:cs typeface="Calibri"/>
              <a:sym typeface="Calibri"/>
            </a:endParaRPr>
          </a:p>
          <a:p>
            <a:pPr indent="-139700" lvl="0" marL="342900" marR="0" rtl="0" algn="l">
              <a:spcBef>
                <a:spcPts val="640"/>
              </a:spcBef>
              <a:spcAft>
                <a:spcPts val="0"/>
              </a:spcAft>
              <a:buClr>
                <a:schemeClr val="dk1"/>
              </a:buClr>
              <a:buSzPts val="3200"/>
              <a:buFont typeface="Arial"/>
              <a:buNone/>
            </a:pPr>
            <a:r>
              <a:t/>
            </a:r>
            <a:endParaRPr b="0" i="0" sz="3200" u="none">
              <a:solidFill>
                <a:schemeClr val="dk1"/>
              </a:solidFill>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32"/>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In each step, the sortedness of the sequence is increased, until in the last step it is completely sorted. </a:t>
            </a:r>
            <a:endParaRPr/>
          </a:p>
          <a:p>
            <a:pPr indent="-139700" lvl="0" marL="342900" marR="0" rtl="0" algn="l">
              <a:lnSpc>
                <a:spcPct val="100000"/>
              </a:lnSpc>
              <a:spcBef>
                <a:spcPts val="640"/>
              </a:spcBef>
              <a:spcAft>
                <a:spcPts val="0"/>
              </a:spcAft>
              <a:buClr>
                <a:schemeClr val="dk1"/>
              </a:buClr>
              <a:buSzPts val="3200"/>
              <a:buFont typeface="Arial"/>
              <a:buNone/>
            </a:pPr>
            <a:r>
              <a:t/>
            </a:r>
            <a:endParaRPr b="0" i="0" sz="3200" u="none">
              <a:solidFill>
                <a:schemeClr val="dk1"/>
              </a:solidFill>
              <a:latin typeface="Calibri"/>
              <a:ea typeface="Calibri"/>
              <a:cs typeface="Calibri"/>
              <a:sym typeface="Calibri"/>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However, the number of sorting operations necessary in each step is limited, due to the pre sortedness of the sequence obtained in the preceding steps. </a:t>
            </a:r>
            <a:endParaRPr/>
          </a:p>
          <a:p>
            <a:pPr indent="-139700" lvl="0" marL="342900" marR="0" rtl="0" algn="l">
              <a:lnSpc>
                <a:spcPct val="100000"/>
              </a:lnSpc>
              <a:spcBef>
                <a:spcPts val="640"/>
              </a:spcBef>
              <a:spcAft>
                <a:spcPts val="0"/>
              </a:spcAft>
              <a:buClr>
                <a:schemeClr val="dk1"/>
              </a:buClr>
              <a:buSzPts val="3200"/>
              <a:buFont typeface="Arial"/>
              <a:buNone/>
            </a:pPr>
            <a:r>
              <a:t/>
            </a:r>
            <a:endParaRPr b="0" i="0" sz="3200" u="none">
              <a:solidFill>
                <a:schemeClr val="dk1"/>
              </a:solidFill>
              <a:latin typeface="Calibri"/>
              <a:ea typeface="Calibri"/>
              <a:cs typeface="Calibri"/>
              <a:sym typeface="Calibri"/>
            </a:endParaRPr>
          </a:p>
          <a:p>
            <a:pPr indent="-139700" lvl="0" marL="342900" marR="0" rtl="0" algn="l">
              <a:spcBef>
                <a:spcPts val="640"/>
              </a:spcBef>
              <a:spcAft>
                <a:spcPts val="0"/>
              </a:spcAft>
              <a:buClr>
                <a:schemeClr val="dk1"/>
              </a:buClr>
              <a:buSzPts val="3200"/>
              <a:buFont typeface="Arial"/>
              <a:buNone/>
            </a:pPr>
            <a:r>
              <a:t/>
            </a:r>
            <a:endParaRPr b="0" i="0" sz="3200" u="none">
              <a:solidFill>
                <a:schemeClr val="dk1"/>
              </a:solidFill>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DEBCF"/>
            </a:gs>
            <a:gs pos="50000">
              <a:srgbClr val="9CB86E"/>
            </a:gs>
            <a:gs pos="100000">
              <a:srgbClr val="156B13"/>
            </a:gs>
          </a:gsLst>
          <a:lin ang="5400000" scaled="0"/>
        </a:gradFill>
      </p:bgPr>
    </p:bg>
    <p:spTree>
      <p:nvGrpSpPr>
        <p:cNvPr id="479" name="Shape 479"/>
        <p:cNvGrpSpPr/>
        <p:nvPr/>
      </p:nvGrpSpPr>
      <p:grpSpPr>
        <a:xfrm>
          <a:off x="0" y="0"/>
          <a:ext cx="0" cy="0"/>
          <a:chOff x="0" y="0"/>
          <a:chExt cx="0" cy="0"/>
        </a:xfrm>
      </p:grpSpPr>
      <p:sp>
        <p:nvSpPr>
          <p:cNvPr id="480" name="Google Shape;480;p3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Arial"/>
              <a:buNone/>
            </a:pPr>
            <a:r>
              <a:rPr b="0" i="0" lang="en-US" sz="4400" u="sng">
                <a:solidFill>
                  <a:schemeClr val="dk1"/>
                </a:solidFill>
                <a:latin typeface="Arial"/>
                <a:ea typeface="Arial"/>
                <a:cs typeface="Arial"/>
                <a:sym typeface="Arial"/>
              </a:rPr>
              <a:t>Shellsort Examples</a:t>
            </a:r>
            <a:endParaRPr/>
          </a:p>
        </p:txBody>
      </p:sp>
      <p:sp>
        <p:nvSpPr>
          <p:cNvPr id="481" name="Google Shape;481;p33"/>
          <p:cNvSpPr txBox="1"/>
          <p:nvPr>
            <p:ph idx="1" type="body"/>
          </p:nvPr>
        </p:nvSpPr>
        <p:spPr>
          <a:xfrm>
            <a:off x="838200" y="1371600"/>
            <a:ext cx="8007350" cy="4191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Sort: 18   32   12   5   38   33   16   2</a:t>
            </a:r>
            <a:endParaRPr/>
          </a:p>
        </p:txBody>
      </p:sp>
      <p:sp>
        <p:nvSpPr>
          <p:cNvPr id="482" name="Google Shape;482;p33"/>
          <p:cNvSpPr txBox="1"/>
          <p:nvPr/>
        </p:nvSpPr>
        <p:spPr>
          <a:xfrm>
            <a:off x="1143000" y="2133600"/>
            <a:ext cx="6178550" cy="366712"/>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8 Numbers to be sorted, Shell’s increment will be floor(n/2) </a:t>
            </a:r>
            <a:endParaRPr/>
          </a:p>
        </p:txBody>
      </p:sp>
      <p:sp>
        <p:nvSpPr>
          <p:cNvPr id="483" name="Google Shape;483;p33"/>
          <p:cNvSpPr txBox="1"/>
          <p:nvPr/>
        </p:nvSpPr>
        <p:spPr>
          <a:xfrm>
            <a:off x="1219200" y="2514600"/>
            <a:ext cx="2860675" cy="366712"/>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800"/>
              <a:buFont typeface="Arial"/>
              <a:buNone/>
            </a:pPr>
            <a:r>
              <a:rPr b="1" i="0" lang="en-US" sz="1800" u="none">
                <a:solidFill>
                  <a:schemeClr val="hlink"/>
                </a:solidFill>
                <a:latin typeface="Arial"/>
                <a:ea typeface="Arial"/>
                <a:cs typeface="Arial"/>
                <a:sym typeface="Arial"/>
              </a:rPr>
              <a:t>* floor(8/2) 🡺 floor(4) = 4</a:t>
            </a:r>
            <a:endParaRPr/>
          </a:p>
        </p:txBody>
      </p:sp>
      <p:sp>
        <p:nvSpPr>
          <p:cNvPr id="484" name="Google Shape;484;p33"/>
          <p:cNvSpPr txBox="1"/>
          <p:nvPr/>
        </p:nvSpPr>
        <p:spPr>
          <a:xfrm>
            <a:off x="1219200" y="2971800"/>
            <a:ext cx="1441450" cy="366712"/>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increment 4:</a:t>
            </a:r>
            <a:endParaRPr/>
          </a:p>
        </p:txBody>
      </p:sp>
      <p:sp>
        <p:nvSpPr>
          <p:cNvPr id="485" name="Google Shape;485;p33"/>
          <p:cNvSpPr txBox="1"/>
          <p:nvPr/>
        </p:nvSpPr>
        <p:spPr>
          <a:xfrm>
            <a:off x="2819400" y="3276600"/>
            <a:ext cx="247650" cy="366712"/>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 </a:t>
            </a:r>
            <a:endParaRPr/>
          </a:p>
        </p:txBody>
      </p:sp>
      <p:sp>
        <p:nvSpPr>
          <p:cNvPr id="486" name="Google Shape;486;p33"/>
          <p:cNvSpPr txBox="1"/>
          <p:nvPr/>
        </p:nvSpPr>
        <p:spPr>
          <a:xfrm>
            <a:off x="2590800" y="2971800"/>
            <a:ext cx="3054350" cy="366712"/>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FFFF00"/>
              </a:buClr>
              <a:buSzPts val="1800"/>
              <a:buFont typeface="Arial"/>
              <a:buNone/>
            </a:pPr>
            <a:r>
              <a:rPr b="1" i="0" lang="en-US" sz="1800" u="none">
                <a:solidFill>
                  <a:srgbClr val="FFFF00"/>
                </a:solidFill>
                <a:latin typeface="Arial"/>
                <a:ea typeface="Arial"/>
                <a:cs typeface="Arial"/>
                <a:sym typeface="Arial"/>
              </a:rPr>
              <a:t>1</a:t>
            </a:r>
            <a:r>
              <a:rPr b="0" i="0" lang="en-US" sz="1800" u="none">
                <a:solidFill>
                  <a:schemeClr val="dk1"/>
                </a:solidFill>
                <a:latin typeface="Arial"/>
                <a:ea typeface="Arial"/>
                <a:cs typeface="Arial"/>
                <a:sym typeface="Arial"/>
              </a:rPr>
              <a:t>	</a:t>
            </a:r>
            <a:r>
              <a:rPr b="1" i="0" lang="en-US" sz="1800" u="none">
                <a:solidFill>
                  <a:srgbClr val="00FF00"/>
                </a:solidFill>
                <a:latin typeface="Arial"/>
                <a:ea typeface="Arial"/>
                <a:cs typeface="Arial"/>
                <a:sym typeface="Arial"/>
              </a:rPr>
              <a:t>2</a:t>
            </a:r>
            <a:r>
              <a:rPr b="0" i="0" lang="en-US" sz="1800" u="none">
                <a:solidFill>
                  <a:schemeClr val="dk1"/>
                </a:solidFill>
                <a:latin typeface="Arial"/>
                <a:ea typeface="Arial"/>
                <a:cs typeface="Arial"/>
                <a:sym typeface="Arial"/>
              </a:rPr>
              <a:t>	</a:t>
            </a:r>
            <a:r>
              <a:rPr b="1" i="0" lang="en-US" sz="1800" u="none">
                <a:solidFill>
                  <a:srgbClr val="0099CC"/>
                </a:solidFill>
                <a:latin typeface="Arial"/>
                <a:ea typeface="Arial"/>
                <a:cs typeface="Arial"/>
                <a:sym typeface="Arial"/>
              </a:rPr>
              <a:t>3</a:t>
            </a:r>
            <a:r>
              <a:rPr b="0" i="0" lang="en-US" sz="1800" u="none">
                <a:solidFill>
                  <a:schemeClr val="dk1"/>
                </a:solidFill>
                <a:latin typeface="Arial"/>
                <a:ea typeface="Arial"/>
                <a:cs typeface="Arial"/>
                <a:sym typeface="Arial"/>
              </a:rPr>
              <a:t>	</a:t>
            </a:r>
            <a:r>
              <a:rPr b="1" i="0" lang="en-US" sz="1800" u="none">
                <a:solidFill>
                  <a:srgbClr val="FF0000"/>
                </a:solidFill>
                <a:latin typeface="Arial"/>
                <a:ea typeface="Arial"/>
                <a:cs typeface="Arial"/>
                <a:sym typeface="Arial"/>
              </a:rPr>
              <a:t>4</a:t>
            </a:r>
            <a:endParaRPr/>
          </a:p>
        </p:txBody>
      </p:sp>
      <p:sp>
        <p:nvSpPr>
          <p:cNvPr id="487" name="Google Shape;487;p33"/>
          <p:cNvSpPr txBox="1"/>
          <p:nvPr/>
        </p:nvSpPr>
        <p:spPr>
          <a:xfrm>
            <a:off x="2895600" y="3505200"/>
            <a:ext cx="33591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00"/>
              </a:buClr>
              <a:buSzPts val="1800"/>
              <a:buFont typeface="Arial"/>
              <a:buNone/>
            </a:pPr>
            <a:r>
              <a:rPr b="1" i="0" lang="en-US" sz="1800" u="none">
                <a:solidFill>
                  <a:srgbClr val="FFFF00"/>
                </a:solidFill>
                <a:latin typeface="Arial"/>
                <a:ea typeface="Arial"/>
                <a:cs typeface="Arial"/>
                <a:sym typeface="Arial"/>
              </a:rPr>
              <a:t>18</a:t>
            </a:r>
            <a:r>
              <a:rPr b="1" i="0" lang="en-US" sz="1800" u="none">
                <a:solidFill>
                  <a:schemeClr val="dk1"/>
                </a:solidFill>
                <a:latin typeface="Arial"/>
                <a:ea typeface="Arial"/>
                <a:cs typeface="Arial"/>
                <a:sym typeface="Arial"/>
              </a:rPr>
              <a:t>   </a:t>
            </a:r>
            <a:r>
              <a:rPr b="1" i="0" lang="en-US" sz="1800" u="none">
                <a:solidFill>
                  <a:srgbClr val="00FF00"/>
                </a:solidFill>
                <a:latin typeface="Arial"/>
                <a:ea typeface="Arial"/>
                <a:cs typeface="Arial"/>
                <a:sym typeface="Arial"/>
              </a:rPr>
              <a:t>32</a:t>
            </a:r>
            <a:r>
              <a:rPr b="1" i="0" lang="en-US" sz="1800" u="none">
                <a:solidFill>
                  <a:schemeClr val="dk1"/>
                </a:solidFill>
                <a:latin typeface="Arial"/>
                <a:ea typeface="Arial"/>
                <a:cs typeface="Arial"/>
                <a:sym typeface="Arial"/>
              </a:rPr>
              <a:t>   </a:t>
            </a:r>
            <a:r>
              <a:rPr b="1" i="0" lang="en-US" sz="1800" u="none">
                <a:solidFill>
                  <a:srgbClr val="0099CC"/>
                </a:solidFill>
                <a:latin typeface="Arial"/>
                <a:ea typeface="Arial"/>
                <a:cs typeface="Arial"/>
                <a:sym typeface="Arial"/>
              </a:rPr>
              <a:t>12</a:t>
            </a:r>
            <a:r>
              <a:rPr b="1" i="0" lang="en-US" sz="1800" u="none">
                <a:solidFill>
                  <a:schemeClr val="dk1"/>
                </a:solidFill>
                <a:latin typeface="Arial"/>
                <a:ea typeface="Arial"/>
                <a:cs typeface="Arial"/>
                <a:sym typeface="Arial"/>
              </a:rPr>
              <a:t>   </a:t>
            </a:r>
            <a:r>
              <a:rPr b="1" i="0" lang="en-US" sz="1800" u="none">
                <a:solidFill>
                  <a:srgbClr val="FF0000"/>
                </a:solidFill>
                <a:latin typeface="Arial"/>
                <a:ea typeface="Arial"/>
                <a:cs typeface="Arial"/>
                <a:sym typeface="Arial"/>
              </a:rPr>
              <a:t>5</a:t>
            </a:r>
            <a:r>
              <a:rPr b="1" i="0" lang="en-US" sz="1800" u="none">
                <a:solidFill>
                  <a:schemeClr val="dk1"/>
                </a:solidFill>
                <a:latin typeface="Arial"/>
                <a:ea typeface="Arial"/>
                <a:cs typeface="Arial"/>
                <a:sym typeface="Arial"/>
              </a:rPr>
              <a:t>   </a:t>
            </a:r>
            <a:r>
              <a:rPr b="1" i="0" lang="en-US" sz="1800" u="none">
                <a:solidFill>
                  <a:srgbClr val="FFFF00"/>
                </a:solidFill>
                <a:latin typeface="Arial"/>
                <a:ea typeface="Arial"/>
                <a:cs typeface="Arial"/>
                <a:sym typeface="Arial"/>
              </a:rPr>
              <a:t>38</a:t>
            </a:r>
            <a:r>
              <a:rPr b="1" i="0" lang="en-US" sz="1800" u="none">
                <a:solidFill>
                  <a:schemeClr val="dk1"/>
                </a:solidFill>
                <a:latin typeface="Arial"/>
                <a:ea typeface="Arial"/>
                <a:cs typeface="Arial"/>
                <a:sym typeface="Arial"/>
              </a:rPr>
              <a:t>   </a:t>
            </a:r>
            <a:r>
              <a:rPr b="1" i="0" lang="en-US" sz="1800" u="none">
                <a:solidFill>
                  <a:srgbClr val="00FF00"/>
                </a:solidFill>
                <a:latin typeface="Arial"/>
                <a:ea typeface="Arial"/>
                <a:cs typeface="Arial"/>
                <a:sym typeface="Arial"/>
              </a:rPr>
              <a:t>33</a:t>
            </a:r>
            <a:r>
              <a:rPr b="1" i="0" lang="en-US" sz="1800" u="none">
                <a:solidFill>
                  <a:schemeClr val="dk1"/>
                </a:solidFill>
                <a:latin typeface="Arial"/>
                <a:ea typeface="Arial"/>
                <a:cs typeface="Arial"/>
                <a:sym typeface="Arial"/>
              </a:rPr>
              <a:t>   </a:t>
            </a:r>
            <a:r>
              <a:rPr b="1" i="0" lang="en-US" sz="1800" u="none">
                <a:solidFill>
                  <a:srgbClr val="0099CC"/>
                </a:solidFill>
                <a:latin typeface="Arial"/>
                <a:ea typeface="Arial"/>
                <a:cs typeface="Arial"/>
                <a:sym typeface="Arial"/>
              </a:rPr>
              <a:t>16</a:t>
            </a:r>
            <a:r>
              <a:rPr b="1" i="0" lang="en-US" sz="1800" u="none">
                <a:solidFill>
                  <a:schemeClr val="dk1"/>
                </a:solidFill>
                <a:latin typeface="Arial"/>
                <a:ea typeface="Arial"/>
                <a:cs typeface="Arial"/>
                <a:sym typeface="Arial"/>
              </a:rPr>
              <a:t>  </a:t>
            </a:r>
            <a:r>
              <a:rPr b="1" i="0" lang="en-US" sz="1800" u="none">
                <a:solidFill>
                  <a:srgbClr val="FF0000"/>
                </a:solidFill>
                <a:latin typeface="Arial"/>
                <a:ea typeface="Arial"/>
                <a:cs typeface="Arial"/>
                <a:sym typeface="Arial"/>
              </a:rPr>
              <a:t>  2</a:t>
            </a:r>
            <a:endParaRPr/>
          </a:p>
        </p:txBody>
      </p:sp>
      <p:sp>
        <p:nvSpPr>
          <p:cNvPr id="488" name="Google Shape;488;p33"/>
          <p:cNvSpPr txBox="1"/>
          <p:nvPr/>
        </p:nvSpPr>
        <p:spPr>
          <a:xfrm>
            <a:off x="6019800" y="2971800"/>
            <a:ext cx="23939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(visualize underlining)</a:t>
            </a:r>
            <a:endParaRPr/>
          </a:p>
        </p:txBody>
      </p:sp>
      <p:sp>
        <p:nvSpPr>
          <p:cNvPr id="489" name="Google Shape;489;p33"/>
          <p:cNvSpPr txBox="1"/>
          <p:nvPr/>
        </p:nvSpPr>
        <p:spPr>
          <a:xfrm>
            <a:off x="304800" y="4038600"/>
            <a:ext cx="6686550" cy="6413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Step </a:t>
            </a:r>
            <a:r>
              <a:rPr b="1" i="0" lang="en-US" sz="1800" u="none">
                <a:solidFill>
                  <a:srgbClr val="FFFF00"/>
                </a:solidFill>
                <a:latin typeface="Arial"/>
                <a:ea typeface="Arial"/>
                <a:cs typeface="Arial"/>
                <a:sym typeface="Arial"/>
              </a:rPr>
              <a:t>1</a:t>
            </a:r>
            <a:r>
              <a:rPr b="0" i="0" lang="en-US" sz="1800" u="none">
                <a:solidFill>
                  <a:schemeClr val="dk1"/>
                </a:solidFill>
                <a:latin typeface="Arial"/>
                <a:ea typeface="Arial"/>
                <a:cs typeface="Arial"/>
                <a:sym typeface="Arial"/>
              </a:rPr>
              <a:t>) Only look at </a:t>
            </a:r>
            <a:r>
              <a:rPr b="1" i="0" lang="en-US" sz="1800" u="none">
                <a:solidFill>
                  <a:srgbClr val="FFFF00"/>
                </a:solidFill>
                <a:latin typeface="Arial"/>
                <a:ea typeface="Arial"/>
                <a:cs typeface="Arial"/>
                <a:sym typeface="Arial"/>
              </a:rPr>
              <a:t>18</a:t>
            </a:r>
            <a:r>
              <a:rPr b="0" i="0" lang="en-US" sz="1800" u="none">
                <a:solidFill>
                  <a:schemeClr val="dk1"/>
                </a:solidFill>
                <a:latin typeface="Arial"/>
                <a:ea typeface="Arial"/>
                <a:cs typeface="Arial"/>
                <a:sym typeface="Arial"/>
              </a:rPr>
              <a:t> and </a:t>
            </a:r>
            <a:r>
              <a:rPr b="1" i="0" lang="en-US" sz="1800" u="none">
                <a:solidFill>
                  <a:srgbClr val="FFFF00"/>
                </a:solidFill>
                <a:latin typeface="Arial"/>
                <a:ea typeface="Arial"/>
                <a:cs typeface="Arial"/>
                <a:sym typeface="Arial"/>
              </a:rPr>
              <a:t>38</a:t>
            </a:r>
            <a:r>
              <a:rPr b="0" i="0" lang="en-US" sz="1800" u="none">
                <a:solidFill>
                  <a:schemeClr val="dk1"/>
                </a:solidFill>
                <a:latin typeface="Arial"/>
                <a:ea typeface="Arial"/>
                <a:cs typeface="Arial"/>
                <a:sym typeface="Arial"/>
              </a:rPr>
              <a:t> and sort in order ; </a:t>
            </a:r>
            <a:endParaRPr/>
          </a:p>
          <a:p>
            <a:pPr indent="0" lvl="0" marL="0" marR="0" rtl="0" algn="l">
              <a:lnSpc>
                <a:spcPct val="100000"/>
              </a:lnSpc>
              <a:spcBef>
                <a:spcPts val="0"/>
              </a:spcBef>
              <a:spcAft>
                <a:spcPts val="0"/>
              </a:spcAft>
              <a:buClr>
                <a:srgbClr val="FFFF00"/>
              </a:buClr>
              <a:buSzPts val="1800"/>
              <a:buFont typeface="Arial"/>
              <a:buNone/>
            </a:pPr>
            <a:r>
              <a:rPr b="1" i="0" lang="en-US" sz="1800" u="none">
                <a:solidFill>
                  <a:srgbClr val="FFFF00"/>
                </a:solidFill>
                <a:latin typeface="Arial"/>
                <a:ea typeface="Arial"/>
                <a:cs typeface="Arial"/>
                <a:sym typeface="Arial"/>
              </a:rPr>
              <a:t>18</a:t>
            </a:r>
            <a:r>
              <a:rPr b="0" i="0" lang="en-US" sz="1800" u="none">
                <a:solidFill>
                  <a:schemeClr val="dk1"/>
                </a:solidFill>
                <a:latin typeface="Arial"/>
                <a:ea typeface="Arial"/>
                <a:cs typeface="Arial"/>
                <a:sym typeface="Arial"/>
              </a:rPr>
              <a:t> and </a:t>
            </a:r>
            <a:r>
              <a:rPr b="1" i="0" lang="en-US" sz="1800" u="none">
                <a:solidFill>
                  <a:srgbClr val="FFFF00"/>
                </a:solidFill>
                <a:latin typeface="Arial"/>
                <a:ea typeface="Arial"/>
                <a:cs typeface="Arial"/>
                <a:sym typeface="Arial"/>
              </a:rPr>
              <a:t>38</a:t>
            </a:r>
            <a:r>
              <a:rPr b="0" i="0" lang="en-US" sz="1800" u="none">
                <a:solidFill>
                  <a:schemeClr val="dk1"/>
                </a:solidFill>
                <a:latin typeface="Arial"/>
                <a:ea typeface="Arial"/>
                <a:cs typeface="Arial"/>
                <a:sym typeface="Arial"/>
              </a:rPr>
              <a:t> stays at its current position because they are in order.</a:t>
            </a:r>
            <a:endParaRPr/>
          </a:p>
        </p:txBody>
      </p:sp>
      <p:sp>
        <p:nvSpPr>
          <p:cNvPr id="490" name="Google Shape;490;p33"/>
          <p:cNvSpPr txBox="1"/>
          <p:nvPr/>
        </p:nvSpPr>
        <p:spPr>
          <a:xfrm>
            <a:off x="304800" y="4724400"/>
            <a:ext cx="6686550" cy="6413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Step </a:t>
            </a:r>
            <a:r>
              <a:rPr b="1" i="0" lang="en-US" sz="1800" u="none">
                <a:solidFill>
                  <a:srgbClr val="00FF00"/>
                </a:solidFill>
                <a:latin typeface="Arial"/>
                <a:ea typeface="Arial"/>
                <a:cs typeface="Arial"/>
                <a:sym typeface="Arial"/>
              </a:rPr>
              <a:t>2</a:t>
            </a:r>
            <a:r>
              <a:rPr b="0" i="0" lang="en-US" sz="1800" u="none">
                <a:solidFill>
                  <a:schemeClr val="dk1"/>
                </a:solidFill>
                <a:latin typeface="Arial"/>
                <a:ea typeface="Arial"/>
                <a:cs typeface="Arial"/>
                <a:sym typeface="Arial"/>
              </a:rPr>
              <a:t>) Only look at </a:t>
            </a:r>
            <a:r>
              <a:rPr b="1" i="0" lang="en-US" sz="1800" u="none">
                <a:solidFill>
                  <a:srgbClr val="00FF00"/>
                </a:solidFill>
                <a:latin typeface="Arial"/>
                <a:ea typeface="Arial"/>
                <a:cs typeface="Arial"/>
                <a:sym typeface="Arial"/>
              </a:rPr>
              <a:t>32</a:t>
            </a:r>
            <a:r>
              <a:rPr b="0" i="0" lang="en-US" sz="1800" u="none">
                <a:solidFill>
                  <a:schemeClr val="dk1"/>
                </a:solidFill>
                <a:latin typeface="Arial"/>
                <a:ea typeface="Arial"/>
                <a:cs typeface="Arial"/>
                <a:sym typeface="Arial"/>
              </a:rPr>
              <a:t> and </a:t>
            </a:r>
            <a:r>
              <a:rPr b="1" i="0" lang="en-US" sz="1800" u="none">
                <a:solidFill>
                  <a:srgbClr val="00FF00"/>
                </a:solidFill>
                <a:latin typeface="Arial"/>
                <a:ea typeface="Arial"/>
                <a:cs typeface="Arial"/>
                <a:sym typeface="Arial"/>
              </a:rPr>
              <a:t>33</a:t>
            </a:r>
            <a:r>
              <a:rPr b="0" i="0" lang="en-US" sz="1800" u="none">
                <a:solidFill>
                  <a:schemeClr val="dk1"/>
                </a:solidFill>
                <a:latin typeface="Arial"/>
                <a:ea typeface="Arial"/>
                <a:cs typeface="Arial"/>
                <a:sym typeface="Arial"/>
              </a:rPr>
              <a:t> and sort in order ; </a:t>
            </a:r>
            <a:endParaRPr/>
          </a:p>
          <a:p>
            <a:pPr indent="0" lvl="0" marL="0" marR="0" rtl="0" algn="l">
              <a:lnSpc>
                <a:spcPct val="100000"/>
              </a:lnSpc>
              <a:spcBef>
                <a:spcPts val="0"/>
              </a:spcBef>
              <a:spcAft>
                <a:spcPts val="0"/>
              </a:spcAft>
              <a:buClr>
                <a:srgbClr val="00FF00"/>
              </a:buClr>
              <a:buSzPts val="1800"/>
              <a:buFont typeface="Arial"/>
              <a:buNone/>
            </a:pPr>
            <a:r>
              <a:rPr b="1" i="0" lang="en-US" sz="1800" u="none">
                <a:solidFill>
                  <a:srgbClr val="00FF00"/>
                </a:solidFill>
                <a:latin typeface="Arial"/>
                <a:ea typeface="Arial"/>
                <a:cs typeface="Arial"/>
                <a:sym typeface="Arial"/>
              </a:rPr>
              <a:t>32</a:t>
            </a:r>
            <a:r>
              <a:rPr b="0" i="0" lang="en-US" sz="1800" u="none">
                <a:solidFill>
                  <a:schemeClr val="dk1"/>
                </a:solidFill>
                <a:latin typeface="Arial"/>
                <a:ea typeface="Arial"/>
                <a:cs typeface="Arial"/>
                <a:sym typeface="Arial"/>
              </a:rPr>
              <a:t> and </a:t>
            </a:r>
            <a:r>
              <a:rPr b="1" i="0" lang="en-US" sz="1800" u="none">
                <a:solidFill>
                  <a:srgbClr val="00FF00"/>
                </a:solidFill>
                <a:latin typeface="Arial"/>
                <a:ea typeface="Arial"/>
                <a:cs typeface="Arial"/>
                <a:sym typeface="Arial"/>
              </a:rPr>
              <a:t>33</a:t>
            </a:r>
            <a:r>
              <a:rPr b="0" i="0" lang="en-US" sz="1800" u="none">
                <a:solidFill>
                  <a:schemeClr val="dk1"/>
                </a:solidFill>
                <a:latin typeface="Arial"/>
                <a:ea typeface="Arial"/>
                <a:cs typeface="Arial"/>
                <a:sym typeface="Arial"/>
              </a:rPr>
              <a:t> stays at its current position because they are in order.</a:t>
            </a:r>
            <a:endParaRPr/>
          </a:p>
        </p:txBody>
      </p:sp>
      <p:sp>
        <p:nvSpPr>
          <p:cNvPr id="491" name="Google Shape;491;p33"/>
          <p:cNvSpPr txBox="1"/>
          <p:nvPr/>
        </p:nvSpPr>
        <p:spPr>
          <a:xfrm>
            <a:off x="304800" y="5410200"/>
            <a:ext cx="6750050" cy="6413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Step </a:t>
            </a:r>
            <a:r>
              <a:rPr b="1" i="0" lang="en-US" sz="1800" u="none">
                <a:solidFill>
                  <a:srgbClr val="0099CC"/>
                </a:solidFill>
                <a:latin typeface="Arial"/>
                <a:ea typeface="Arial"/>
                <a:cs typeface="Arial"/>
                <a:sym typeface="Arial"/>
              </a:rPr>
              <a:t>3</a:t>
            </a:r>
            <a:r>
              <a:rPr b="0" i="0" lang="en-US" sz="1800" u="none">
                <a:solidFill>
                  <a:schemeClr val="dk1"/>
                </a:solidFill>
                <a:latin typeface="Arial"/>
                <a:ea typeface="Arial"/>
                <a:cs typeface="Arial"/>
                <a:sym typeface="Arial"/>
              </a:rPr>
              <a:t>) Only look at </a:t>
            </a:r>
            <a:r>
              <a:rPr b="1" i="0" lang="en-US" sz="1800" u="none">
                <a:solidFill>
                  <a:srgbClr val="0099CC"/>
                </a:solidFill>
                <a:latin typeface="Arial"/>
                <a:ea typeface="Arial"/>
                <a:cs typeface="Arial"/>
                <a:sym typeface="Arial"/>
              </a:rPr>
              <a:t>12</a:t>
            </a:r>
            <a:r>
              <a:rPr b="0" i="0" lang="en-US" sz="1800" u="none">
                <a:solidFill>
                  <a:schemeClr val="dk1"/>
                </a:solidFill>
                <a:latin typeface="Arial"/>
                <a:ea typeface="Arial"/>
                <a:cs typeface="Arial"/>
                <a:sym typeface="Arial"/>
              </a:rPr>
              <a:t> and </a:t>
            </a:r>
            <a:r>
              <a:rPr b="1" i="0" lang="en-US" sz="1800" u="none">
                <a:solidFill>
                  <a:srgbClr val="0099CC"/>
                </a:solidFill>
                <a:latin typeface="Arial"/>
                <a:ea typeface="Arial"/>
                <a:cs typeface="Arial"/>
                <a:sym typeface="Arial"/>
              </a:rPr>
              <a:t>16</a:t>
            </a:r>
            <a:r>
              <a:rPr b="0" i="0" lang="en-US" sz="1800" u="none">
                <a:solidFill>
                  <a:schemeClr val="dk1"/>
                </a:solidFill>
                <a:latin typeface="Arial"/>
                <a:ea typeface="Arial"/>
                <a:cs typeface="Arial"/>
                <a:sym typeface="Arial"/>
              </a:rPr>
              <a:t> and sort in order ; </a:t>
            </a:r>
            <a:endParaRPr/>
          </a:p>
          <a:p>
            <a:pPr indent="0" lvl="0" marL="0" marR="0" rtl="0" algn="l">
              <a:lnSpc>
                <a:spcPct val="100000"/>
              </a:lnSpc>
              <a:spcBef>
                <a:spcPts val="0"/>
              </a:spcBef>
              <a:spcAft>
                <a:spcPts val="0"/>
              </a:spcAft>
              <a:buClr>
                <a:srgbClr val="0099CC"/>
              </a:buClr>
              <a:buSzPts val="1800"/>
              <a:buFont typeface="Arial"/>
              <a:buNone/>
            </a:pPr>
            <a:r>
              <a:rPr b="1" i="0" lang="en-US" sz="1800" u="none">
                <a:solidFill>
                  <a:srgbClr val="0099CC"/>
                </a:solidFill>
                <a:latin typeface="Arial"/>
                <a:ea typeface="Arial"/>
                <a:cs typeface="Arial"/>
                <a:sym typeface="Arial"/>
              </a:rPr>
              <a:t>12</a:t>
            </a:r>
            <a:r>
              <a:rPr b="0" i="0" lang="en-US" sz="1800" u="none">
                <a:solidFill>
                  <a:schemeClr val="dk1"/>
                </a:solidFill>
                <a:latin typeface="Arial"/>
                <a:ea typeface="Arial"/>
                <a:cs typeface="Arial"/>
                <a:sym typeface="Arial"/>
              </a:rPr>
              <a:t>  and </a:t>
            </a:r>
            <a:r>
              <a:rPr b="1" i="0" lang="en-US" sz="1800" u="none">
                <a:solidFill>
                  <a:srgbClr val="0099CC"/>
                </a:solidFill>
                <a:latin typeface="Arial"/>
                <a:ea typeface="Arial"/>
                <a:cs typeface="Arial"/>
                <a:sym typeface="Arial"/>
              </a:rPr>
              <a:t>16</a:t>
            </a:r>
            <a:r>
              <a:rPr b="0" i="0" lang="en-US" sz="1800" u="none">
                <a:solidFill>
                  <a:schemeClr val="dk1"/>
                </a:solidFill>
                <a:latin typeface="Arial"/>
                <a:ea typeface="Arial"/>
                <a:cs typeface="Arial"/>
                <a:sym typeface="Arial"/>
              </a:rPr>
              <a:t> stays at its current position because they are in order.</a:t>
            </a:r>
            <a:endParaRPr/>
          </a:p>
        </p:txBody>
      </p:sp>
      <p:sp>
        <p:nvSpPr>
          <p:cNvPr id="492" name="Google Shape;492;p33"/>
          <p:cNvSpPr txBox="1"/>
          <p:nvPr/>
        </p:nvSpPr>
        <p:spPr>
          <a:xfrm>
            <a:off x="304800" y="6019800"/>
            <a:ext cx="4933950" cy="6413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Step </a:t>
            </a:r>
            <a:r>
              <a:rPr b="1" i="0" lang="en-US" sz="1800" u="none">
                <a:solidFill>
                  <a:srgbClr val="FF0000"/>
                </a:solidFill>
                <a:latin typeface="Arial"/>
                <a:ea typeface="Arial"/>
                <a:cs typeface="Arial"/>
                <a:sym typeface="Arial"/>
              </a:rPr>
              <a:t>4</a:t>
            </a:r>
            <a:r>
              <a:rPr b="0" i="0" lang="en-US" sz="1800" u="none">
                <a:solidFill>
                  <a:schemeClr val="dk1"/>
                </a:solidFill>
                <a:latin typeface="Arial"/>
                <a:ea typeface="Arial"/>
                <a:cs typeface="Arial"/>
                <a:sym typeface="Arial"/>
              </a:rPr>
              <a:t>) Only look at </a:t>
            </a:r>
            <a:r>
              <a:rPr b="1" i="0" lang="en-US" sz="1800" u="none">
                <a:solidFill>
                  <a:srgbClr val="FF0000"/>
                </a:solidFill>
                <a:latin typeface="Arial"/>
                <a:ea typeface="Arial"/>
                <a:cs typeface="Arial"/>
                <a:sym typeface="Arial"/>
              </a:rPr>
              <a:t>5</a:t>
            </a:r>
            <a:r>
              <a:rPr b="0" i="0" lang="en-US" sz="1800" u="none">
                <a:solidFill>
                  <a:schemeClr val="dk1"/>
                </a:solidFill>
                <a:latin typeface="Arial"/>
                <a:ea typeface="Arial"/>
                <a:cs typeface="Arial"/>
                <a:sym typeface="Arial"/>
              </a:rPr>
              <a:t> and </a:t>
            </a:r>
            <a:r>
              <a:rPr b="1" i="0" lang="en-US" sz="1800" u="none">
                <a:solidFill>
                  <a:srgbClr val="FF0000"/>
                </a:solidFill>
                <a:latin typeface="Arial"/>
                <a:ea typeface="Arial"/>
                <a:cs typeface="Arial"/>
                <a:sym typeface="Arial"/>
              </a:rPr>
              <a:t>2</a:t>
            </a:r>
            <a:r>
              <a:rPr b="0" i="0" lang="en-US" sz="1800" u="none">
                <a:solidFill>
                  <a:schemeClr val="dk1"/>
                </a:solidFill>
                <a:latin typeface="Arial"/>
                <a:ea typeface="Arial"/>
                <a:cs typeface="Arial"/>
                <a:sym typeface="Arial"/>
              </a:rPr>
              <a:t> and sort in order ; </a:t>
            </a:r>
            <a:endParaRPr/>
          </a:p>
          <a:p>
            <a:pPr indent="0" lvl="0" marL="0" marR="0" rtl="0" algn="l">
              <a:lnSpc>
                <a:spcPct val="100000"/>
              </a:lnSpc>
              <a:spcBef>
                <a:spcPts val="0"/>
              </a:spcBef>
              <a:spcAft>
                <a:spcPts val="0"/>
              </a:spcAft>
              <a:buClr>
                <a:srgbClr val="FF0000"/>
              </a:buClr>
              <a:buSzPts val="1800"/>
              <a:buFont typeface="Arial"/>
              <a:buNone/>
            </a:pPr>
            <a:r>
              <a:rPr b="1" i="0" lang="en-US" sz="1800" u="none">
                <a:solidFill>
                  <a:srgbClr val="FF0000"/>
                </a:solidFill>
                <a:latin typeface="Arial"/>
                <a:ea typeface="Arial"/>
                <a:cs typeface="Arial"/>
                <a:sym typeface="Arial"/>
              </a:rPr>
              <a:t>2</a:t>
            </a:r>
            <a:r>
              <a:rPr b="0" i="0" lang="en-US" sz="1800" u="none">
                <a:solidFill>
                  <a:schemeClr val="dk1"/>
                </a:solidFill>
                <a:latin typeface="Arial"/>
                <a:ea typeface="Arial"/>
                <a:cs typeface="Arial"/>
                <a:sym typeface="Arial"/>
              </a:rPr>
              <a:t> and </a:t>
            </a:r>
            <a:r>
              <a:rPr b="1" i="0" lang="en-US" sz="1800" u="none">
                <a:solidFill>
                  <a:srgbClr val="FF0000"/>
                </a:solidFill>
                <a:latin typeface="Arial"/>
                <a:ea typeface="Arial"/>
                <a:cs typeface="Arial"/>
                <a:sym typeface="Arial"/>
              </a:rPr>
              <a:t>5</a:t>
            </a:r>
            <a:r>
              <a:rPr b="0" i="0" lang="en-US" sz="1800" u="none">
                <a:solidFill>
                  <a:schemeClr val="dk1"/>
                </a:solidFill>
                <a:latin typeface="Arial"/>
                <a:ea typeface="Arial"/>
                <a:cs typeface="Arial"/>
                <a:sym typeface="Arial"/>
              </a:rPr>
              <a:t> need to be switched to be in order.</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82"/>
                                        </p:tgtEl>
                                        <p:attrNameLst>
                                          <p:attrName>style.visibility</p:attrName>
                                        </p:attrNameLst>
                                      </p:cBhvr>
                                      <p:to>
                                        <p:strVal val="visible"/>
                                      </p:to>
                                    </p:set>
                                    <p:anim calcmode="lin" valueType="num">
                                      <p:cBhvr additive="base">
                                        <p:cTn dur="500"/>
                                        <p:tgtEl>
                                          <p:spTgt spid="482"/>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83"/>
                                        </p:tgtEl>
                                        <p:attrNameLst>
                                          <p:attrName>style.visibility</p:attrName>
                                        </p:attrNameLst>
                                      </p:cBhvr>
                                      <p:to>
                                        <p:strVal val="visible"/>
                                      </p:to>
                                    </p:set>
                                    <p:anim calcmode="lin" valueType="num">
                                      <p:cBhvr additive="base">
                                        <p:cTn dur="500"/>
                                        <p:tgtEl>
                                          <p:spTgt spid="483"/>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84"/>
                                        </p:tgtEl>
                                        <p:attrNameLst>
                                          <p:attrName>style.visibility</p:attrName>
                                        </p:attrNameLst>
                                      </p:cBhvr>
                                      <p:to>
                                        <p:strVal val="visible"/>
                                      </p:to>
                                    </p:set>
                                    <p:anim calcmode="lin" valueType="num">
                                      <p:cBhvr additive="base">
                                        <p:cTn dur="500"/>
                                        <p:tgtEl>
                                          <p:spTgt spid="484"/>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486"/>
                                        </p:tgtEl>
                                        <p:attrNameLst>
                                          <p:attrName>style.visibility</p:attrName>
                                        </p:attrNameLst>
                                      </p:cBhvr>
                                      <p:to>
                                        <p:strVal val="visible"/>
                                      </p:to>
                                    </p:set>
                                    <p:anim calcmode="lin" valueType="num">
                                      <p:cBhvr additive="base">
                                        <p:cTn dur="500"/>
                                        <p:tgtEl>
                                          <p:spTgt spid="486"/>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488"/>
                                        </p:tgtEl>
                                        <p:attrNameLst>
                                          <p:attrName>style.visibility</p:attrName>
                                        </p:attrNameLst>
                                      </p:cBhvr>
                                      <p:to>
                                        <p:strVal val="visible"/>
                                      </p:to>
                                    </p:set>
                                    <p:anim calcmode="lin" valueType="num">
                                      <p:cBhvr additive="base">
                                        <p:cTn dur="500"/>
                                        <p:tgtEl>
                                          <p:spTgt spid="488"/>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487"/>
                                        </p:tgtEl>
                                        <p:attrNameLst>
                                          <p:attrName>style.visibility</p:attrName>
                                        </p:attrNameLst>
                                      </p:cBhvr>
                                      <p:to>
                                        <p:strVal val="visible"/>
                                      </p:to>
                                    </p:set>
                                    <p:anim calcmode="lin" valueType="num">
                                      <p:cBhvr additive="base">
                                        <p:cTn dur="500"/>
                                        <p:tgtEl>
                                          <p:spTgt spid="487"/>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89"/>
                                        </p:tgtEl>
                                        <p:attrNameLst>
                                          <p:attrName>style.visibility</p:attrName>
                                        </p:attrNameLst>
                                      </p:cBhvr>
                                      <p:to>
                                        <p:strVal val="visible"/>
                                      </p:to>
                                    </p:set>
                                    <p:anim calcmode="lin" valueType="num">
                                      <p:cBhvr additive="base">
                                        <p:cTn dur="500"/>
                                        <p:tgtEl>
                                          <p:spTgt spid="489"/>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90"/>
                                        </p:tgtEl>
                                        <p:attrNameLst>
                                          <p:attrName>style.visibility</p:attrName>
                                        </p:attrNameLst>
                                      </p:cBhvr>
                                      <p:to>
                                        <p:strVal val="visible"/>
                                      </p:to>
                                    </p:set>
                                    <p:anim calcmode="lin" valueType="num">
                                      <p:cBhvr additive="base">
                                        <p:cTn dur="500"/>
                                        <p:tgtEl>
                                          <p:spTgt spid="490"/>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91"/>
                                        </p:tgtEl>
                                        <p:attrNameLst>
                                          <p:attrName>style.visibility</p:attrName>
                                        </p:attrNameLst>
                                      </p:cBhvr>
                                      <p:to>
                                        <p:strVal val="visible"/>
                                      </p:to>
                                    </p:set>
                                    <p:anim calcmode="lin" valueType="num">
                                      <p:cBhvr additive="base">
                                        <p:cTn dur="500"/>
                                        <p:tgtEl>
                                          <p:spTgt spid="491"/>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92"/>
                                        </p:tgtEl>
                                        <p:attrNameLst>
                                          <p:attrName>style.visibility</p:attrName>
                                        </p:attrNameLst>
                                      </p:cBhvr>
                                      <p:to>
                                        <p:strVal val="visible"/>
                                      </p:to>
                                    </p:set>
                                    <p:anim calcmode="lin" valueType="num">
                                      <p:cBhvr additive="base">
                                        <p:cTn dur="500"/>
                                        <p:tgtEl>
                                          <p:spTgt spid="492"/>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DEBCF"/>
            </a:gs>
            <a:gs pos="50000">
              <a:srgbClr val="9CB86E"/>
            </a:gs>
            <a:gs pos="100000">
              <a:srgbClr val="156B13"/>
            </a:gs>
          </a:gsLst>
          <a:lin ang="5400000" scaled="0"/>
        </a:gradFill>
      </p:bgPr>
    </p:bg>
    <p:spTree>
      <p:nvGrpSpPr>
        <p:cNvPr id="496" name="Shape 496"/>
        <p:cNvGrpSpPr/>
        <p:nvPr/>
      </p:nvGrpSpPr>
      <p:grpSpPr>
        <a:xfrm>
          <a:off x="0" y="0"/>
          <a:ext cx="0" cy="0"/>
          <a:chOff x="0" y="0"/>
          <a:chExt cx="0" cy="0"/>
        </a:xfrm>
      </p:grpSpPr>
      <p:sp>
        <p:nvSpPr>
          <p:cNvPr id="497" name="Google Shape;497;p34"/>
          <p:cNvSpPr txBox="1"/>
          <p:nvPr>
            <p:ph idx="4294967295" type="title"/>
          </p:nvPr>
        </p:nvSpPr>
        <p:spPr>
          <a:xfrm>
            <a:off x="758825" y="244475"/>
            <a:ext cx="8385175" cy="746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000"/>
              <a:buFont typeface="Arial"/>
              <a:buNone/>
            </a:pPr>
            <a:r>
              <a:rPr b="0" i="0" lang="en-US" sz="4000" u="sng" cap="none" strike="noStrike">
                <a:solidFill>
                  <a:schemeClr val="dk1"/>
                </a:solidFill>
                <a:latin typeface="Arial"/>
                <a:ea typeface="Arial"/>
                <a:cs typeface="Arial"/>
                <a:sym typeface="Arial"/>
              </a:rPr>
              <a:t>Shellsort Examples</a:t>
            </a:r>
            <a:endParaRPr/>
          </a:p>
        </p:txBody>
      </p:sp>
      <p:sp>
        <p:nvSpPr>
          <p:cNvPr id="498" name="Google Shape;498;p34"/>
          <p:cNvSpPr txBox="1"/>
          <p:nvPr>
            <p:ph idx="4294967295" type="body"/>
          </p:nvPr>
        </p:nvSpPr>
        <p:spPr>
          <a:xfrm>
            <a:off x="0" y="914400"/>
            <a:ext cx="9144000" cy="5943600"/>
          </a:xfrm>
          <a:prstGeom prst="rect">
            <a:avLst/>
          </a:prstGeom>
          <a:noFill/>
          <a:ln>
            <a:noFill/>
          </a:ln>
        </p:spPr>
        <p:txBody>
          <a:bodyPr anchorCtr="0" anchor="t" bIns="45700" lIns="91425" spcFirstLastPara="1" rIns="91425" wrap="square" tIns="45700">
            <a:noAutofit/>
          </a:bodyPr>
          <a:lstStyle/>
          <a:p>
            <a:pPr indent="-342900" lvl="0" marL="342900" marR="0" rtl="0" algn="ctr">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Sort: 18   32   12   5   38   33   16   2</a:t>
            </a:r>
            <a:endParaRPr/>
          </a:p>
          <a:p>
            <a:pPr indent="-342900" lvl="0" marL="342900" marR="0" rtl="0" algn="l">
              <a:lnSpc>
                <a:spcPct val="100000"/>
              </a:lnSpc>
              <a:spcBef>
                <a:spcPts val="640"/>
              </a:spcBef>
              <a:spcAft>
                <a:spcPts val="0"/>
              </a:spcAft>
              <a:buClr>
                <a:schemeClr val="dk1"/>
              </a:buClr>
              <a:buSzPts val="3200"/>
              <a:buFont typeface="Arial"/>
              <a:buNone/>
            </a:pPr>
            <a:r>
              <a:rPr b="0" i="0" lang="en-US" sz="3200" u="none">
                <a:solidFill>
                  <a:schemeClr val="dk1"/>
                </a:solidFill>
                <a:latin typeface="Calibri"/>
                <a:ea typeface="Calibri"/>
                <a:cs typeface="Calibri"/>
                <a:sym typeface="Calibri"/>
              </a:rPr>
              <a:t>Resulting numbers after increment 4 pass: </a:t>
            </a:r>
            <a:endParaRPr/>
          </a:p>
          <a:p>
            <a:pPr indent="-342900" lvl="0" marL="342900" marR="0" rtl="0" algn="ctr">
              <a:lnSpc>
                <a:spcPct val="100000"/>
              </a:lnSpc>
              <a:spcBef>
                <a:spcPts val="640"/>
              </a:spcBef>
              <a:spcAft>
                <a:spcPts val="0"/>
              </a:spcAft>
              <a:buClr>
                <a:srgbClr val="FFFF00"/>
              </a:buClr>
              <a:buSzPts val="3200"/>
              <a:buFont typeface="Arial"/>
              <a:buNone/>
            </a:pPr>
            <a:r>
              <a:rPr b="1" i="0" lang="en-US" sz="3200" u="none">
                <a:solidFill>
                  <a:srgbClr val="FFFF00"/>
                </a:solidFill>
                <a:latin typeface="Calibri"/>
                <a:ea typeface="Calibri"/>
                <a:cs typeface="Calibri"/>
                <a:sym typeface="Calibri"/>
              </a:rPr>
              <a:t>18</a:t>
            </a:r>
            <a:r>
              <a:rPr b="1" i="0" lang="en-US" sz="3200" u="none">
                <a:solidFill>
                  <a:schemeClr val="dk1"/>
                </a:solidFill>
                <a:latin typeface="Calibri"/>
                <a:ea typeface="Calibri"/>
                <a:cs typeface="Calibri"/>
                <a:sym typeface="Calibri"/>
              </a:rPr>
              <a:t>	</a:t>
            </a:r>
            <a:r>
              <a:rPr b="1" i="0" lang="en-US" sz="3200" u="none">
                <a:solidFill>
                  <a:srgbClr val="00FF00"/>
                </a:solidFill>
                <a:latin typeface="Calibri"/>
                <a:ea typeface="Calibri"/>
                <a:cs typeface="Calibri"/>
                <a:sym typeface="Calibri"/>
              </a:rPr>
              <a:t>32</a:t>
            </a:r>
            <a:r>
              <a:rPr b="1" i="0" lang="en-US" sz="3200" u="none">
                <a:solidFill>
                  <a:schemeClr val="dk1"/>
                </a:solidFill>
                <a:latin typeface="Calibri"/>
                <a:ea typeface="Calibri"/>
                <a:cs typeface="Calibri"/>
                <a:sym typeface="Calibri"/>
              </a:rPr>
              <a:t>	</a:t>
            </a:r>
            <a:r>
              <a:rPr b="1" i="0" lang="en-US" sz="3200" u="none">
                <a:solidFill>
                  <a:srgbClr val="0099CC"/>
                </a:solidFill>
                <a:latin typeface="Calibri"/>
                <a:ea typeface="Calibri"/>
                <a:cs typeface="Calibri"/>
                <a:sym typeface="Calibri"/>
              </a:rPr>
              <a:t>12</a:t>
            </a:r>
            <a:r>
              <a:rPr b="1" i="0" lang="en-US" sz="3200" u="none">
                <a:solidFill>
                  <a:schemeClr val="dk1"/>
                </a:solidFill>
                <a:latin typeface="Calibri"/>
                <a:ea typeface="Calibri"/>
                <a:cs typeface="Calibri"/>
                <a:sym typeface="Calibri"/>
              </a:rPr>
              <a:t>	</a:t>
            </a:r>
            <a:r>
              <a:rPr b="1" i="1" lang="en-US" sz="3200" u="none">
                <a:solidFill>
                  <a:srgbClr val="FF0000"/>
                </a:solidFill>
                <a:latin typeface="Calibri"/>
                <a:ea typeface="Calibri"/>
                <a:cs typeface="Calibri"/>
                <a:sym typeface="Calibri"/>
              </a:rPr>
              <a:t>2</a:t>
            </a:r>
            <a:r>
              <a:rPr b="1" i="0" lang="en-US" sz="3200" u="none">
                <a:solidFill>
                  <a:schemeClr val="dk1"/>
                </a:solidFill>
                <a:latin typeface="Calibri"/>
                <a:ea typeface="Calibri"/>
                <a:cs typeface="Calibri"/>
                <a:sym typeface="Calibri"/>
              </a:rPr>
              <a:t>	</a:t>
            </a:r>
            <a:r>
              <a:rPr b="1" i="0" lang="en-US" sz="3200" u="none">
                <a:solidFill>
                  <a:srgbClr val="FFFF00"/>
                </a:solidFill>
                <a:latin typeface="Calibri"/>
                <a:ea typeface="Calibri"/>
                <a:cs typeface="Calibri"/>
                <a:sym typeface="Calibri"/>
              </a:rPr>
              <a:t>38</a:t>
            </a:r>
            <a:r>
              <a:rPr b="1" i="0" lang="en-US" sz="3200" u="none">
                <a:solidFill>
                  <a:schemeClr val="dk1"/>
                </a:solidFill>
                <a:latin typeface="Calibri"/>
                <a:ea typeface="Calibri"/>
                <a:cs typeface="Calibri"/>
                <a:sym typeface="Calibri"/>
              </a:rPr>
              <a:t>	</a:t>
            </a:r>
            <a:r>
              <a:rPr b="1" i="0" lang="en-US" sz="3200" u="none">
                <a:solidFill>
                  <a:srgbClr val="00FF00"/>
                </a:solidFill>
                <a:latin typeface="Calibri"/>
                <a:ea typeface="Calibri"/>
                <a:cs typeface="Calibri"/>
                <a:sym typeface="Calibri"/>
              </a:rPr>
              <a:t>33</a:t>
            </a:r>
            <a:r>
              <a:rPr b="1" i="0" lang="en-US" sz="3200" u="none">
                <a:solidFill>
                  <a:schemeClr val="dk1"/>
                </a:solidFill>
                <a:latin typeface="Calibri"/>
                <a:ea typeface="Calibri"/>
                <a:cs typeface="Calibri"/>
                <a:sym typeface="Calibri"/>
              </a:rPr>
              <a:t>	</a:t>
            </a:r>
            <a:r>
              <a:rPr b="1" i="0" lang="en-US" sz="3200" u="none">
                <a:solidFill>
                  <a:srgbClr val="0099CC"/>
                </a:solidFill>
                <a:latin typeface="Calibri"/>
                <a:ea typeface="Calibri"/>
                <a:cs typeface="Calibri"/>
                <a:sym typeface="Calibri"/>
              </a:rPr>
              <a:t>16</a:t>
            </a:r>
            <a:r>
              <a:rPr b="1" i="0" lang="en-US" sz="3200" u="none">
                <a:solidFill>
                  <a:schemeClr val="dk1"/>
                </a:solidFill>
                <a:latin typeface="Calibri"/>
                <a:ea typeface="Calibri"/>
                <a:cs typeface="Calibri"/>
                <a:sym typeface="Calibri"/>
              </a:rPr>
              <a:t>	</a:t>
            </a:r>
            <a:r>
              <a:rPr b="1" i="1" lang="en-US" sz="3200" u="none">
                <a:solidFill>
                  <a:srgbClr val="FF0000"/>
                </a:solidFill>
                <a:latin typeface="Calibri"/>
                <a:ea typeface="Calibri"/>
                <a:cs typeface="Calibri"/>
                <a:sym typeface="Calibri"/>
              </a:rPr>
              <a:t>5</a:t>
            </a:r>
            <a:endParaRPr/>
          </a:p>
          <a:p>
            <a:pPr indent="-342900" lvl="0" marL="342900" marR="0" rtl="0" algn="l">
              <a:lnSpc>
                <a:spcPct val="100000"/>
              </a:lnSpc>
              <a:spcBef>
                <a:spcPts val="360"/>
              </a:spcBef>
              <a:spcAft>
                <a:spcPts val="0"/>
              </a:spcAft>
              <a:buClr>
                <a:schemeClr val="hlink"/>
              </a:buClr>
              <a:buSzPts val="1800"/>
              <a:buFont typeface="Arial"/>
              <a:buNone/>
            </a:pPr>
            <a:r>
              <a:rPr b="1" i="0" lang="en-US" sz="1800" u="none">
                <a:solidFill>
                  <a:schemeClr val="hlink"/>
                </a:solidFill>
                <a:latin typeface="Calibri"/>
                <a:ea typeface="Calibri"/>
                <a:cs typeface="Calibri"/>
                <a:sym typeface="Calibri"/>
              </a:rPr>
              <a:t>* floor(4/2) 🡺 floor(2) = 2</a:t>
            </a:r>
            <a:endParaRPr/>
          </a:p>
        </p:txBody>
      </p:sp>
      <p:sp>
        <p:nvSpPr>
          <p:cNvPr id="499" name="Google Shape;499;p34"/>
          <p:cNvSpPr txBox="1"/>
          <p:nvPr/>
        </p:nvSpPr>
        <p:spPr>
          <a:xfrm>
            <a:off x="152400" y="3048000"/>
            <a:ext cx="1441450" cy="366712"/>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increment 2:</a:t>
            </a:r>
            <a:endParaRPr/>
          </a:p>
        </p:txBody>
      </p:sp>
      <p:sp>
        <p:nvSpPr>
          <p:cNvPr id="500" name="Google Shape;500;p34"/>
          <p:cNvSpPr txBox="1"/>
          <p:nvPr/>
        </p:nvSpPr>
        <p:spPr>
          <a:xfrm>
            <a:off x="1676400" y="3048000"/>
            <a:ext cx="692150" cy="366712"/>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FFFF00"/>
              </a:buClr>
              <a:buSzPts val="1800"/>
              <a:buFont typeface="Arial"/>
              <a:buNone/>
            </a:pPr>
            <a:r>
              <a:rPr b="1" i="0" lang="en-US" sz="1800" u="none">
                <a:solidFill>
                  <a:srgbClr val="FFFF00"/>
                </a:solidFill>
                <a:latin typeface="Arial"/>
                <a:ea typeface="Arial"/>
                <a:cs typeface="Arial"/>
                <a:sym typeface="Arial"/>
              </a:rPr>
              <a:t>1</a:t>
            </a:r>
            <a:r>
              <a:rPr b="1" i="0" lang="en-US" sz="1800" u="none">
                <a:solidFill>
                  <a:schemeClr val="dk1"/>
                </a:solidFill>
                <a:latin typeface="Arial"/>
                <a:ea typeface="Arial"/>
                <a:cs typeface="Arial"/>
                <a:sym typeface="Arial"/>
              </a:rPr>
              <a:t>    </a:t>
            </a:r>
            <a:r>
              <a:rPr b="1" i="0" lang="en-US" sz="1800" u="none">
                <a:solidFill>
                  <a:srgbClr val="00FF00"/>
                </a:solidFill>
                <a:latin typeface="Arial"/>
                <a:ea typeface="Arial"/>
                <a:cs typeface="Arial"/>
                <a:sym typeface="Arial"/>
              </a:rPr>
              <a:t>2</a:t>
            </a:r>
            <a:endParaRPr/>
          </a:p>
        </p:txBody>
      </p:sp>
      <p:sp>
        <p:nvSpPr>
          <p:cNvPr id="501" name="Google Shape;501;p34"/>
          <p:cNvSpPr txBox="1"/>
          <p:nvPr/>
        </p:nvSpPr>
        <p:spPr>
          <a:xfrm>
            <a:off x="1219200" y="3505200"/>
            <a:ext cx="6711950" cy="366712"/>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FFFF00"/>
              </a:buClr>
              <a:buSzPts val="1800"/>
              <a:buFont typeface="Arial"/>
              <a:buNone/>
            </a:pPr>
            <a:r>
              <a:rPr b="1" i="0" lang="en-US" sz="1800" u="none">
                <a:solidFill>
                  <a:srgbClr val="FFFF00"/>
                </a:solidFill>
                <a:latin typeface="Arial"/>
                <a:ea typeface="Arial"/>
                <a:cs typeface="Arial"/>
                <a:sym typeface="Arial"/>
              </a:rPr>
              <a:t>18</a:t>
            </a:r>
            <a:r>
              <a:rPr b="1" i="0" lang="en-US" sz="1800" u="none">
                <a:solidFill>
                  <a:schemeClr val="dk1"/>
                </a:solidFill>
                <a:latin typeface="Arial"/>
                <a:ea typeface="Arial"/>
                <a:cs typeface="Arial"/>
                <a:sym typeface="Arial"/>
              </a:rPr>
              <a:t>	</a:t>
            </a:r>
            <a:r>
              <a:rPr b="1" i="0" lang="en-US" sz="1800" u="none">
                <a:solidFill>
                  <a:srgbClr val="00FF00"/>
                </a:solidFill>
                <a:latin typeface="Arial"/>
                <a:ea typeface="Arial"/>
                <a:cs typeface="Arial"/>
                <a:sym typeface="Arial"/>
              </a:rPr>
              <a:t>32</a:t>
            </a:r>
            <a:r>
              <a:rPr b="1" i="0" lang="en-US" sz="1800" u="none">
                <a:solidFill>
                  <a:schemeClr val="dk1"/>
                </a:solidFill>
                <a:latin typeface="Arial"/>
                <a:ea typeface="Arial"/>
                <a:cs typeface="Arial"/>
                <a:sym typeface="Arial"/>
              </a:rPr>
              <a:t>	</a:t>
            </a:r>
            <a:r>
              <a:rPr b="1" i="0" lang="en-US" sz="1800" u="none">
                <a:solidFill>
                  <a:srgbClr val="FFFF00"/>
                </a:solidFill>
                <a:latin typeface="Arial"/>
                <a:ea typeface="Arial"/>
                <a:cs typeface="Arial"/>
                <a:sym typeface="Arial"/>
              </a:rPr>
              <a:t>12</a:t>
            </a:r>
            <a:r>
              <a:rPr b="1" i="0" lang="en-US" sz="1800" u="none">
                <a:solidFill>
                  <a:schemeClr val="dk1"/>
                </a:solidFill>
                <a:latin typeface="Arial"/>
                <a:ea typeface="Arial"/>
                <a:cs typeface="Arial"/>
                <a:sym typeface="Arial"/>
              </a:rPr>
              <a:t>	</a:t>
            </a:r>
            <a:r>
              <a:rPr b="1" i="0" lang="en-US" sz="1800" u="none">
                <a:solidFill>
                  <a:srgbClr val="00FF00"/>
                </a:solidFill>
                <a:latin typeface="Arial"/>
                <a:ea typeface="Arial"/>
                <a:cs typeface="Arial"/>
                <a:sym typeface="Arial"/>
              </a:rPr>
              <a:t>2</a:t>
            </a:r>
            <a:r>
              <a:rPr b="1" i="0" lang="en-US" sz="1800" u="none">
                <a:solidFill>
                  <a:schemeClr val="dk1"/>
                </a:solidFill>
                <a:latin typeface="Arial"/>
                <a:ea typeface="Arial"/>
                <a:cs typeface="Arial"/>
                <a:sym typeface="Arial"/>
              </a:rPr>
              <a:t>	</a:t>
            </a:r>
            <a:r>
              <a:rPr b="1" i="0" lang="en-US" sz="1800" u="none">
                <a:solidFill>
                  <a:srgbClr val="FFFF00"/>
                </a:solidFill>
                <a:latin typeface="Arial"/>
                <a:ea typeface="Arial"/>
                <a:cs typeface="Arial"/>
                <a:sym typeface="Arial"/>
              </a:rPr>
              <a:t>38</a:t>
            </a:r>
            <a:r>
              <a:rPr b="1" i="0" lang="en-US" sz="1800" u="none">
                <a:solidFill>
                  <a:schemeClr val="dk1"/>
                </a:solidFill>
                <a:latin typeface="Arial"/>
                <a:ea typeface="Arial"/>
                <a:cs typeface="Arial"/>
                <a:sym typeface="Arial"/>
              </a:rPr>
              <a:t>	</a:t>
            </a:r>
            <a:r>
              <a:rPr b="1" i="0" lang="en-US" sz="1800" u="none">
                <a:solidFill>
                  <a:srgbClr val="00FF00"/>
                </a:solidFill>
                <a:latin typeface="Arial"/>
                <a:ea typeface="Arial"/>
                <a:cs typeface="Arial"/>
                <a:sym typeface="Arial"/>
              </a:rPr>
              <a:t>33</a:t>
            </a:r>
            <a:r>
              <a:rPr b="1" i="0" lang="en-US" sz="1800" u="none">
                <a:solidFill>
                  <a:schemeClr val="dk1"/>
                </a:solidFill>
                <a:latin typeface="Arial"/>
                <a:ea typeface="Arial"/>
                <a:cs typeface="Arial"/>
                <a:sym typeface="Arial"/>
              </a:rPr>
              <a:t>	</a:t>
            </a:r>
            <a:r>
              <a:rPr b="1" i="0" lang="en-US" sz="1800" u="none">
                <a:solidFill>
                  <a:srgbClr val="FFFF00"/>
                </a:solidFill>
                <a:latin typeface="Arial"/>
                <a:ea typeface="Arial"/>
                <a:cs typeface="Arial"/>
                <a:sym typeface="Arial"/>
              </a:rPr>
              <a:t>16</a:t>
            </a:r>
            <a:r>
              <a:rPr b="1" i="0" lang="en-US" sz="1800" u="none">
                <a:solidFill>
                  <a:schemeClr val="dk1"/>
                </a:solidFill>
                <a:latin typeface="Arial"/>
                <a:ea typeface="Arial"/>
                <a:cs typeface="Arial"/>
                <a:sym typeface="Arial"/>
              </a:rPr>
              <a:t>	</a:t>
            </a:r>
            <a:r>
              <a:rPr b="1" i="0" lang="en-US" sz="1800" u="none">
                <a:solidFill>
                  <a:srgbClr val="00FF00"/>
                </a:solidFill>
                <a:latin typeface="Arial"/>
                <a:ea typeface="Arial"/>
                <a:cs typeface="Arial"/>
                <a:sym typeface="Arial"/>
              </a:rPr>
              <a:t>5</a:t>
            </a:r>
            <a:endParaRPr/>
          </a:p>
        </p:txBody>
      </p:sp>
      <p:sp>
        <p:nvSpPr>
          <p:cNvPr id="502" name="Google Shape;502;p34"/>
          <p:cNvSpPr txBox="1"/>
          <p:nvPr/>
        </p:nvSpPr>
        <p:spPr>
          <a:xfrm>
            <a:off x="228600" y="3886200"/>
            <a:ext cx="7537450" cy="366712"/>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Step </a:t>
            </a:r>
            <a:r>
              <a:rPr b="1" i="0" lang="en-US" sz="1800" u="none">
                <a:solidFill>
                  <a:srgbClr val="FFFF00"/>
                </a:solidFill>
                <a:latin typeface="Arial"/>
                <a:ea typeface="Arial"/>
                <a:cs typeface="Arial"/>
                <a:sym typeface="Arial"/>
              </a:rPr>
              <a:t>1</a:t>
            </a:r>
            <a:r>
              <a:rPr b="0" i="0" lang="en-US" sz="1800" u="none">
                <a:solidFill>
                  <a:schemeClr val="dk1"/>
                </a:solidFill>
                <a:latin typeface="Arial"/>
                <a:ea typeface="Arial"/>
                <a:cs typeface="Arial"/>
                <a:sym typeface="Arial"/>
              </a:rPr>
              <a:t>) Look at </a:t>
            </a:r>
            <a:r>
              <a:rPr b="1" i="0" lang="en-US" sz="1800" u="none">
                <a:solidFill>
                  <a:srgbClr val="FFFF00"/>
                </a:solidFill>
                <a:latin typeface="Arial"/>
                <a:ea typeface="Arial"/>
                <a:cs typeface="Arial"/>
                <a:sym typeface="Arial"/>
              </a:rPr>
              <a:t>18</a:t>
            </a:r>
            <a:r>
              <a:rPr b="0" i="0" lang="en-US" sz="1800" u="none">
                <a:solidFill>
                  <a:schemeClr val="dk1"/>
                </a:solidFill>
                <a:latin typeface="Arial"/>
                <a:ea typeface="Arial"/>
                <a:cs typeface="Arial"/>
                <a:sym typeface="Arial"/>
              </a:rPr>
              <a:t>, </a:t>
            </a:r>
            <a:r>
              <a:rPr b="1" i="0" lang="en-US" sz="1800" u="none">
                <a:solidFill>
                  <a:srgbClr val="FFFF00"/>
                </a:solidFill>
                <a:latin typeface="Arial"/>
                <a:ea typeface="Arial"/>
                <a:cs typeface="Arial"/>
                <a:sym typeface="Arial"/>
              </a:rPr>
              <a:t>12</a:t>
            </a:r>
            <a:r>
              <a:rPr b="0" i="0" lang="en-US" sz="1800" u="none">
                <a:solidFill>
                  <a:schemeClr val="dk1"/>
                </a:solidFill>
                <a:latin typeface="Arial"/>
                <a:ea typeface="Arial"/>
                <a:cs typeface="Arial"/>
                <a:sym typeface="Arial"/>
              </a:rPr>
              <a:t>, </a:t>
            </a:r>
            <a:r>
              <a:rPr b="1" i="0" lang="en-US" sz="1800" u="none">
                <a:solidFill>
                  <a:srgbClr val="FFFF00"/>
                </a:solidFill>
                <a:latin typeface="Arial"/>
                <a:ea typeface="Arial"/>
                <a:cs typeface="Arial"/>
                <a:sym typeface="Arial"/>
              </a:rPr>
              <a:t>38</a:t>
            </a:r>
            <a:r>
              <a:rPr b="0" i="0" lang="en-US" sz="1800" u="none">
                <a:solidFill>
                  <a:schemeClr val="dk1"/>
                </a:solidFill>
                <a:latin typeface="Arial"/>
                <a:ea typeface="Arial"/>
                <a:cs typeface="Arial"/>
                <a:sym typeface="Arial"/>
              </a:rPr>
              <a:t>, </a:t>
            </a:r>
            <a:r>
              <a:rPr b="1" i="0" lang="en-US" sz="1800" u="none">
                <a:solidFill>
                  <a:srgbClr val="FFFF00"/>
                </a:solidFill>
                <a:latin typeface="Arial"/>
                <a:ea typeface="Arial"/>
                <a:cs typeface="Arial"/>
                <a:sym typeface="Arial"/>
              </a:rPr>
              <a:t>16</a:t>
            </a:r>
            <a:r>
              <a:rPr b="0" i="0" lang="en-US" sz="1800" u="none">
                <a:solidFill>
                  <a:schemeClr val="dk1"/>
                </a:solidFill>
                <a:latin typeface="Arial"/>
                <a:ea typeface="Arial"/>
                <a:cs typeface="Arial"/>
                <a:sym typeface="Arial"/>
              </a:rPr>
              <a:t> and sort them in their appropriate location:</a:t>
            </a:r>
            <a:endParaRPr/>
          </a:p>
        </p:txBody>
      </p:sp>
      <p:sp>
        <p:nvSpPr>
          <p:cNvPr id="503" name="Google Shape;503;p34"/>
          <p:cNvSpPr txBox="1"/>
          <p:nvPr/>
        </p:nvSpPr>
        <p:spPr>
          <a:xfrm>
            <a:off x="1219200" y="4343400"/>
            <a:ext cx="6775450" cy="366712"/>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FFFF00"/>
              </a:buClr>
              <a:buSzPts val="1800"/>
              <a:buFont typeface="Arial"/>
              <a:buNone/>
            </a:pPr>
            <a:r>
              <a:rPr b="1" i="0" lang="en-US" sz="1800" u="none">
                <a:solidFill>
                  <a:srgbClr val="FFFF00"/>
                </a:solidFill>
                <a:latin typeface="Arial"/>
                <a:ea typeface="Arial"/>
                <a:cs typeface="Arial"/>
                <a:sym typeface="Arial"/>
              </a:rPr>
              <a:t>12</a:t>
            </a:r>
            <a:r>
              <a:rPr b="1" i="0" lang="en-US" sz="1800" u="none">
                <a:solidFill>
                  <a:schemeClr val="dk1"/>
                </a:solidFill>
                <a:latin typeface="Arial"/>
                <a:ea typeface="Arial"/>
                <a:cs typeface="Arial"/>
                <a:sym typeface="Arial"/>
              </a:rPr>
              <a:t>	38	</a:t>
            </a:r>
            <a:r>
              <a:rPr b="1" i="0" lang="en-US" sz="1800" u="none">
                <a:solidFill>
                  <a:srgbClr val="FFFF00"/>
                </a:solidFill>
                <a:latin typeface="Arial"/>
                <a:ea typeface="Arial"/>
                <a:cs typeface="Arial"/>
                <a:sym typeface="Arial"/>
              </a:rPr>
              <a:t>16</a:t>
            </a:r>
            <a:r>
              <a:rPr b="1" i="0" lang="en-US" sz="1800" u="none">
                <a:solidFill>
                  <a:schemeClr val="dk1"/>
                </a:solidFill>
                <a:latin typeface="Arial"/>
                <a:ea typeface="Arial"/>
                <a:cs typeface="Arial"/>
                <a:sym typeface="Arial"/>
              </a:rPr>
              <a:t>	2	</a:t>
            </a:r>
            <a:r>
              <a:rPr b="1" i="0" lang="en-US" sz="1800" u="none">
                <a:solidFill>
                  <a:srgbClr val="FFFF00"/>
                </a:solidFill>
                <a:latin typeface="Arial"/>
                <a:ea typeface="Arial"/>
                <a:cs typeface="Arial"/>
                <a:sym typeface="Arial"/>
              </a:rPr>
              <a:t>18</a:t>
            </a:r>
            <a:r>
              <a:rPr b="1" i="0" lang="en-US" sz="1800" u="none">
                <a:solidFill>
                  <a:schemeClr val="dk1"/>
                </a:solidFill>
                <a:latin typeface="Arial"/>
                <a:ea typeface="Arial"/>
                <a:cs typeface="Arial"/>
                <a:sym typeface="Arial"/>
              </a:rPr>
              <a:t>	33	</a:t>
            </a:r>
            <a:r>
              <a:rPr b="1" i="0" lang="en-US" sz="1800" u="none">
                <a:solidFill>
                  <a:srgbClr val="FFFF00"/>
                </a:solidFill>
                <a:latin typeface="Arial"/>
                <a:ea typeface="Arial"/>
                <a:cs typeface="Arial"/>
                <a:sym typeface="Arial"/>
              </a:rPr>
              <a:t>38</a:t>
            </a:r>
            <a:r>
              <a:rPr b="1" i="0" lang="en-US" sz="1800" u="none">
                <a:solidFill>
                  <a:schemeClr val="dk1"/>
                </a:solidFill>
                <a:latin typeface="Arial"/>
                <a:ea typeface="Arial"/>
                <a:cs typeface="Arial"/>
                <a:sym typeface="Arial"/>
              </a:rPr>
              <a:t>	5</a:t>
            </a:r>
            <a:r>
              <a:rPr b="0" i="0" lang="en-US" sz="1800" u="none">
                <a:solidFill>
                  <a:schemeClr val="dk1"/>
                </a:solidFill>
                <a:latin typeface="Arial"/>
                <a:ea typeface="Arial"/>
                <a:cs typeface="Arial"/>
                <a:sym typeface="Arial"/>
              </a:rPr>
              <a:t> </a:t>
            </a:r>
            <a:endParaRPr/>
          </a:p>
        </p:txBody>
      </p:sp>
      <p:sp>
        <p:nvSpPr>
          <p:cNvPr id="504" name="Google Shape;504;p34"/>
          <p:cNvSpPr txBox="1"/>
          <p:nvPr/>
        </p:nvSpPr>
        <p:spPr>
          <a:xfrm>
            <a:off x="228600" y="4724400"/>
            <a:ext cx="7283450" cy="366712"/>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Step </a:t>
            </a:r>
            <a:r>
              <a:rPr b="1" i="0" lang="en-US" sz="1800" u="none">
                <a:solidFill>
                  <a:srgbClr val="00FF00"/>
                </a:solidFill>
                <a:latin typeface="Arial"/>
                <a:ea typeface="Arial"/>
                <a:cs typeface="Arial"/>
                <a:sym typeface="Arial"/>
              </a:rPr>
              <a:t>2</a:t>
            </a:r>
            <a:r>
              <a:rPr b="0" i="0" lang="en-US" sz="1800" u="none">
                <a:solidFill>
                  <a:schemeClr val="dk1"/>
                </a:solidFill>
                <a:latin typeface="Arial"/>
                <a:ea typeface="Arial"/>
                <a:cs typeface="Arial"/>
                <a:sym typeface="Arial"/>
              </a:rPr>
              <a:t>) Look at </a:t>
            </a:r>
            <a:r>
              <a:rPr b="1" i="0" lang="en-US" sz="1800" u="none">
                <a:solidFill>
                  <a:srgbClr val="00FF00"/>
                </a:solidFill>
                <a:latin typeface="Arial"/>
                <a:ea typeface="Arial"/>
                <a:cs typeface="Arial"/>
                <a:sym typeface="Arial"/>
              </a:rPr>
              <a:t>32</a:t>
            </a:r>
            <a:r>
              <a:rPr b="0" i="0" lang="en-US" sz="1800" u="none">
                <a:solidFill>
                  <a:schemeClr val="dk1"/>
                </a:solidFill>
                <a:latin typeface="Arial"/>
                <a:ea typeface="Arial"/>
                <a:cs typeface="Arial"/>
                <a:sym typeface="Arial"/>
              </a:rPr>
              <a:t>, </a:t>
            </a:r>
            <a:r>
              <a:rPr b="1" i="0" lang="en-US" sz="1800" u="none">
                <a:solidFill>
                  <a:srgbClr val="00FF00"/>
                </a:solidFill>
                <a:latin typeface="Arial"/>
                <a:ea typeface="Arial"/>
                <a:cs typeface="Arial"/>
                <a:sym typeface="Arial"/>
              </a:rPr>
              <a:t>2</a:t>
            </a:r>
            <a:r>
              <a:rPr b="0" i="0" lang="en-US" sz="1800" u="none">
                <a:solidFill>
                  <a:schemeClr val="dk1"/>
                </a:solidFill>
                <a:latin typeface="Arial"/>
                <a:ea typeface="Arial"/>
                <a:cs typeface="Arial"/>
                <a:sym typeface="Arial"/>
              </a:rPr>
              <a:t>, </a:t>
            </a:r>
            <a:r>
              <a:rPr b="1" i="0" lang="en-US" sz="1800" u="none">
                <a:solidFill>
                  <a:srgbClr val="00FF00"/>
                </a:solidFill>
                <a:latin typeface="Arial"/>
                <a:ea typeface="Arial"/>
                <a:cs typeface="Arial"/>
                <a:sym typeface="Arial"/>
              </a:rPr>
              <a:t>33</a:t>
            </a:r>
            <a:r>
              <a:rPr b="0" i="0" lang="en-US" sz="1800" u="none">
                <a:solidFill>
                  <a:schemeClr val="dk1"/>
                </a:solidFill>
                <a:latin typeface="Arial"/>
                <a:ea typeface="Arial"/>
                <a:cs typeface="Arial"/>
                <a:sym typeface="Arial"/>
              </a:rPr>
              <a:t>, </a:t>
            </a:r>
            <a:r>
              <a:rPr b="1" i="0" lang="en-US" sz="1800" u="none">
                <a:solidFill>
                  <a:srgbClr val="00FF00"/>
                </a:solidFill>
                <a:latin typeface="Arial"/>
                <a:ea typeface="Arial"/>
                <a:cs typeface="Arial"/>
                <a:sym typeface="Arial"/>
              </a:rPr>
              <a:t>5</a:t>
            </a:r>
            <a:r>
              <a:rPr b="0" i="0" lang="en-US" sz="1800" u="none">
                <a:solidFill>
                  <a:schemeClr val="dk1"/>
                </a:solidFill>
                <a:latin typeface="Arial"/>
                <a:ea typeface="Arial"/>
                <a:cs typeface="Arial"/>
                <a:sym typeface="Arial"/>
              </a:rPr>
              <a:t> and sort them in their appropriate location:</a:t>
            </a:r>
            <a:endParaRPr/>
          </a:p>
        </p:txBody>
      </p:sp>
      <p:sp>
        <p:nvSpPr>
          <p:cNvPr id="505" name="Google Shape;505;p34"/>
          <p:cNvSpPr txBox="1"/>
          <p:nvPr/>
        </p:nvSpPr>
        <p:spPr>
          <a:xfrm>
            <a:off x="1219200" y="5105400"/>
            <a:ext cx="6902450" cy="366712"/>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12	</a:t>
            </a:r>
            <a:r>
              <a:rPr b="1" i="0" lang="en-US" sz="1800" u="none">
                <a:solidFill>
                  <a:srgbClr val="00FF00"/>
                </a:solidFill>
                <a:latin typeface="Arial"/>
                <a:ea typeface="Arial"/>
                <a:cs typeface="Arial"/>
                <a:sym typeface="Arial"/>
              </a:rPr>
              <a:t>2</a:t>
            </a:r>
            <a:r>
              <a:rPr b="1" i="0" lang="en-US" sz="1800" u="none">
                <a:solidFill>
                  <a:schemeClr val="dk1"/>
                </a:solidFill>
                <a:latin typeface="Arial"/>
                <a:ea typeface="Arial"/>
                <a:cs typeface="Arial"/>
                <a:sym typeface="Arial"/>
              </a:rPr>
              <a:t>	16	</a:t>
            </a:r>
            <a:r>
              <a:rPr b="1" i="0" lang="en-US" sz="1800" u="none">
                <a:solidFill>
                  <a:srgbClr val="00FF00"/>
                </a:solidFill>
                <a:latin typeface="Arial"/>
                <a:ea typeface="Arial"/>
                <a:cs typeface="Arial"/>
                <a:sym typeface="Arial"/>
              </a:rPr>
              <a:t>5</a:t>
            </a:r>
            <a:r>
              <a:rPr b="1" i="0" lang="en-US" sz="1800" u="none">
                <a:solidFill>
                  <a:schemeClr val="dk1"/>
                </a:solidFill>
                <a:latin typeface="Arial"/>
                <a:ea typeface="Arial"/>
                <a:cs typeface="Arial"/>
                <a:sym typeface="Arial"/>
              </a:rPr>
              <a:t>	18	</a:t>
            </a:r>
            <a:r>
              <a:rPr b="1" i="0" lang="en-US" sz="1800" u="none">
                <a:solidFill>
                  <a:srgbClr val="00FF00"/>
                </a:solidFill>
                <a:latin typeface="Arial"/>
                <a:ea typeface="Arial"/>
                <a:cs typeface="Arial"/>
                <a:sym typeface="Arial"/>
              </a:rPr>
              <a:t>32</a:t>
            </a:r>
            <a:r>
              <a:rPr b="1" i="0" lang="en-US" sz="1800" u="none">
                <a:solidFill>
                  <a:schemeClr val="dk1"/>
                </a:solidFill>
                <a:latin typeface="Arial"/>
                <a:ea typeface="Arial"/>
                <a:cs typeface="Arial"/>
                <a:sym typeface="Arial"/>
              </a:rPr>
              <a:t>	38	</a:t>
            </a:r>
            <a:r>
              <a:rPr b="1" i="0" lang="en-US" sz="1800" u="none">
                <a:solidFill>
                  <a:srgbClr val="00FF00"/>
                </a:solidFill>
                <a:latin typeface="Arial"/>
                <a:ea typeface="Arial"/>
                <a:cs typeface="Arial"/>
                <a:sym typeface="Arial"/>
              </a:rPr>
              <a:t>33</a:t>
            </a:r>
            <a:r>
              <a:rPr b="0" i="0" lang="en-US" sz="1800" u="none">
                <a:solidFill>
                  <a:schemeClr val="dk1"/>
                </a:solidFill>
                <a:latin typeface="Arial"/>
                <a:ea typeface="Arial"/>
                <a:cs typeface="Arial"/>
                <a:sym typeface="Arial"/>
              </a:rPr>
              <a:t>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99"/>
                                        </p:tgtEl>
                                        <p:attrNameLst>
                                          <p:attrName>style.visibility</p:attrName>
                                        </p:attrNameLst>
                                      </p:cBhvr>
                                      <p:to>
                                        <p:strVal val="visible"/>
                                      </p:to>
                                    </p:set>
                                    <p:anim calcmode="lin" valueType="num">
                                      <p:cBhvr additive="base">
                                        <p:cTn dur="500"/>
                                        <p:tgtEl>
                                          <p:spTgt spid="499"/>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500"/>
                                        </p:tgtEl>
                                        <p:attrNameLst>
                                          <p:attrName>style.visibility</p:attrName>
                                        </p:attrNameLst>
                                      </p:cBhvr>
                                      <p:to>
                                        <p:strVal val="visible"/>
                                      </p:to>
                                    </p:set>
                                    <p:anim calcmode="lin" valueType="num">
                                      <p:cBhvr additive="base">
                                        <p:cTn dur="500"/>
                                        <p:tgtEl>
                                          <p:spTgt spid="500"/>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501"/>
                                        </p:tgtEl>
                                        <p:attrNameLst>
                                          <p:attrName>style.visibility</p:attrName>
                                        </p:attrNameLst>
                                      </p:cBhvr>
                                      <p:to>
                                        <p:strVal val="visible"/>
                                      </p:to>
                                    </p:set>
                                    <p:anim calcmode="lin" valueType="num">
                                      <p:cBhvr additive="base">
                                        <p:cTn dur="500"/>
                                        <p:tgtEl>
                                          <p:spTgt spid="501"/>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02"/>
                                        </p:tgtEl>
                                        <p:attrNameLst>
                                          <p:attrName>style.visibility</p:attrName>
                                        </p:attrNameLst>
                                      </p:cBhvr>
                                      <p:to>
                                        <p:strVal val="visible"/>
                                      </p:to>
                                    </p:set>
                                    <p:anim calcmode="lin" valueType="num">
                                      <p:cBhvr additive="base">
                                        <p:cTn dur="500"/>
                                        <p:tgtEl>
                                          <p:spTgt spid="502"/>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503"/>
                                        </p:tgtEl>
                                        <p:attrNameLst>
                                          <p:attrName>style.visibility</p:attrName>
                                        </p:attrNameLst>
                                      </p:cBhvr>
                                      <p:to>
                                        <p:strVal val="visible"/>
                                      </p:to>
                                    </p:set>
                                    <p:anim calcmode="lin" valueType="num">
                                      <p:cBhvr additive="base">
                                        <p:cTn dur="500"/>
                                        <p:tgtEl>
                                          <p:spTgt spid="503"/>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04"/>
                                        </p:tgtEl>
                                        <p:attrNameLst>
                                          <p:attrName>style.visibility</p:attrName>
                                        </p:attrNameLst>
                                      </p:cBhvr>
                                      <p:to>
                                        <p:strVal val="visible"/>
                                      </p:to>
                                    </p:set>
                                    <p:anim calcmode="lin" valueType="num">
                                      <p:cBhvr additive="base">
                                        <p:cTn dur="500"/>
                                        <p:tgtEl>
                                          <p:spTgt spid="504"/>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505"/>
                                        </p:tgtEl>
                                        <p:attrNameLst>
                                          <p:attrName>style.visibility</p:attrName>
                                        </p:attrNameLst>
                                      </p:cBhvr>
                                      <p:to>
                                        <p:strVal val="visible"/>
                                      </p:to>
                                    </p:set>
                                    <p:anim calcmode="lin" valueType="num">
                                      <p:cBhvr additive="base">
                                        <p:cTn dur="500"/>
                                        <p:tgtEl>
                                          <p:spTgt spid="505"/>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DEBCF"/>
            </a:gs>
            <a:gs pos="50000">
              <a:srgbClr val="9CB86E"/>
            </a:gs>
            <a:gs pos="100000">
              <a:srgbClr val="156B13"/>
            </a:gs>
          </a:gsLst>
          <a:lin ang="5400000" scaled="0"/>
        </a:gradFill>
      </p:bgPr>
    </p:bg>
    <p:spTree>
      <p:nvGrpSpPr>
        <p:cNvPr id="509" name="Shape 509"/>
        <p:cNvGrpSpPr/>
        <p:nvPr/>
      </p:nvGrpSpPr>
      <p:grpSpPr>
        <a:xfrm>
          <a:off x="0" y="0"/>
          <a:ext cx="0" cy="0"/>
          <a:chOff x="0" y="0"/>
          <a:chExt cx="0" cy="0"/>
        </a:xfrm>
      </p:grpSpPr>
      <p:sp>
        <p:nvSpPr>
          <p:cNvPr id="510" name="Google Shape;510;p3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Arial"/>
              <a:buNone/>
            </a:pPr>
            <a:r>
              <a:rPr b="0" i="0" lang="en-US" sz="4400" u="sng">
                <a:solidFill>
                  <a:schemeClr val="dk1"/>
                </a:solidFill>
                <a:latin typeface="Arial"/>
                <a:ea typeface="Arial"/>
                <a:cs typeface="Arial"/>
                <a:sym typeface="Arial"/>
              </a:rPr>
              <a:t>Shellsort Examples</a:t>
            </a:r>
            <a:endParaRPr/>
          </a:p>
        </p:txBody>
      </p:sp>
      <p:sp>
        <p:nvSpPr>
          <p:cNvPr id="511" name="Google Shape;511;p35"/>
          <p:cNvSpPr txBox="1"/>
          <p:nvPr>
            <p:ph idx="1" type="body"/>
          </p:nvPr>
        </p:nvSpPr>
        <p:spPr>
          <a:xfrm>
            <a:off x="0" y="1295400"/>
            <a:ext cx="9144000" cy="5562600"/>
          </a:xfrm>
          <a:prstGeom prst="rect">
            <a:avLst/>
          </a:prstGeom>
          <a:noFill/>
          <a:ln>
            <a:noFill/>
          </a:ln>
        </p:spPr>
        <p:txBody>
          <a:bodyPr anchorCtr="0" anchor="t" bIns="45700" lIns="91425" spcFirstLastPara="1" rIns="91425" wrap="square" tIns="45700">
            <a:noAutofit/>
          </a:bodyPr>
          <a:lstStyle/>
          <a:p>
            <a:pPr indent="-342900" lvl="0" marL="342900" rtl="0" algn="ctr">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Sort: 18   32   12   5   38   33   16   2</a:t>
            </a:r>
            <a:endParaRPr/>
          </a:p>
        </p:txBody>
      </p:sp>
      <p:sp>
        <p:nvSpPr>
          <p:cNvPr id="512" name="Google Shape;512;p35"/>
          <p:cNvSpPr txBox="1"/>
          <p:nvPr/>
        </p:nvSpPr>
        <p:spPr>
          <a:xfrm>
            <a:off x="228600" y="1905000"/>
            <a:ext cx="2860675" cy="366712"/>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800"/>
              <a:buFont typeface="Arial"/>
              <a:buNone/>
            </a:pPr>
            <a:r>
              <a:rPr b="1" i="0" lang="en-US" sz="1800" u="none">
                <a:solidFill>
                  <a:schemeClr val="hlink"/>
                </a:solidFill>
                <a:latin typeface="Arial"/>
                <a:ea typeface="Arial"/>
                <a:cs typeface="Arial"/>
                <a:sym typeface="Arial"/>
              </a:rPr>
              <a:t>* floor(2/2) 🡺 floor(1) = 1</a:t>
            </a:r>
            <a:endParaRPr/>
          </a:p>
        </p:txBody>
      </p:sp>
      <p:sp>
        <p:nvSpPr>
          <p:cNvPr id="513" name="Google Shape;513;p35"/>
          <p:cNvSpPr txBox="1"/>
          <p:nvPr/>
        </p:nvSpPr>
        <p:spPr>
          <a:xfrm>
            <a:off x="304800" y="2209800"/>
            <a:ext cx="1606550" cy="366712"/>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800"/>
              <a:buFont typeface="Arial"/>
              <a:buNone/>
            </a:pPr>
            <a:r>
              <a:rPr b="1" i="0" lang="en-US" sz="1800" u="none">
                <a:solidFill>
                  <a:schemeClr val="hlink"/>
                </a:solidFill>
                <a:latin typeface="Arial"/>
                <a:ea typeface="Arial"/>
                <a:cs typeface="Arial"/>
                <a:sym typeface="Arial"/>
              </a:rPr>
              <a:t>increment 1:</a:t>
            </a:r>
            <a:r>
              <a:rPr b="0" i="0" lang="en-US" sz="1800" u="none">
                <a:solidFill>
                  <a:schemeClr val="dk1"/>
                </a:solidFill>
                <a:latin typeface="Arial"/>
                <a:ea typeface="Arial"/>
                <a:cs typeface="Arial"/>
                <a:sym typeface="Arial"/>
              </a:rPr>
              <a:t> </a:t>
            </a:r>
            <a:endParaRPr/>
          </a:p>
        </p:txBody>
      </p:sp>
      <p:sp>
        <p:nvSpPr>
          <p:cNvPr id="514" name="Google Shape;514;p35"/>
          <p:cNvSpPr txBox="1"/>
          <p:nvPr/>
        </p:nvSpPr>
        <p:spPr>
          <a:xfrm>
            <a:off x="1981200" y="2209800"/>
            <a:ext cx="311150" cy="366712"/>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FFFF00"/>
              </a:buClr>
              <a:buSzPts val="1800"/>
              <a:buFont typeface="Arial"/>
              <a:buNone/>
            </a:pPr>
            <a:r>
              <a:rPr b="1" i="0" lang="en-US" sz="1800" u="none">
                <a:solidFill>
                  <a:srgbClr val="FFFF00"/>
                </a:solidFill>
                <a:latin typeface="Arial"/>
                <a:ea typeface="Arial"/>
                <a:cs typeface="Arial"/>
                <a:sym typeface="Arial"/>
              </a:rPr>
              <a:t>1</a:t>
            </a:r>
            <a:endParaRPr/>
          </a:p>
        </p:txBody>
      </p:sp>
      <p:sp>
        <p:nvSpPr>
          <p:cNvPr id="515" name="Google Shape;515;p35"/>
          <p:cNvSpPr txBox="1"/>
          <p:nvPr/>
        </p:nvSpPr>
        <p:spPr>
          <a:xfrm>
            <a:off x="1143000" y="2590800"/>
            <a:ext cx="6902450" cy="366712"/>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FFFF00"/>
              </a:buClr>
              <a:buSzPts val="1800"/>
              <a:buFont typeface="Arial"/>
              <a:buNone/>
            </a:pPr>
            <a:r>
              <a:rPr b="1" i="0" lang="en-US" sz="1800" u="none">
                <a:solidFill>
                  <a:srgbClr val="FFFF00"/>
                </a:solidFill>
                <a:latin typeface="Arial"/>
                <a:ea typeface="Arial"/>
                <a:cs typeface="Arial"/>
                <a:sym typeface="Arial"/>
              </a:rPr>
              <a:t>12</a:t>
            </a:r>
            <a:r>
              <a:rPr b="1" i="0" lang="en-US" sz="1800" u="none">
                <a:solidFill>
                  <a:schemeClr val="dk1"/>
                </a:solidFill>
                <a:latin typeface="Arial"/>
                <a:ea typeface="Arial"/>
                <a:cs typeface="Arial"/>
                <a:sym typeface="Arial"/>
              </a:rPr>
              <a:t>	</a:t>
            </a:r>
            <a:r>
              <a:rPr b="1" i="0" lang="en-US" sz="1800" u="none">
                <a:solidFill>
                  <a:srgbClr val="FFFF00"/>
                </a:solidFill>
                <a:latin typeface="Arial"/>
                <a:ea typeface="Arial"/>
                <a:cs typeface="Arial"/>
                <a:sym typeface="Arial"/>
              </a:rPr>
              <a:t>2</a:t>
            </a:r>
            <a:r>
              <a:rPr b="1" i="0" lang="en-US" sz="1800" u="none">
                <a:solidFill>
                  <a:schemeClr val="dk1"/>
                </a:solidFill>
                <a:latin typeface="Arial"/>
                <a:ea typeface="Arial"/>
                <a:cs typeface="Arial"/>
                <a:sym typeface="Arial"/>
              </a:rPr>
              <a:t>	</a:t>
            </a:r>
            <a:r>
              <a:rPr b="1" i="0" lang="en-US" sz="1800" u="none">
                <a:solidFill>
                  <a:srgbClr val="FFFF00"/>
                </a:solidFill>
                <a:latin typeface="Arial"/>
                <a:ea typeface="Arial"/>
                <a:cs typeface="Arial"/>
                <a:sym typeface="Arial"/>
              </a:rPr>
              <a:t>16</a:t>
            </a:r>
            <a:r>
              <a:rPr b="1" i="0" lang="en-US" sz="1800" u="none">
                <a:solidFill>
                  <a:schemeClr val="dk1"/>
                </a:solidFill>
                <a:latin typeface="Arial"/>
                <a:ea typeface="Arial"/>
                <a:cs typeface="Arial"/>
                <a:sym typeface="Arial"/>
              </a:rPr>
              <a:t>	</a:t>
            </a:r>
            <a:r>
              <a:rPr b="1" i="0" lang="en-US" sz="1800" u="none">
                <a:solidFill>
                  <a:srgbClr val="FFFF00"/>
                </a:solidFill>
                <a:latin typeface="Arial"/>
                <a:ea typeface="Arial"/>
                <a:cs typeface="Arial"/>
                <a:sym typeface="Arial"/>
              </a:rPr>
              <a:t>5</a:t>
            </a:r>
            <a:r>
              <a:rPr b="1" i="0" lang="en-US" sz="1800" u="none">
                <a:solidFill>
                  <a:schemeClr val="dk1"/>
                </a:solidFill>
                <a:latin typeface="Arial"/>
                <a:ea typeface="Arial"/>
                <a:cs typeface="Arial"/>
                <a:sym typeface="Arial"/>
              </a:rPr>
              <a:t>	</a:t>
            </a:r>
            <a:r>
              <a:rPr b="1" i="0" lang="en-US" sz="1800" u="none">
                <a:solidFill>
                  <a:srgbClr val="FFFF00"/>
                </a:solidFill>
                <a:latin typeface="Arial"/>
                <a:ea typeface="Arial"/>
                <a:cs typeface="Arial"/>
                <a:sym typeface="Arial"/>
              </a:rPr>
              <a:t>18</a:t>
            </a:r>
            <a:r>
              <a:rPr b="1" i="0" lang="en-US" sz="1800" u="none">
                <a:solidFill>
                  <a:schemeClr val="dk1"/>
                </a:solidFill>
                <a:latin typeface="Arial"/>
                <a:ea typeface="Arial"/>
                <a:cs typeface="Arial"/>
                <a:sym typeface="Arial"/>
              </a:rPr>
              <a:t>	</a:t>
            </a:r>
            <a:r>
              <a:rPr b="1" i="0" lang="en-US" sz="1800" u="none">
                <a:solidFill>
                  <a:srgbClr val="FFFF00"/>
                </a:solidFill>
                <a:latin typeface="Arial"/>
                <a:ea typeface="Arial"/>
                <a:cs typeface="Arial"/>
                <a:sym typeface="Arial"/>
              </a:rPr>
              <a:t>32</a:t>
            </a:r>
            <a:r>
              <a:rPr b="1" i="0" lang="en-US" sz="1800" u="none">
                <a:solidFill>
                  <a:schemeClr val="dk1"/>
                </a:solidFill>
                <a:latin typeface="Arial"/>
                <a:ea typeface="Arial"/>
                <a:cs typeface="Arial"/>
                <a:sym typeface="Arial"/>
              </a:rPr>
              <a:t>	</a:t>
            </a:r>
            <a:r>
              <a:rPr b="1" i="0" lang="en-US" sz="1800" u="none">
                <a:solidFill>
                  <a:srgbClr val="FFFF00"/>
                </a:solidFill>
                <a:latin typeface="Arial"/>
                <a:ea typeface="Arial"/>
                <a:cs typeface="Arial"/>
                <a:sym typeface="Arial"/>
              </a:rPr>
              <a:t>38</a:t>
            </a:r>
            <a:r>
              <a:rPr b="1" i="0" lang="en-US" sz="1800" u="none">
                <a:solidFill>
                  <a:schemeClr val="dk1"/>
                </a:solidFill>
                <a:latin typeface="Arial"/>
                <a:ea typeface="Arial"/>
                <a:cs typeface="Arial"/>
                <a:sym typeface="Arial"/>
              </a:rPr>
              <a:t>	</a:t>
            </a:r>
            <a:r>
              <a:rPr b="1" i="0" lang="en-US" sz="1800" u="none">
                <a:solidFill>
                  <a:srgbClr val="FFFF00"/>
                </a:solidFill>
                <a:latin typeface="Arial"/>
                <a:ea typeface="Arial"/>
                <a:cs typeface="Arial"/>
                <a:sym typeface="Arial"/>
              </a:rPr>
              <a:t>33</a:t>
            </a:r>
            <a:r>
              <a:rPr b="0" i="0" lang="en-US" sz="1800" u="none">
                <a:solidFill>
                  <a:schemeClr val="dk1"/>
                </a:solidFill>
                <a:latin typeface="Arial"/>
                <a:ea typeface="Arial"/>
                <a:cs typeface="Arial"/>
                <a:sym typeface="Arial"/>
              </a:rPr>
              <a:t> </a:t>
            </a:r>
            <a:endParaRPr/>
          </a:p>
        </p:txBody>
      </p:sp>
      <p:sp>
        <p:nvSpPr>
          <p:cNvPr id="516" name="Google Shape;516;p35"/>
          <p:cNvSpPr txBox="1"/>
          <p:nvPr/>
        </p:nvSpPr>
        <p:spPr>
          <a:xfrm>
            <a:off x="1120775" y="3246437"/>
            <a:ext cx="6902450" cy="366712"/>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2	5	12	16	18	32	33	38</a:t>
            </a:r>
            <a:r>
              <a:rPr b="0" i="0" lang="en-US" sz="1800" u="none">
                <a:solidFill>
                  <a:schemeClr val="dk1"/>
                </a:solidFill>
                <a:latin typeface="Arial"/>
                <a:ea typeface="Arial"/>
                <a:cs typeface="Arial"/>
                <a:sym typeface="Arial"/>
              </a:rPr>
              <a:t> </a:t>
            </a:r>
            <a:endParaRPr/>
          </a:p>
        </p:txBody>
      </p:sp>
      <p:sp>
        <p:nvSpPr>
          <p:cNvPr id="517" name="Google Shape;517;p35"/>
          <p:cNvSpPr txBox="1"/>
          <p:nvPr/>
        </p:nvSpPr>
        <p:spPr>
          <a:xfrm>
            <a:off x="593725" y="3973512"/>
            <a:ext cx="8020050" cy="7016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The last increment or phase of Shellsort is basically an Insertion </a:t>
            </a:r>
            <a:endParaRPr/>
          </a:p>
          <a:p>
            <a:pPr indent="0" lvl="0" marL="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Sort algorithm.</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12"/>
                                        </p:tgtEl>
                                        <p:attrNameLst>
                                          <p:attrName>style.visibility</p:attrName>
                                        </p:attrNameLst>
                                      </p:cBhvr>
                                      <p:to>
                                        <p:strVal val="visible"/>
                                      </p:to>
                                    </p:set>
                                    <p:anim calcmode="lin" valueType="num">
                                      <p:cBhvr additive="base">
                                        <p:cTn dur="500"/>
                                        <p:tgtEl>
                                          <p:spTgt spid="512"/>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513"/>
                                        </p:tgtEl>
                                        <p:attrNameLst>
                                          <p:attrName>style.visibility</p:attrName>
                                        </p:attrNameLst>
                                      </p:cBhvr>
                                      <p:to>
                                        <p:strVal val="visible"/>
                                      </p:to>
                                    </p:set>
                                    <p:anim calcmode="lin" valueType="num">
                                      <p:cBhvr additive="base">
                                        <p:cTn dur="500"/>
                                        <p:tgtEl>
                                          <p:spTgt spid="513"/>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515"/>
                                        </p:tgtEl>
                                        <p:attrNameLst>
                                          <p:attrName>style.visibility</p:attrName>
                                        </p:attrNameLst>
                                      </p:cBhvr>
                                      <p:to>
                                        <p:strVal val="visible"/>
                                      </p:to>
                                    </p:set>
                                    <p:anim calcmode="lin" valueType="num">
                                      <p:cBhvr additive="base">
                                        <p:cTn dur="500"/>
                                        <p:tgtEl>
                                          <p:spTgt spid="515"/>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514"/>
                                        </p:tgtEl>
                                        <p:attrNameLst>
                                          <p:attrName>style.visibility</p:attrName>
                                        </p:attrNameLst>
                                      </p:cBhvr>
                                      <p:to>
                                        <p:strVal val="visible"/>
                                      </p:to>
                                    </p:set>
                                    <p:anim calcmode="lin" valueType="num">
                                      <p:cBhvr additive="base">
                                        <p:cTn dur="500"/>
                                        <p:tgtEl>
                                          <p:spTgt spid="514"/>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16"/>
                                        </p:tgtEl>
                                        <p:attrNameLst>
                                          <p:attrName>style.visibility</p:attrName>
                                        </p:attrNameLst>
                                      </p:cBhvr>
                                      <p:to>
                                        <p:strVal val="visible"/>
                                      </p:to>
                                    </p:set>
                                    <p:anim calcmode="lin" valueType="num">
                                      <p:cBhvr additive="base">
                                        <p:cTn dur="500"/>
                                        <p:tgtEl>
                                          <p:spTgt spid="516"/>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517"/>
                                        </p:tgtEl>
                                        <p:attrNameLst>
                                          <p:attrName>style.visibility</p:attrName>
                                        </p:attrNameLst>
                                      </p:cBhvr>
                                      <p:to>
                                        <p:strVal val="visible"/>
                                      </p:to>
                                    </p:set>
                                    <p:anim calcmode="lin" valueType="num">
                                      <p:cBhvr additive="base">
                                        <p:cTn dur="500"/>
                                        <p:tgtEl>
                                          <p:spTgt spid="517"/>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pic>
        <p:nvPicPr>
          <p:cNvPr id="522" name="Google Shape;522;p36"/>
          <p:cNvPicPr preferRelativeResize="0"/>
          <p:nvPr/>
        </p:nvPicPr>
        <p:blipFill rotWithShape="1">
          <a:blip r:embed="rId3">
            <a:alphaModFix/>
          </a:blip>
          <a:srcRect b="0" l="0" r="0" t="0"/>
          <a:stretch/>
        </p:blipFill>
        <p:spPr>
          <a:xfrm>
            <a:off x="1447800" y="1600200"/>
            <a:ext cx="5638800" cy="5057775"/>
          </a:xfrm>
          <a:prstGeom prst="rect">
            <a:avLst/>
          </a:prstGeom>
          <a:noFill/>
          <a:ln>
            <a:noFill/>
          </a:ln>
        </p:spPr>
      </p:pic>
      <p:pic>
        <p:nvPicPr>
          <p:cNvPr id="523" name="Google Shape;523;p36"/>
          <p:cNvPicPr preferRelativeResize="0"/>
          <p:nvPr/>
        </p:nvPicPr>
        <p:blipFill rotWithShape="1">
          <a:blip r:embed="rId4">
            <a:alphaModFix/>
          </a:blip>
          <a:srcRect b="0" l="0" r="0" t="0"/>
          <a:stretch/>
        </p:blipFill>
        <p:spPr>
          <a:xfrm>
            <a:off x="1371600" y="304800"/>
            <a:ext cx="5761037" cy="9906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pic>
        <p:nvPicPr>
          <p:cNvPr id="528" name="Google Shape;528;p37"/>
          <p:cNvPicPr preferRelativeResize="0"/>
          <p:nvPr/>
        </p:nvPicPr>
        <p:blipFill rotWithShape="1">
          <a:blip r:embed="rId3">
            <a:alphaModFix/>
          </a:blip>
          <a:srcRect b="0" l="0" r="0" t="0"/>
          <a:stretch/>
        </p:blipFill>
        <p:spPr>
          <a:xfrm>
            <a:off x="1219200" y="228600"/>
            <a:ext cx="6110287" cy="3505200"/>
          </a:xfrm>
          <a:prstGeom prst="rect">
            <a:avLst/>
          </a:prstGeom>
          <a:noFill/>
          <a:ln>
            <a:noFill/>
          </a:ln>
        </p:spPr>
      </p:pic>
      <p:pic>
        <p:nvPicPr>
          <p:cNvPr id="529" name="Google Shape;529;p37"/>
          <p:cNvPicPr preferRelativeResize="0"/>
          <p:nvPr/>
        </p:nvPicPr>
        <p:blipFill rotWithShape="1">
          <a:blip r:embed="rId4">
            <a:alphaModFix/>
          </a:blip>
          <a:srcRect b="0" l="0" r="0" t="0"/>
          <a:stretch/>
        </p:blipFill>
        <p:spPr>
          <a:xfrm>
            <a:off x="1362075" y="3962400"/>
            <a:ext cx="5800725" cy="27432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sp>
        <p:nvSpPr>
          <p:cNvPr id="534" name="Google Shape;534;p38"/>
          <p:cNvSpPr txBox="1"/>
          <p:nvPr>
            <p:ph idx="1" type="body"/>
          </p:nvPr>
        </p:nvSpPr>
        <p:spPr>
          <a:xfrm>
            <a:off x="457200" y="533400"/>
            <a:ext cx="8229600" cy="6019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Best Case: The best case in the shell sort is when the array is already sorted in the right order. The number of comparisons is less.</a:t>
            </a:r>
            <a:endParaRPr/>
          </a:p>
          <a:p>
            <a:pPr indent="-139700" lvl="0" marL="342900" rtl="0" algn="l">
              <a:lnSpc>
                <a:spcPct val="100000"/>
              </a:lnSpc>
              <a:spcBef>
                <a:spcPts val="640"/>
              </a:spcBef>
              <a:spcAft>
                <a:spcPts val="0"/>
              </a:spcAft>
              <a:buClr>
                <a:schemeClr val="dk1"/>
              </a:buClr>
              <a:buSzPts val="3200"/>
              <a:buFont typeface="Arial"/>
              <a:buNone/>
            </a:pPr>
            <a:r>
              <a:t/>
            </a:r>
            <a:endParaRPr b="0" i="0" sz="3200" u="none">
              <a:solidFill>
                <a:schemeClr val="dk1"/>
              </a:solidFill>
              <a:latin typeface="Calibri"/>
              <a:ea typeface="Calibri"/>
              <a:cs typeface="Calibri"/>
              <a:sym typeface="Calibri"/>
            </a:endParaRPr>
          </a:p>
          <a:p>
            <a:pPr indent="-342900" lvl="0" marL="34290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The running time of Shellsort depends on the choice of increment sequence. </a:t>
            </a:r>
            <a:endParaRPr/>
          </a:p>
          <a:p>
            <a:pPr indent="-139700" lvl="0" marL="342900" rtl="0" algn="l">
              <a:lnSpc>
                <a:spcPct val="100000"/>
              </a:lnSpc>
              <a:spcBef>
                <a:spcPts val="640"/>
              </a:spcBef>
              <a:spcAft>
                <a:spcPts val="0"/>
              </a:spcAft>
              <a:buClr>
                <a:schemeClr val="dk1"/>
              </a:buClr>
              <a:buSzPts val="3200"/>
              <a:buFont typeface="Arial"/>
              <a:buNone/>
            </a:pPr>
            <a:r>
              <a:t/>
            </a:r>
            <a:endParaRPr b="0" i="0" sz="3200" u="none">
              <a:solidFill>
                <a:schemeClr val="dk1"/>
              </a:solidFill>
              <a:latin typeface="Calibri"/>
              <a:ea typeface="Calibri"/>
              <a:cs typeface="Calibri"/>
              <a:sym typeface="Calibri"/>
            </a:endParaRPr>
          </a:p>
          <a:p>
            <a:pPr indent="-342900" lvl="0" marL="34290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The problem with Shell’s increments is that pairs of increments are not necessarily relatively prime and smaller increments can have little effect.</a:t>
            </a:r>
            <a:endParaRPr/>
          </a:p>
          <a:p>
            <a:pPr indent="-139700" lvl="0" marL="342900" rtl="0" algn="l">
              <a:spcBef>
                <a:spcPts val="640"/>
              </a:spcBef>
              <a:spcAft>
                <a:spcPts val="0"/>
              </a:spcAft>
              <a:buClr>
                <a:schemeClr val="dk1"/>
              </a:buClr>
              <a:buSzPts val="3200"/>
              <a:buNone/>
            </a:pPr>
            <a:r>
              <a:t/>
            </a:r>
            <a:endParaRPr b="0" i="0" sz="3200" u="none">
              <a:solidFill>
                <a:schemeClr val="dk1"/>
              </a:solidFill>
              <a:latin typeface="Calibri"/>
              <a:ea typeface="Calibri"/>
              <a:cs typeface="Calibri"/>
              <a:sym typeface="Calibri"/>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sp>
        <p:nvSpPr>
          <p:cNvPr id="539" name="Google Shape;539;p39"/>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800"/>
              <a:buFont typeface="Calibri"/>
              <a:buNone/>
            </a:pPr>
            <a:r>
              <a:rPr b="0" i="0" lang="en-US" sz="4800" u="sng">
                <a:solidFill>
                  <a:schemeClr val="dk1"/>
                </a:solidFill>
                <a:latin typeface="Calibri"/>
                <a:ea typeface="Calibri"/>
                <a:cs typeface="Calibri"/>
                <a:sym typeface="Calibri"/>
              </a:rPr>
              <a:t>Analysis of Shell Sort</a:t>
            </a:r>
            <a:endParaRPr/>
          </a:p>
        </p:txBody>
      </p:sp>
      <p:sp>
        <p:nvSpPr>
          <p:cNvPr id="540" name="Google Shape;540;p39"/>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A general analysis of Shell sort is an open research problem in computer science</a:t>
            </a:r>
            <a:endParaRPr/>
          </a:p>
          <a:p>
            <a:pPr indent="-342900" lvl="0" marL="34290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Performance depends on how the decreasing sequence of values for gap is chosen</a:t>
            </a:r>
            <a:endParaRPr/>
          </a:p>
          <a:p>
            <a:pPr indent="-342900" lvl="0" marL="34290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If successive powers of two are used for gap, performance is O(n*n)</a:t>
            </a:r>
            <a:endParaRPr/>
          </a:p>
          <a:p>
            <a:pPr indent="-342900" lvl="0" marL="34290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If Hibbard’s sequence is used, performance is O(n^(3/2))</a:t>
            </a:r>
            <a:endParaRPr/>
          </a:p>
          <a:p>
            <a:pPr indent="-139700" lvl="0" marL="342900" rtl="0" algn="l">
              <a:spcBef>
                <a:spcPts val="640"/>
              </a:spcBef>
              <a:spcAft>
                <a:spcPts val="0"/>
              </a:spcAft>
              <a:buClr>
                <a:schemeClr val="dk1"/>
              </a:buClr>
              <a:buSzPts val="3200"/>
              <a:buNone/>
            </a:pPr>
            <a:r>
              <a:t/>
            </a:r>
            <a:endParaRPr b="0" i="0" sz="3200" u="none">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5400"/>
              <a:buFont typeface="Calibri"/>
              <a:buNone/>
            </a:pPr>
            <a:r>
              <a:rPr b="0" i="0" lang="en-US" sz="5400" u="sng">
                <a:solidFill>
                  <a:schemeClr val="dk1"/>
                </a:solidFill>
                <a:latin typeface="Calibri"/>
                <a:ea typeface="Calibri"/>
                <a:cs typeface="Calibri"/>
                <a:sym typeface="Calibri"/>
              </a:rPr>
              <a:t>Sorting</a:t>
            </a:r>
            <a:endParaRPr/>
          </a:p>
        </p:txBody>
      </p:sp>
      <p:sp>
        <p:nvSpPr>
          <p:cNvPr id="143" name="Google Shape;143;p4"/>
          <p:cNvSpPr txBox="1"/>
          <p:nvPr>
            <p:ph idx="1" type="body"/>
          </p:nvPr>
        </p:nvSpPr>
        <p:spPr>
          <a:xfrm>
            <a:off x="381000" y="1524000"/>
            <a:ext cx="3657600" cy="2743200"/>
          </a:xfrm>
          <a:prstGeom prst="rect">
            <a:avLst/>
          </a:prstGeom>
          <a:noFill/>
          <a:ln cap="flat" cmpd="sng" w="9525">
            <a:solidFill>
              <a:srgbClr val="0000FF"/>
            </a:solidFill>
            <a:prstDash val="solid"/>
            <a:miter lim="524288"/>
            <a:headEnd len="sm" w="sm" type="none"/>
            <a:tailEnd len="sm" w="sm" type="none"/>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4000"/>
              <a:buFont typeface="Arial"/>
              <a:buChar char="•"/>
            </a:pPr>
            <a:r>
              <a:rPr b="0" i="1" lang="en-US" sz="4000" u="none">
                <a:solidFill>
                  <a:schemeClr val="dk1"/>
                </a:solidFill>
                <a:latin typeface="Calibri"/>
                <a:ea typeface="Calibri"/>
                <a:cs typeface="Calibri"/>
                <a:sym typeface="Calibri"/>
              </a:rPr>
              <a:t>O</a:t>
            </a:r>
            <a:r>
              <a:rPr b="0" i="0" lang="en-US" sz="4000" u="none">
                <a:solidFill>
                  <a:schemeClr val="dk1"/>
                </a:solidFill>
                <a:latin typeface="Calibri"/>
                <a:ea typeface="Calibri"/>
                <a:cs typeface="Calibri"/>
                <a:sym typeface="Calibri"/>
              </a:rPr>
              <a:t>(</a:t>
            </a:r>
            <a:r>
              <a:rPr b="0" i="1" lang="en-US" sz="4000" u="none">
                <a:solidFill>
                  <a:schemeClr val="dk1"/>
                </a:solidFill>
                <a:latin typeface="Calibri"/>
                <a:ea typeface="Calibri"/>
                <a:cs typeface="Calibri"/>
                <a:sym typeface="Calibri"/>
              </a:rPr>
              <a:t>n</a:t>
            </a:r>
            <a:r>
              <a:rPr b="0" baseline="30000" i="0" lang="en-US" sz="4000" u="none">
                <a:solidFill>
                  <a:schemeClr val="dk1"/>
                </a:solidFill>
                <a:latin typeface="Calibri"/>
                <a:ea typeface="Calibri"/>
                <a:cs typeface="Calibri"/>
                <a:sym typeface="Calibri"/>
              </a:rPr>
              <a:t>2</a:t>
            </a:r>
            <a:r>
              <a:rPr b="0" i="0" lang="en-US" sz="4000" u="none">
                <a:solidFill>
                  <a:schemeClr val="dk1"/>
                </a:solidFill>
                <a:latin typeface="Calibri"/>
                <a:ea typeface="Calibri"/>
                <a:cs typeface="Calibri"/>
                <a:sym typeface="Calibri"/>
              </a:rPr>
              <a:t>)</a:t>
            </a:r>
            <a:endParaRPr/>
          </a:p>
          <a:p>
            <a:pPr indent="-285750" lvl="1" marL="742950" rtl="0" algn="l">
              <a:lnSpc>
                <a:spcPct val="100000"/>
              </a:lnSpc>
              <a:spcBef>
                <a:spcPts val="1800"/>
              </a:spcBef>
              <a:spcAft>
                <a:spcPts val="0"/>
              </a:spcAft>
              <a:buClr>
                <a:schemeClr val="dk1"/>
              </a:buClr>
              <a:buSzPts val="3600"/>
              <a:buFont typeface="Arial"/>
              <a:buChar char="–"/>
            </a:pPr>
            <a:r>
              <a:rPr b="0" i="0" lang="en-US" sz="3600" u="none">
                <a:solidFill>
                  <a:schemeClr val="dk1"/>
                </a:solidFill>
                <a:latin typeface="Calibri"/>
                <a:ea typeface="Calibri"/>
                <a:cs typeface="Calibri"/>
                <a:sym typeface="Calibri"/>
              </a:rPr>
              <a:t>By counting</a:t>
            </a:r>
            <a:endParaRPr/>
          </a:p>
          <a:p>
            <a:pPr indent="-285750" lvl="1" marL="742950" rtl="0" algn="l">
              <a:lnSpc>
                <a:spcPct val="100000"/>
              </a:lnSpc>
              <a:spcBef>
                <a:spcPts val="720"/>
              </a:spcBef>
              <a:spcAft>
                <a:spcPts val="0"/>
              </a:spcAft>
              <a:buClr>
                <a:schemeClr val="dk1"/>
              </a:buClr>
              <a:buSzPts val="3600"/>
              <a:buFont typeface="Arial"/>
              <a:buChar char="–"/>
            </a:pPr>
            <a:r>
              <a:rPr b="0" i="0" lang="en-US" sz="3600" u="none">
                <a:solidFill>
                  <a:schemeClr val="dk1"/>
                </a:solidFill>
                <a:latin typeface="Calibri"/>
                <a:ea typeface="Calibri"/>
                <a:cs typeface="Calibri"/>
                <a:sym typeface="Calibri"/>
              </a:rPr>
              <a:t>Selection Sort</a:t>
            </a:r>
            <a:endParaRPr/>
          </a:p>
          <a:p>
            <a:pPr indent="-285750" lvl="1" marL="742950" rtl="0" algn="l">
              <a:lnSpc>
                <a:spcPct val="100000"/>
              </a:lnSpc>
              <a:spcBef>
                <a:spcPts val="720"/>
              </a:spcBef>
              <a:spcAft>
                <a:spcPts val="0"/>
              </a:spcAft>
              <a:buClr>
                <a:schemeClr val="dk1"/>
              </a:buClr>
              <a:buSzPts val="3600"/>
              <a:buFont typeface="Arial"/>
              <a:buChar char="–"/>
            </a:pPr>
            <a:r>
              <a:rPr b="0" i="0" lang="en-US" sz="3600" u="none">
                <a:solidFill>
                  <a:schemeClr val="dk1"/>
                </a:solidFill>
                <a:latin typeface="Calibri"/>
                <a:ea typeface="Calibri"/>
                <a:cs typeface="Calibri"/>
                <a:sym typeface="Calibri"/>
              </a:rPr>
              <a:t>Insertion Sort</a:t>
            </a:r>
            <a:endParaRPr/>
          </a:p>
        </p:txBody>
      </p:sp>
      <p:sp>
        <p:nvSpPr>
          <p:cNvPr id="144" name="Google Shape;144;p4"/>
          <p:cNvSpPr txBox="1"/>
          <p:nvPr>
            <p:ph idx="1" type="body"/>
          </p:nvPr>
        </p:nvSpPr>
        <p:spPr>
          <a:xfrm>
            <a:off x="5105400" y="1524000"/>
            <a:ext cx="3581400" cy="2819400"/>
          </a:xfrm>
          <a:prstGeom prst="rect">
            <a:avLst/>
          </a:prstGeom>
          <a:noFill/>
          <a:ln cap="flat" cmpd="sng" w="9525">
            <a:solidFill>
              <a:srgbClr val="0000FF"/>
            </a:solidFill>
            <a:prstDash val="solid"/>
            <a:miter lim="524288"/>
            <a:headEnd len="sm" w="sm" type="none"/>
            <a:tailEnd len="sm" w="sm" type="none"/>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4000"/>
              <a:buFont typeface="Arial"/>
              <a:buChar char="•"/>
            </a:pPr>
            <a:r>
              <a:rPr b="0" i="1" lang="en-US" sz="4000" u="none">
                <a:solidFill>
                  <a:schemeClr val="dk1"/>
                </a:solidFill>
                <a:latin typeface="Calibri"/>
                <a:ea typeface="Calibri"/>
                <a:cs typeface="Calibri"/>
                <a:sym typeface="Calibri"/>
              </a:rPr>
              <a:t>O</a:t>
            </a:r>
            <a:r>
              <a:rPr b="0" i="0" lang="en-US" sz="4000" u="none">
                <a:solidFill>
                  <a:schemeClr val="dk1"/>
                </a:solidFill>
                <a:latin typeface="Calibri"/>
                <a:ea typeface="Calibri"/>
                <a:cs typeface="Calibri"/>
                <a:sym typeface="Calibri"/>
              </a:rPr>
              <a:t>(</a:t>
            </a:r>
            <a:r>
              <a:rPr b="0" i="1" lang="en-US" sz="4000" u="none">
                <a:solidFill>
                  <a:schemeClr val="dk1"/>
                </a:solidFill>
                <a:latin typeface="Calibri"/>
                <a:ea typeface="Calibri"/>
                <a:cs typeface="Calibri"/>
                <a:sym typeface="Calibri"/>
              </a:rPr>
              <a:t>n</a:t>
            </a:r>
            <a:r>
              <a:rPr b="0" i="0" lang="en-US" sz="4000" u="none">
                <a:solidFill>
                  <a:schemeClr val="dk1"/>
                </a:solidFill>
                <a:latin typeface="Calibri"/>
                <a:ea typeface="Calibri"/>
                <a:cs typeface="Calibri"/>
                <a:sym typeface="Calibri"/>
              </a:rPr>
              <a:t> log </a:t>
            </a:r>
            <a:r>
              <a:rPr b="0" i="1" lang="en-US" sz="4000" u="none">
                <a:solidFill>
                  <a:schemeClr val="dk1"/>
                </a:solidFill>
                <a:latin typeface="Calibri"/>
                <a:ea typeface="Calibri"/>
                <a:cs typeface="Calibri"/>
                <a:sym typeface="Calibri"/>
              </a:rPr>
              <a:t>n</a:t>
            </a:r>
            <a:r>
              <a:rPr b="0" i="0" lang="en-US" sz="4000" u="none">
                <a:solidFill>
                  <a:schemeClr val="dk1"/>
                </a:solidFill>
                <a:latin typeface="Calibri"/>
                <a:ea typeface="Calibri"/>
                <a:cs typeface="Calibri"/>
                <a:sym typeface="Calibri"/>
              </a:rPr>
              <a:t>)</a:t>
            </a:r>
            <a:endParaRPr/>
          </a:p>
          <a:p>
            <a:pPr indent="-285750" lvl="1" marL="742950" rtl="0" algn="l">
              <a:lnSpc>
                <a:spcPct val="100000"/>
              </a:lnSpc>
              <a:spcBef>
                <a:spcPts val="1800"/>
              </a:spcBef>
              <a:spcAft>
                <a:spcPts val="0"/>
              </a:spcAft>
              <a:buClr>
                <a:schemeClr val="dk1"/>
              </a:buClr>
              <a:buSzPts val="3600"/>
              <a:buFont typeface="Arial"/>
              <a:buChar char="–"/>
            </a:pPr>
            <a:r>
              <a:rPr b="0" i="0" lang="en-US" sz="3600" u="none">
                <a:solidFill>
                  <a:schemeClr val="dk1"/>
                </a:solidFill>
                <a:latin typeface="Calibri"/>
                <a:ea typeface="Calibri"/>
                <a:cs typeface="Calibri"/>
                <a:sym typeface="Calibri"/>
              </a:rPr>
              <a:t>Mergesort</a:t>
            </a:r>
            <a:endParaRPr/>
          </a:p>
          <a:p>
            <a:pPr indent="-285750" lvl="1" marL="742950" rtl="0" algn="l">
              <a:lnSpc>
                <a:spcPct val="100000"/>
              </a:lnSpc>
              <a:spcBef>
                <a:spcPts val="720"/>
              </a:spcBef>
              <a:spcAft>
                <a:spcPts val="0"/>
              </a:spcAft>
              <a:buClr>
                <a:schemeClr val="dk1"/>
              </a:buClr>
              <a:buSzPts val="3600"/>
              <a:buFont typeface="Arial"/>
              <a:buChar char="–"/>
            </a:pPr>
            <a:r>
              <a:rPr b="0" i="0" lang="en-US" sz="3600" u="none">
                <a:solidFill>
                  <a:schemeClr val="dk1"/>
                </a:solidFill>
                <a:latin typeface="Calibri"/>
                <a:ea typeface="Calibri"/>
                <a:cs typeface="Calibri"/>
                <a:sym typeface="Calibri"/>
              </a:rPr>
              <a:t>Quicksort</a:t>
            </a:r>
            <a:endParaRPr/>
          </a:p>
          <a:p>
            <a:pPr indent="-285750" lvl="1" marL="742950" rtl="0" algn="l">
              <a:lnSpc>
                <a:spcPct val="100000"/>
              </a:lnSpc>
              <a:spcBef>
                <a:spcPts val="720"/>
              </a:spcBef>
              <a:spcAft>
                <a:spcPts val="0"/>
              </a:spcAft>
              <a:buClr>
                <a:schemeClr val="dk1"/>
              </a:buClr>
              <a:buSzPts val="3600"/>
              <a:buFont typeface="Arial"/>
              <a:buChar char="–"/>
            </a:pPr>
            <a:r>
              <a:rPr b="0" i="0" lang="en-US" sz="3600" u="none">
                <a:solidFill>
                  <a:schemeClr val="dk1"/>
                </a:solidFill>
                <a:latin typeface="Calibri"/>
                <a:ea typeface="Calibri"/>
                <a:cs typeface="Calibri"/>
                <a:sym typeface="Calibri"/>
              </a:rPr>
              <a:t>Heapsort</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pic>
        <p:nvPicPr>
          <p:cNvPr id="545" name="Google Shape;545;p40"/>
          <p:cNvPicPr preferRelativeResize="0"/>
          <p:nvPr/>
        </p:nvPicPr>
        <p:blipFill rotWithShape="1">
          <a:blip r:embed="rId3">
            <a:alphaModFix/>
          </a:blip>
          <a:srcRect b="0" l="0" r="0" t="0"/>
          <a:stretch/>
        </p:blipFill>
        <p:spPr>
          <a:xfrm>
            <a:off x="477837" y="228600"/>
            <a:ext cx="8482012" cy="662940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sp>
        <p:nvSpPr>
          <p:cNvPr id="550" name="Google Shape;550;p41"/>
          <p:cNvSpPr txBox="1"/>
          <p:nvPr>
            <p:ph type="title"/>
          </p:nvPr>
        </p:nvSpPr>
        <p:spPr>
          <a:xfrm>
            <a:off x="762000" y="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800"/>
              <a:buFont typeface="Calibri"/>
              <a:buNone/>
            </a:pPr>
            <a:r>
              <a:rPr b="0" i="0" lang="en-US" sz="4800" u="sng">
                <a:solidFill>
                  <a:schemeClr val="dk1"/>
                </a:solidFill>
                <a:latin typeface="Calibri"/>
                <a:ea typeface="Calibri"/>
                <a:cs typeface="Calibri"/>
                <a:sym typeface="Calibri"/>
              </a:rPr>
              <a:t>ShellSort</a:t>
            </a:r>
            <a:endParaRPr/>
          </a:p>
        </p:txBody>
      </p:sp>
      <p:sp>
        <p:nvSpPr>
          <p:cNvPr id="551" name="Google Shape;551;p41"/>
          <p:cNvSpPr txBox="1"/>
          <p:nvPr/>
        </p:nvSpPr>
        <p:spPr>
          <a:xfrm>
            <a:off x="381000" y="1066800"/>
            <a:ext cx="8458200" cy="26479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Courier New"/>
              <a:buNone/>
            </a:pPr>
            <a:r>
              <a:rPr b="0" i="0" lang="en-US" sz="1200" u="none">
                <a:solidFill>
                  <a:schemeClr val="dk1"/>
                </a:solidFill>
                <a:latin typeface="Courier New"/>
                <a:ea typeface="Courier New"/>
                <a:cs typeface="Courier New"/>
                <a:sym typeface="Courier New"/>
              </a:rPr>
              <a:t>template &lt;class Comparable&gt;</a:t>
            </a:r>
            <a:endParaRPr/>
          </a:p>
          <a:p>
            <a:pPr indent="0" lvl="0" marL="0" marR="0" rtl="0" algn="l">
              <a:lnSpc>
                <a:spcPct val="100000"/>
              </a:lnSpc>
              <a:spcBef>
                <a:spcPts val="0"/>
              </a:spcBef>
              <a:spcAft>
                <a:spcPts val="0"/>
              </a:spcAft>
              <a:buClr>
                <a:schemeClr val="dk1"/>
              </a:buClr>
              <a:buSzPts val="1200"/>
              <a:buFont typeface="Courier New"/>
              <a:buNone/>
            </a:pPr>
            <a:r>
              <a:rPr b="0" i="0" lang="en-US" sz="1200" u="none">
                <a:solidFill>
                  <a:schemeClr val="dk1"/>
                </a:solidFill>
                <a:latin typeface="Courier New"/>
                <a:ea typeface="Courier New"/>
                <a:cs typeface="Courier New"/>
                <a:sym typeface="Courier New"/>
              </a:rPr>
              <a:t>void shellsort( vector&lt;comparable&gt; &amp;a );</a:t>
            </a:r>
            <a:endParaRPr/>
          </a:p>
          <a:p>
            <a:pPr indent="0" lvl="0" marL="0" marR="0" rtl="0" algn="l">
              <a:lnSpc>
                <a:spcPct val="100000"/>
              </a:lnSpc>
              <a:spcBef>
                <a:spcPts val="0"/>
              </a:spcBef>
              <a:spcAft>
                <a:spcPts val="0"/>
              </a:spcAft>
              <a:buClr>
                <a:schemeClr val="dk1"/>
              </a:buClr>
              <a:buSzPts val="1200"/>
              <a:buFont typeface="Courier New"/>
              <a:buNone/>
            </a:pPr>
            <a:r>
              <a:rPr b="0" i="0" lang="en-US" sz="1200" u="none">
                <a:solidFill>
                  <a:schemeClr val="dk1"/>
                </a:solidFill>
                <a:latin typeface="Courier New"/>
                <a:ea typeface="Courier New"/>
                <a:cs typeface="Courier New"/>
                <a:sym typeface="Courier New"/>
              </a:rPr>
              <a:t>{</a:t>
            </a:r>
            <a:endParaRPr/>
          </a:p>
          <a:p>
            <a:pPr indent="0" lvl="0" marL="0" marR="0" rtl="0" algn="l">
              <a:lnSpc>
                <a:spcPct val="100000"/>
              </a:lnSpc>
              <a:spcBef>
                <a:spcPts val="0"/>
              </a:spcBef>
              <a:spcAft>
                <a:spcPts val="0"/>
              </a:spcAft>
              <a:buClr>
                <a:schemeClr val="dk1"/>
              </a:buClr>
              <a:buSzPts val="1200"/>
              <a:buFont typeface="Courier New"/>
              <a:buNone/>
            </a:pPr>
            <a:r>
              <a:rPr b="0" i="0" lang="en-US" sz="1200" u="none">
                <a:solidFill>
                  <a:schemeClr val="dk1"/>
                </a:solidFill>
                <a:latin typeface="Courier New"/>
                <a:ea typeface="Courier New"/>
                <a:cs typeface="Courier New"/>
                <a:sym typeface="Courier New"/>
              </a:rPr>
              <a:t>   for ( int gap = a.size( ) / 2; gap &gt; 0; gap = ( gap == 2 )? 1 : int( gap / 2.2 ) ) {</a:t>
            </a:r>
            <a:endParaRPr/>
          </a:p>
          <a:p>
            <a:pPr indent="0" lvl="0" marL="0" marR="0" rtl="0" algn="l">
              <a:lnSpc>
                <a:spcPct val="100000"/>
              </a:lnSpc>
              <a:spcBef>
                <a:spcPts val="0"/>
              </a:spcBef>
              <a:spcAft>
                <a:spcPts val="0"/>
              </a:spcAft>
              <a:buClr>
                <a:schemeClr val="dk1"/>
              </a:buClr>
              <a:buSzPts val="1200"/>
              <a:buFont typeface="Courier New"/>
              <a:buNone/>
            </a:pPr>
            <a:r>
              <a:rPr b="0" i="0" lang="en-US" sz="1200" u="none">
                <a:solidFill>
                  <a:schemeClr val="dk1"/>
                </a:solidFill>
                <a:latin typeface="Courier New"/>
                <a:ea typeface="Courier New"/>
                <a:cs typeface="Courier New"/>
                <a:sym typeface="Courier New"/>
              </a:rPr>
              <a:t>      for ( int i = gap; i &lt; a.size( ); i++ ) {</a:t>
            </a:r>
            <a:endParaRPr/>
          </a:p>
          <a:p>
            <a:pPr indent="0" lvl="0" marL="0" marR="0" rtl="0" algn="l">
              <a:lnSpc>
                <a:spcPct val="100000"/>
              </a:lnSpc>
              <a:spcBef>
                <a:spcPts val="0"/>
              </a:spcBef>
              <a:spcAft>
                <a:spcPts val="0"/>
              </a:spcAft>
              <a:buClr>
                <a:schemeClr val="dk1"/>
              </a:buClr>
              <a:buSzPts val="1200"/>
              <a:buFont typeface="Courier New"/>
              <a:buNone/>
            </a:pPr>
            <a:r>
              <a:rPr b="0" i="0" lang="en-US" sz="1200" u="none">
                <a:solidFill>
                  <a:schemeClr val="dk1"/>
                </a:solidFill>
                <a:latin typeface="Courier New"/>
                <a:ea typeface="Courier New"/>
                <a:cs typeface="Courier New"/>
                <a:sym typeface="Courier New"/>
              </a:rPr>
              <a:t>         Comparable tmp = a[i];</a:t>
            </a:r>
            <a:endParaRPr/>
          </a:p>
          <a:p>
            <a:pPr indent="0" lvl="0" marL="0" marR="0" rtl="0" algn="l">
              <a:lnSpc>
                <a:spcPct val="100000"/>
              </a:lnSpc>
              <a:spcBef>
                <a:spcPts val="0"/>
              </a:spcBef>
              <a:spcAft>
                <a:spcPts val="0"/>
              </a:spcAft>
              <a:buClr>
                <a:schemeClr val="dk1"/>
              </a:buClr>
              <a:buSzPts val="1200"/>
              <a:buFont typeface="Courier New"/>
              <a:buNone/>
            </a:pPr>
            <a:r>
              <a:rPr b="0" i="0" lang="en-US" sz="1200" u="none">
                <a:solidFill>
                  <a:schemeClr val="dk1"/>
                </a:solidFill>
                <a:latin typeface="Courier New"/>
                <a:ea typeface="Courier New"/>
                <a:cs typeface="Courier New"/>
                <a:sym typeface="Courier New"/>
              </a:rPr>
              <a:t>	int j = i;</a:t>
            </a:r>
            <a:endParaRPr/>
          </a:p>
          <a:p>
            <a:pPr indent="0" lvl="0" marL="0" marR="0" rtl="0" algn="l">
              <a:lnSpc>
                <a:spcPct val="100000"/>
              </a:lnSpc>
              <a:spcBef>
                <a:spcPts val="0"/>
              </a:spcBef>
              <a:spcAft>
                <a:spcPts val="0"/>
              </a:spcAft>
              <a:buClr>
                <a:schemeClr val="dk1"/>
              </a:buClr>
              <a:buSzPts val="1200"/>
              <a:buFont typeface="Arial"/>
              <a:buNone/>
            </a:pPr>
            <a:r>
              <a:t/>
            </a:r>
            <a:endParaRPr b="0" i="0" sz="1200" u="non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200"/>
              <a:buFont typeface="Courier New"/>
              <a:buNone/>
            </a:pPr>
            <a:r>
              <a:rPr b="0" i="0" lang="en-US" sz="1200" u="none">
                <a:solidFill>
                  <a:schemeClr val="dk1"/>
                </a:solidFill>
                <a:latin typeface="Courier New"/>
                <a:ea typeface="Courier New"/>
                <a:cs typeface="Courier New"/>
                <a:sym typeface="Courier New"/>
              </a:rPr>
              <a:t>         for ( ; j &gt;= gap &amp;&amp; tmp &lt; a[j – gap]; j -= gap )</a:t>
            </a:r>
            <a:endParaRPr/>
          </a:p>
          <a:p>
            <a:pPr indent="0" lvl="0" marL="0" marR="0" rtl="0" algn="l">
              <a:lnSpc>
                <a:spcPct val="100000"/>
              </a:lnSpc>
              <a:spcBef>
                <a:spcPts val="0"/>
              </a:spcBef>
              <a:spcAft>
                <a:spcPts val="0"/>
              </a:spcAft>
              <a:buClr>
                <a:schemeClr val="dk1"/>
              </a:buClr>
              <a:buSzPts val="1200"/>
              <a:buFont typeface="Courier New"/>
              <a:buNone/>
            </a:pPr>
            <a:r>
              <a:rPr b="0" i="0" lang="en-US" sz="1200" u="none">
                <a:solidFill>
                  <a:schemeClr val="dk1"/>
                </a:solidFill>
                <a:latin typeface="Courier New"/>
                <a:ea typeface="Courier New"/>
                <a:cs typeface="Courier New"/>
                <a:sym typeface="Courier New"/>
              </a:rPr>
              <a:t>            a[j] = a[j – gap];</a:t>
            </a:r>
            <a:endParaRPr/>
          </a:p>
          <a:p>
            <a:pPr indent="0" lvl="0" marL="0" marR="0" rtl="0" algn="l">
              <a:lnSpc>
                <a:spcPct val="100000"/>
              </a:lnSpc>
              <a:spcBef>
                <a:spcPts val="0"/>
              </a:spcBef>
              <a:spcAft>
                <a:spcPts val="0"/>
              </a:spcAft>
              <a:buClr>
                <a:schemeClr val="dk1"/>
              </a:buClr>
              <a:buSzPts val="1200"/>
              <a:buFont typeface="Courier New"/>
              <a:buNone/>
            </a:pPr>
            <a:r>
              <a:rPr b="0" i="0" lang="en-US" sz="1200" u="none">
                <a:solidFill>
                  <a:schemeClr val="dk1"/>
                </a:solidFill>
                <a:latin typeface="Courier New"/>
                <a:ea typeface="Courier New"/>
                <a:cs typeface="Courier New"/>
                <a:sym typeface="Courier New"/>
              </a:rPr>
              <a:t>         a[j] = tmp;</a:t>
            </a:r>
            <a:endParaRPr/>
          </a:p>
          <a:p>
            <a:pPr indent="0" lvl="0" marL="0" marR="0" rtl="0" algn="l">
              <a:lnSpc>
                <a:spcPct val="100000"/>
              </a:lnSpc>
              <a:spcBef>
                <a:spcPts val="0"/>
              </a:spcBef>
              <a:spcAft>
                <a:spcPts val="0"/>
              </a:spcAft>
              <a:buClr>
                <a:schemeClr val="dk1"/>
              </a:buClr>
              <a:buSzPts val="1200"/>
              <a:buFont typeface="Courier New"/>
              <a:buNone/>
            </a:pPr>
            <a:r>
              <a:rPr b="0" i="0" lang="en-US" sz="1200" u="none">
                <a:solidFill>
                  <a:schemeClr val="dk1"/>
                </a:solidFill>
                <a:latin typeface="Courier New"/>
                <a:ea typeface="Courier New"/>
                <a:cs typeface="Courier New"/>
                <a:sym typeface="Courier New"/>
              </a:rPr>
              <a:t>      }</a:t>
            </a:r>
            <a:endParaRPr/>
          </a:p>
          <a:p>
            <a:pPr indent="0" lvl="0" marL="0" marR="0" rtl="0" algn="l">
              <a:lnSpc>
                <a:spcPct val="100000"/>
              </a:lnSpc>
              <a:spcBef>
                <a:spcPts val="0"/>
              </a:spcBef>
              <a:spcAft>
                <a:spcPts val="0"/>
              </a:spcAft>
              <a:buClr>
                <a:schemeClr val="dk1"/>
              </a:buClr>
              <a:buSzPts val="1200"/>
              <a:buFont typeface="Courier New"/>
              <a:buNone/>
            </a:pPr>
            <a:r>
              <a:rPr b="0" i="0" lang="en-US" sz="1200" u="none">
                <a:solidFill>
                  <a:schemeClr val="dk1"/>
                </a:solidFill>
                <a:latin typeface="Courier New"/>
                <a:ea typeface="Courier New"/>
                <a:cs typeface="Courier New"/>
                <a:sym typeface="Courier New"/>
              </a:rPr>
              <a:t>   }</a:t>
            </a:r>
            <a:endParaRPr/>
          </a:p>
          <a:p>
            <a:pPr indent="0" lvl="0" marL="0" marR="0" rtl="0" algn="l">
              <a:lnSpc>
                <a:spcPct val="100000"/>
              </a:lnSpc>
              <a:spcBef>
                <a:spcPts val="0"/>
              </a:spcBef>
              <a:spcAft>
                <a:spcPts val="0"/>
              </a:spcAft>
              <a:buClr>
                <a:schemeClr val="dk1"/>
              </a:buClr>
              <a:buSzPts val="1200"/>
              <a:buFont typeface="Courier New"/>
              <a:buNone/>
            </a:pPr>
            <a:r>
              <a:rPr b="0" i="0" lang="en-US" sz="1200" u="none">
                <a:solidFill>
                  <a:schemeClr val="dk1"/>
                </a:solidFill>
                <a:latin typeface="Courier New"/>
                <a:ea typeface="Courier New"/>
                <a:cs typeface="Courier New"/>
                <a:sym typeface="Courier New"/>
              </a:rPr>
              <a:t>}</a:t>
            </a:r>
            <a:endParaRPr/>
          </a:p>
        </p:txBody>
      </p:sp>
      <p:sp>
        <p:nvSpPr>
          <p:cNvPr id="552" name="Google Shape;552;p41"/>
          <p:cNvSpPr txBox="1"/>
          <p:nvPr/>
        </p:nvSpPr>
        <p:spPr>
          <a:xfrm>
            <a:off x="1905000" y="3810000"/>
            <a:ext cx="304800" cy="3048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81</a:t>
            </a:r>
            <a:endParaRPr/>
          </a:p>
        </p:txBody>
      </p:sp>
      <p:sp>
        <p:nvSpPr>
          <p:cNvPr id="553" name="Google Shape;553;p41"/>
          <p:cNvSpPr txBox="1"/>
          <p:nvPr/>
        </p:nvSpPr>
        <p:spPr>
          <a:xfrm>
            <a:off x="6781800" y="3810000"/>
            <a:ext cx="304800" cy="3048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20</a:t>
            </a:r>
            <a:endParaRPr/>
          </a:p>
        </p:txBody>
      </p:sp>
      <p:sp>
        <p:nvSpPr>
          <p:cNvPr id="554" name="Google Shape;554;p41"/>
          <p:cNvSpPr txBox="1"/>
          <p:nvPr/>
        </p:nvSpPr>
        <p:spPr>
          <a:xfrm>
            <a:off x="6477000" y="3810000"/>
            <a:ext cx="304800" cy="3048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38</a:t>
            </a:r>
            <a:endParaRPr/>
          </a:p>
        </p:txBody>
      </p:sp>
      <p:sp>
        <p:nvSpPr>
          <p:cNvPr id="555" name="Google Shape;555;p41"/>
          <p:cNvSpPr txBox="1"/>
          <p:nvPr/>
        </p:nvSpPr>
        <p:spPr>
          <a:xfrm>
            <a:off x="6172200" y="3810000"/>
            <a:ext cx="304800" cy="3048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87</a:t>
            </a:r>
            <a:endParaRPr/>
          </a:p>
        </p:txBody>
      </p:sp>
      <p:sp>
        <p:nvSpPr>
          <p:cNvPr id="556" name="Google Shape;556;p41"/>
          <p:cNvSpPr txBox="1"/>
          <p:nvPr/>
        </p:nvSpPr>
        <p:spPr>
          <a:xfrm>
            <a:off x="5867400" y="3810000"/>
            <a:ext cx="304800" cy="3048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85</a:t>
            </a:r>
            <a:endParaRPr/>
          </a:p>
        </p:txBody>
      </p:sp>
      <p:sp>
        <p:nvSpPr>
          <p:cNvPr id="557" name="Google Shape;557;p41"/>
          <p:cNvSpPr txBox="1"/>
          <p:nvPr/>
        </p:nvSpPr>
        <p:spPr>
          <a:xfrm>
            <a:off x="5562600" y="3810000"/>
            <a:ext cx="304800" cy="3048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15</a:t>
            </a:r>
            <a:endParaRPr/>
          </a:p>
        </p:txBody>
      </p:sp>
      <p:sp>
        <p:nvSpPr>
          <p:cNvPr id="558" name="Google Shape;558;p41"/>
          <p:cNvSpPr txBox="1"/>
          <p:nvPr/>
        </p:nvSpPr>
        <p:spPr>
          <a:xfrm>
            <a:off x="5257800" y="3810000"/>
            <a:ext cx="304800" cy="3048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75</a:t>
            </a:r>
            <a:endParaRPr/>
          </a:p>
        </p:txBody>
      </p:sp>
      <p:sp>
        <p:nvSpPr>
          <p:cNvPr id="559" name="Google Shape;559;p41"/>
          <p:cNvSpPr txBox="1"/>
          <p:nvPr/>
        </p:nvSpPr>
        <p:spPr>
          <a:xfrm>
            <a:off x="4953000" y="3810000"/>
            <a:ext cx="304800" cy="3048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41</a:t>
            </a:r>
            <a:endParaRPr/>
          </a:p>
        </p:txBody>
      </p:sp>
      <p:sp>
        <p:nvSpPr>
          <p:cNvPr id="560" name="Google Shape;560;p41"/>
          <p:cNvSpPr txBox="1"/>
          <p:nvPr/>
        </p:nvSpPr>
        <p:spPr>
          <a:xfrm>
            <a:off x="4648200" y="3810000"/>
            <a:ext cx="304800" cy="3048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58</a:t>
            </a:r>
            <a:endParaRPr/>
          </a:p>
        </p:txBody>
      </p:sp>
      <p:sp>
        <p:nvSpPr>
          <p:cNvPr id="561" name="Google Shape;561;p41"/>
          <p:cNvSpPr txBox="1"/>
          <p:nvPr/>
        </p:nvSpPr>
        <p:spPr>
          <a:xfrm>
            <a:off x="4343400" y="3810000"/>
            <a:ext cx="304800" cy="3048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28</a:t>
            </a:r>
            <a:endParaRPr/>
          </a:p>
        </p:txBody>
      </p:sp>
      <p:sp>
        <p:nvSpPr>
          <p:cNvPr id="562" name="Google Shape;562;p41"/>
          <p:cNvSpPr txBox="1"/>
          <p:nvPr/>
        </p:nvSpPr>
        <p:spPr>
          <a:xfrm>
            <a:off x="4038600" y="3810000"/>
            <a:ext cx="304800" cy="3048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95</a:t>
            </a:r>
            <a:endParaRPr/>
          </a:p>
        </p:txBody>
      </p:sp>
      <p:sp>
        <p:nvSpPr>
          <p:cNvPr id="563" name="Google Shape;563;p41"/>
          <p:cNvSpPr txBox="1"/>
          <p:nvPr/>
        </p:nvSpPr>
        <p:spPr>
          <a:xfrm>
            <a:off x="3733800" y="3810000"/>
            <a:ext cx="304800" cy="3048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17</a:t>
            </a:r>
            <a:endParaRPr/>
          </a:p>
        </p:txBody>
      </p:sp>
      <p:sp>
        <p:nvSpPr>
          <p:cNvPr id="564" name="Google Shape;564;p41"/>
          <p:cNvSpPr txBox="1"/>
          <p:nvPr/>
        </p:nvSpPr>
        <p:spPr>
          <a:xfrm>
            <a:off x="3429000" y="3810000"/>
            <a:ext cx="304800" cy="3048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35</a:t>
            </a:r>
            <a:endParaRPr/>
          </a:p>
        </p:txBody>
      </p:sp>
      <p:sp>
        <p:nvSpPr>
          <p:cNvPr id="565" name="Google Shape;565;p41"/>
          <p:cNvSpPr txBox="1"/>
          <p:nvPr/>
        </p:nvSpPr>
        <p:spPr>
          <a:xfrm>
            <a:off x="3124200" y="3810000"/>
            <a:ext cx="304800" cy="3048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12</a:t>
            </a:r>
            <a:endParaRPr/>
          </a:p>
        </p:txBody>
      </p:sp>
      <p:sp>
        <p:nvSpPr>
          <p:cNvPr id="566" name="Google Shape;566;p41"/>
          <p:cNvSpPr txBox="1"/>
          <p:nvPr/>
        </p:nvSpPr>
        <p:spPr>
          <a:xfrm>
            <a:off x="2819400" y="3810000"/>
            <a:ext cx="304800" cy="3048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96</a:t>
            </a:r>
            <a:endParaRPr/>
          </a:p>
        </p:txBody>
      </p:sp>
      <p:sp>
        <p:nvSpPr>
          <p:cNvPr id="567" name="Google Shape;567;p41"/>
          <p:cNvSpPr txBox="1"/>
          <p:nvPr/>
        </p:nvSpPr>
        <p:spPr>
          <a:xfrm>
            <a:off x="2514600" y="3810000"/>
            <a:ext cx="304800" cy="3048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11</a:t>
            </a:r>
            <a:endParaRPr/>
          </a:p>
        </p:txBody>
      </p:sp>
      <p:sp>
        <p:nvSpPr>
          <p:cNvPr id="568" name="Google Shape;568;p41"/>
          <p:cNvSpPr txBox="1"/>
          <p:nvPr/>
        </p:nvSpPr>
        <p:spPr>
          <a:xfrm>
            <a:off x="2209800" y="3810000"/>
            <a:ext cx="304800" cy="3048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94</a:t>
            </a:r>
            <a:endParaRPr/>
          </a:p>
        </p:txBody>
      </p:sp>
      <p:sp>
        <p:nvSpPr>
          <p:cNvPr id="569" name="Google Shape;569;p41"/>
          <p:cNvSpPr txBox="1"/>
          <p:nvPr/>
        </p:nvSpPr>
        <p:spPr>
          <a:xfrm>
            <a:off x="1905000" y="3505200"/>
            <a:ext cx="273050" cy="304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0</a:t>
            </a:r>
            <a:endParaRPr/>
          </a:p>
        </p:txBody>
      </p:sp>
      <p:sp>
        <p:nvSpPr>
          <p:cNvPr id="570" name="Google Shape;570;p41"/>
          <p:cNvSpPr txBox="1"/>
          <p:nvPr/>
        </p:nvSpPr>
        <p:spPr>
          <a:xfrm>
            <a:off x="6781800" y="3581400"/>
            <a:ext cx="361950" cy="304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16</a:t>
            </a:r>
            <a:endParaRPr/>
          </a:p>
        </p:txBody>
      </p:sp>
      <p:sp>
        <p:nvSpPr>
          <p:cNvPr id="571" name="Google Shape;571;p41"/>
          <p:cNvSpPr txBox="1"/>
          <p:nvPr/>
        </p:nvSpPr>
        <p:spPr>
          <a:xfrm>
            <a:off x="3657600" y="3200400"/>
            <a:ext cx="1452562" cy="304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gap = 16/2 = 8</a:t>
            </a:r>
            <a:endParaRPr/>
          </a:p>
        </p:txBody>
      </p:sp>
      <p:sp>
        <p:nvSpPr>
          <p:cNvPr id="572" name="Google Shape;572;p41"/>
          <p:cNvSpPr/>
          <p:nvPr/>
        </p:nvSpPr>
        <p:spPr>
          <a:xfrm flipH="1">
            <a:off x="4572000" y="4114800"/>
            <a:ext cx="2362200" cy="469900"/>
          </a:xfrm>
          <a:custGeom>
            <a:rect b="b" l="l" r="r" t="t"/>
            <a:pathLst>
              <a:path extrusionOk="0" h="296" w="1488">
                <a:moveTo>
                  <a:pt x="1488" y="0"/>
                </a:moveTo>
                <a:cubicBezTo>
                  <a:pt x="1228" y="140"/>
                  <a:pt x="968" y="280"/>
                  <a:pt x="720" y="288"/>
                </a:cubicBezTo>
                <a:cubicBezTo>
                  <a:pt x="472" y="296"/>
                  <a:pt x="236" y="172"/>
                  <a:pt x="0" y="48"/>
                </a:cubicBezTo>
              </a:path>
            </a:pathLst>
          </a:cu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73" name="Google Shape;573;p41"/>
          <p:cNvSpPr txBox="1"/>
          <p:nvPr/>
        </p:nvSpPr>
        <p:spPr>
          <a:xfrm>
            <a:off x="6781800" y="5334000"/>
            <a:ext cx="304800" cy="3048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20</a:t>
            </a:r>
            <a:endParaRPr/>
          </a:p>
        </p:txBody>
      </p:sp>
      <p:cxnSp>
        <p:nvCxnSpPr>
          <p:cNvPr id="574" name="Google Shape;574;p41"/>
          <p:cNvCxnSpPr/>
          <p:nvPr/>
        </p:nvCxnSpPr>
        <p:spPr>
          <a:xfrm>
            <a:off x="6934200" y="3352800"/>
            <a:ext cx="0" cy="381000"/>
          </a:xfrm>
          <a:prstGeom prst="straightConnector1">
            <a:avLst/>
          </a:prstGeom>
          <a:noFill/>
          <a:ln cap="flat" cmpd="sng" w="9525">
            <a:solidFill>
              <a:schemeClr val="dk1"/>
            </a:solidFill>
            <a:prstDash val="solid"/>
            <a:miter lim="800000"/>
            <a:headEnd len="med" w="med" type="none"/>
            <a:tailEnd len="med" w="med" type="triangle"/>
          </a:ln>
        </p:spPr>
      </p:cxnSp>
      <p:cxnSp>
        <p:nvCxnSpPr>
          <p:cNvPr id="575" name="Google Shape;575;p41"/>
          <p:cNvCxnSpPr/>
          <p:nvPr/>
        </p:nvCxnSpPr>
        <p:spPr>
          <a:xfrm>
            <a:off x="6934200" y="4114800"/>
            <a:ext cx="0" cy="1219200"/>
          </a:xfrm>
          <a:prstGeom prst="straightConnector1">
            <a:avLst/>
          </a:prstGeom>
          <a:noFill/>
          <a:ln cap="flat" cmpd="sng" w="9525">
            <a:solidFill>
              <a:schemeClr val="dk1"/>
            </a:solidFill>
            <a:prstDash val="solid"/>
            <a:miter lim="800000"/>
            <a:headEnd len="med" w="med" type="none"/>
            <a:tailEnd len="med" w="med" type="triangle"/>
          </a:ln>
        </p:spPr>
      </p:cxnSp>
      <p:sp>
        <p:nvSpPr>
          <p:cNvPr id="576" name="Google Shape;576;p41"/>
          <p:cNvSpPr txBox="1"/>
          <p:nvPr/>
        </p:nvSpPr>
        <p:spPr>
          <a:xfrm>
            <a:off x="6324600" y="5638800"/>
            <a:ext cx="1223962" cy="304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tmp</a:t>
            </a:r>
            <a:endParaRPr/>
          </a:p>
        </p:txBody>
      </p:sp>
      <p:sp>
        <p:nvSpPr>
          <p:cNvPr id="577" name="Google Shape;577;p41"/>
          <p:cNvSpPr txBox="1"/>
          <p:nvPr/>
        </p:nvSpPr>
        <p:spPr>
          <a:xfrm>
            <a:off x="4724400" y="4495800"/>
            <a:ext cx="1752600" cy="5175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Shift a[16-8]  if it is larger than tmp</a:t>
            </a:r>
            <a:endParaRPr/>
          </a:p>
        </p:txBody>
      </p:sp>
      <p:sp>
        <p:nvSpPr>
          <p:cNvPr id="578" name="Google Shape;578;p41"/>
          <p:cNvSpPr txBox="1"/>
          <p:nvPr/>
        </p:nvSpPr>
        <p:spPr>
          <a:xfrm>
            <a:off x="5943600" y="3048000"/>
            <a:ext cx="2057400" cy="304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Assume i = a.size( ) –1 </a:t>
            </a:r>
            <a:endParaRPr/>
          </a:p>
        </p:txBody>
      </p:sp>
      <p:sp>
        <p:nvSpPr>
          <p:cNvPr id="579" name="Google Shape;579;p41"/>
          <p:cNvSpPr/>
          <p:nvPr/>
        </p:nvSpPr>
        <p:spPr>
          <a:xfrm flipH="1">
            <a:off x="2133600" y="4038600"/>
            <a:ext cx="2362200" cy="469900"/>
          </a:xfrm>
          <a:custGeom>
            <a:rect b="b" l="l" r="r" t="t"/>
            <a:pathLst>
              <a:path extrusionOk="0" h="296" w="1488">
                <a:moveTo>
                  <a:pt x="1488" y="0"/>
                </a:moveTo>
                <a:cubicBezTo>
                  <a:pt x="1228" y="140"/>
                  <a:pt x="968" y="280"/>
                  <a:pt x="720" y="288"/>
                </a:cubicBezTo>
                <a:cubicBezTo>
                  <a:pt x="472" y="296"/>
                  <a:pt x="236" y="172"/>
                  <a:pt x="0" y="48"/>
                </a:cubicBezTo>
              </a:path>
            </a:pathLst>
          </a:cu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80" name="Google Shape;580;p41"/>
          <p:cNvSpPr txBox="1"/>
          <p:nvPr/>
        </p:nvSpPr>
        <p:spPr>
          <a:xfrm>
            <a:off x="2514600" y="4495800"/>
            <a:ext cx="1752600" cy="5175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Shift a[16-8 * 2]  if it is larger than tmp</a:t>
            </a:r>
            <a:endParaRPr/>
          </a:p>
        </p:txBody>
      </p:sp>
      <p:sp>
        <p:nvSpPr>
          <p:cNvPr id="581" name="Google Shape;581;p41"/>
          <p:cNvSpPr/>
          <p:nvPr/>
        </p:nvSpPr>
        <p:spPr>
          <a:xfrm>
            <a:off x="2133600" y="4114800"/>
            <a:ext cx="4648200" cy="1612900"/>
          </a:xfrm>
          <a:custGeom>
            <a:rect b="b" l="l" r="r" t="t"/>
            <a:pathLst>
              <a:path extrusionOk="0" h="1016" w="2928">
                <a:moveTo>
                  <a:pt x="2928" y="912"/>
                </a:moveTo>
                <a:cubicBezTo>
                  <a:pt x="2068" y="964"/>
                  <a:pt x="1208" y="1016"/>
                  <a:pt x="720" y="864"/>
                </a:cubicBezTo>
                <a:cubicBezTo>
                  <a:pt x="232" y="712"/>
                  <a:pt x="120" y="144"/>
                  <a:pt x="0" y="0"/>
                </a:cubicBezTo>
              </a:path>
            </a:pathLst>
          </a:cu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82" name="Google Shape;582;p41"/>
          <p:cNvSpPr txBox="1"/>
          <p:nvPr/>
        </p:nvSpPr>
        <p:spPr>
          <a:xfrm>
            <a:off x="1828800" y="1447800"/>
            <a:ext cx="422275"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9999FF"/>
              </a:buClr>
              <a:buSzPts val="1600"/>
              <a:buFont typeface="Arial"/>
              <a:buNone/>
            </a:pPr>
            <a:r>
              <a:rPr b="0" i="0" lang="en-US" sz="1600" u="none">
                <a:solidFill>
                  <a:srgbClr val="9999FF"/>
                </a:solidFill>
                <a:latin typeface="Arial"/>
                <a:ea typeface="Arial"/>
                <a:cs typeface="Arial"/>
                <a:sym typeface="Arial"/>
              </a:rPr>
              <a:t>(1)</a:t>
            </a:r>
            <a:endParaRPr/>
          </a:p>
        </p:txBody>
      </p:sp>
      <p:sp>
        <p:nvSpPr>
          <p:cNvPr id="583" name="Google Shape;583;p41"/>
          <p:cNvSpPr txBox="1"/>
          <p:nvPr/>
        </p:nvSpPr>
        <p:spPr>
          <a:xfrm>
            <a:off x="5029200" y="3200400"/>
            <a:ext cx="422275"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9999FF"/>
              </a:buClr>
              <a:buSzPts val="1600"/>
              <a:buFont typeface="Arial"/>
              <a:buNone/>
            </a:pPr>
            <a:r>
              <a:rPr b="0" i="0" lang="en-US" sz="1600" u="none">
                <a:solidFill>
                  <a:srgbClr val="9999FF"/>
                </a:solidFill>
                <a:latin typeface="Arial"/>
                <a:ea typeface="Arial"/>
                <a:cs typeface="Arial"/>
                <a:sym typeface="Arial"/>
              </a:rPr>
              <a:t>(1)</a:t>
            </a:r>
            <a:endParaRPr/>
          </a:p>
        </p:txBody>
      </p:sp>
      <p:sp>
        <p:nvSpPr>
          <p:cNvPr id="584" name="Google Shape;584;p41"/>
          <p:cNvSpPr txBox="1"/>
          <p:nvPr/>
        </p:nvSpPr>
        <p:spPr>
          <a:xfrm>
            <a:off x="3581400" y="1828800"/>
            <a:ext cx="422275"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9999FF"/>
              </a:buClr>
              <a:buSzPts val="1600"/>
              <a:buFont typeface="Arial"/>
              <a:buNone/>
            </a:pPr>
            <a:r>
              <a:rPr b="0" i="0" lang="en-US" sz="1600" u="none">
                <a:solidFill>
                  <a:srgbClr val="9999FF"/>
                </a:solidFill>
                <a:latin typeface="Arial"/>
                <a:ea typeface="Arial"/>
                <a:cs typeface="Arial"/>
                <a:sym typeface="Arial"/>
              </a:rPr>
              <a:t>(2)</a:t>
            </a:r>
            <a:endParaRPr/>
          </a:p>
        </p:txBody>
      </p:sp>
      <p:sp>
        <p:nvSpPr>
          <p:cNvPr id="585" name="Google Shape;585;p41"/>
          <p:cNvSpPr txBox="1"/>
          <p:nvPr/>
        </p:nvSpPr>
        <p:spPr>
          <a:xfrm>
            <a:off x="7848600" y="2971800"/>
            <a:ext cx="422275"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9999FF"/>
              </a:buClr>
              <a:buSzPts val="1600"/>
              <a:buFont typeface="Arial"/>
              <a:buNone/>
            </a:pPr>
            <a:r>
              <a:rPr b="0" i="0" lang="en-US" sz="1600" u="none">
                <a:solidFill>
                  <a:srgbClr val="9999FF"/>
                </a:solidFill>
                <a:latin typeface="Arial"/>
                <a:ea typeface="Arial"/>
                <a:cs typeface="Arial"/>
                <a:sym typeface="Arial"/>
              </a:rPr>
              <a:t>(2)</a:t>
            </a:r>
            <a:endParaRPr/>
          </a:p>
        </p:txBody>
      </p:sp>
      <p:sp>
        <p:nvSpPr>
          <p:cNvPr id="586" name="Google Shape;586;p41"/>
          <p:cNvSpPr txBox="1"/>
          <p:nvPr/>
        </p:nvSpPr>
        <p:spPr>
          <a:xfrm>
            <a:off x="1066800" y="1905000"/>
            <a:ext cx="422275"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9999FF"/>
              </a:buClr>
              <a:buSzPts val="1600"/>
              <a:buFont typeface="Arial"/>
              <a:buNone/>
            </a:pPr>
            <a:r>
              <a:rPr b="0" i="0" lang="en-US" sz="1600" u="none">
                <a:solidFill>
                  <a:srgbClr val="9999FF"/>
                </a:solidFill>
                <a:latin typeface="Arial"/>
                <a:ea typeface="Arial"/>
                <a:cs typeface="Arial"/>
                <a:sym typeface="Arial"/>
              </a:rPr>
              <a:t>(3)</a:t>
            </a:r>
            <a:endParaRPr/>
          </a:p>
        </p:txBody>
      </p:sp>
      <p:sp>
        <p:nvSpPr>
          <p:cNvPr id="587" name="Google Shape;587;p41"/>
          <p:cNvSpPr txBox="1"/>
          <p:nvPr/>
        </p:nvSpPr>
        <p:spPr>
          <a:xfrm>
            <a:off x="7010400" y="5257800"/>
            <a:ext cx="422275"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9999FF"/>
              </a:buClr>
              <a:buSzPts val="1600"/>
              <a:buFont typeface="Arial"/>
              <a:buNone/>
            </a:pPr>
            <a:r>
              <a:rPr b="0" i="0" lang="en-US" sz="1600" u="none">
                <a:solidFill>
                  <a:srgbClr val="9999FF"/>
                </a:solidFill>
                <a:latin typeface="Arial"/>
                <a:ea typeface="Arial"/>
                <a:cs typeface="Arial"/>
                <a:sym typeface="Arial"/>
              </a:rPr>
              <a:t>(3)</a:t>
            </a:r>
            <a:endParaRPr/>
          </a:p>
        </p:txBody>
      </p:sp>
      <p:sp>
        <p:nvSpPr>
          <p:cNvPr id="588" name="Google Shape;588;p41"/>
          <p:cNvSpPr txBox="1"/>
          <p:nvPr/>
        </p:nvSpPr>
        <p:spPr>
          <a:xfrm>
            <a:off x="3200400" y="2667000"/>
            <a:ext cx="422275"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9999FF"/>
              </a:buClr>
              <a:buSzPts val="1600"/>
              <a:buFont typeface="Arial"/>
              <a:buNone/>
            </a:pPr>
            <a:r>
              <a:rPr b="0" i="0" lang="en-US" sz="1600" u="none">
                <a:solidFill>
                  <a:srgbClr val="9999FF"/>
                </a:solidFill>
                <a:latin typeface="Arial"/>
                <a:ea typeface="Arial"/>
                <a:cs typeface="Arial"/>
                <a:sym typeface="Arial"/>
              </a:rPr>
              <a:t>(4)</a:t>
            </a:r>
            <a:endParaRPr/>
          </a:p>
        </p:txBody>
      </p:sp>
      <p:sp>
        <p:nvSpPr>
          <p:cNvPr id="589" name="Google Shape;589;p41"/>
          <p:cNvSpPr txBox="1"/>
          <p:nvPr/>
        </p:nvSpPr>
        <p:spPr>
          <a:xfrm>
            <a:off x="5562600" y="4267200"/>
            <a:ext cx="422275"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9999FF"/>
              </a:buClr>
              <a:buSzPts val="1600"/>
              <a:buFont typeface="Arial"/>
              <a:buNone/>
            </a:pPr>
            <a:r>
              <a:rPr b="0" i="0" lang="en-US" sz="1600" u="none">
                <a:solidFill>
                  <a:srgbClr val="9999FF"/>
                </a:solidFill>
                <a:latin typeface="Arial"/>
                <a:ea typeface="Arial"/>
                <a:cs typeface="Arial"/>
                <a:sym typeface="Arial"/>
              </a:rPr>
              <a:t>(4)</a:t>
            </a:r>
            <a:endParaRPr/>
          </a:p>
        </p:txBody>
      </p:sp>
      <p:sp>
        <p:nvSpPr>
          <p:cNvPr id="590" name="Google Shape;590;p41"/>
          <p:cNvSpPr txBox="1"/>
          <p:nvPr/>
        </p:nvSpPr>
        <p:spPr>
          <a:xfrm>
            <a:off x="3276600" y="4267200"/>
            <a:ext cx="422275"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9999FF"/>
              </a:buClr>
              <a:buSzPts val="1600"/>
              <a:buFont typeface="Arial"/>
              <a:buNone/>
            </a:pPr>
            <a:r>
              <a:rPr b="0" i="0" lang="en-US" sz="1600" u="none">
                <a:solidFill>
                  <a:srgbClr val="9999FF"/>
                </a:solidFill>
                <a:latin typeface="Arial"/>
                <a:ea typeface="Arial"/>
                <a:cs typeface="Arial"/>
                <a:sym typeface="Arial"/>
              </a:rPr>
              <a:t>(4)</a:t>
            </a:r>
            <a:endParaRPr/>
          </a:p>
        </p:txBody>
      </p:sp>
      <p:sp>
        <p:nvSpPr>
          <p:cNvPr id="591" name="Google Shape;591;p41"/>
          <p:cNvSpPr txBox="1"/>
          <p:nvPr/>
        </p:nvSpPr>
        <p:spPr>
          <a:xfrm>
            <a:off x="2286000" y="2895600"/>
            <a:ext cx="422275"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9999FF"/>
              </a:buClr>
              <a:buSzPts val="1600"/>
              <a:buFont typeface="Arial"/>
              <a:buNone/>
            </a:pPr>
            <a:r>
              <a:rPr b="0" i="0" lang="en-US" sz="1600" u="none">
                <a:solidFill>
                  <a:srgbClr val="9999FF"/>
                </a:solidFill>
                <a:latin typeface="Arial"/>
                <a:ea typeface="Arial"/>
                <a:cs typeface="Arial"/>
                <a:sym typeface="Arial"/>
              </a:rPr>
              <a:t>(5)</a:t>
            </a:r>
            <a:endParaRPr/>
          </a:p>
        </p:txBody>
      </p:sp>
      <p:sp>
        <p:nvSpPr>
          <p:cNvPr id="592" name="Google Shape;592;p41"/>
          <p:cNvSpPr txBox="1"/>
          <p:nvPr/>
        </p:nvSpPr>
        <p:spPr>
          <a:xfrm>
            <a:off x="4800600" y="5334000"/>
            <a:ext cx="422275"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9999FF"/>
              </a:buClr>
              <a:buSzPts val="1600"/>
              <a:buFont typeface="Arial"/>
              <a:buNone/>
            </a:pPr>
            <a:r>
              <a:rPr b="0" i="0" lang="en-US" sz="1600" u="none">
                <a:solidFill>
                  <a:srgbClr val="9999FF"/>
                </a:solidFill>
                <a:latin typeface="Arial"/>
                <a:ea typeface="Arial"/>
                <a:cs typeface="Arial"/>
                <a:sym typeface="Arial"/>
              </a:rPr>
              <a:t>(5)</a:t>
            </a:r>
            <a:endParaRPr/>
          </a:p>
        </p:txBody>
      </p:sp>
      <p:sp>
        <p:nvSpPr>
          <p:cNvPr id="593" name="Google Shape;593;p41"/>
          <p:cNvSpPr txBox="1"/>
          <p:nvPr/>
        </p:nvSpPr>
        <p:spPr>
          <a:xfrm>
            <a:off x="7769225" y="0"/>
            <a:ext cx="1374775" cy="33655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chemeClr val="dk1"/>
              </a:buClr>
              <a:buSzPts val="1600"/>
              <a:buFont typeface="Arial"/>
              <a:buNone/>
            </a:pPr>
            <a:r>
              <a:rPr b="0" i="1" lang="en-US" sz="1600" u="none">
                <a:solidFill>
                  <a:schemeClr val="dk1"/>
                </a:solidFill>
                <a:latin typeface="Arial"/>
                <a:ea typeface="Arial"/>
                <a:cs typeface="Arial"/>
                <a:sym typeface="Arial"/>
              </a:rPr>
              <a:t>O(n</a:t>
            </a:r>
            <a:r>
              <a:rPr b="0" baseline="30000" i="1" lang="en-US" sz="1600" u="none">
                <a:solidFill>
                  <a:schemeClr val="dk1"/>
                </a:solidFill>
                <a:latin typeface="Arial"/>
                <a:ea typeface="Arial"/>
                <a:cs typeface="Arial"/>
                <a:sym typeface="Arial"/>
              </a:rPr>
              <a:t>3/2</a:t>
            </a:r>
            <a:r>
              <a:rPr b="0" i="1" lang="en-US" sz="1600" u="none">
                <a:solidFill>
                  <a:schemeClr val="dk1"/>
                </a:solidFill>
                <a:latin typeface="Arial"/>
                <a:ea typeface="Arial"/>
                <a:cs typeface="Arial"/>
                <a:sym typeface="Arial"/>
              </a:rPr>
              <a:t>) sorting</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7" name="Shape 597"/>
        <p:cNvGrpSpPr/>
        <p:nvPr/>
      </p:nvGrpSpPr>
      <p:grpSpPr>
        <a:xfrm>
          <a:off x="0" y="0"/>
          <a:ext cx="0" cy="0"/>
          <a:chOff x="0" y="0"/>
          <a:chExt cx="0" cy="0"/>
        </a:xfrm>
      </p:grpSpPr>
      <p:sp>
        <p:nvSpPr>
          <p:cNvPr id="598" name="Google Shape;598;p4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7200"/>
              <a:buFont typeface="Calibri"/>
              <a:buNone/>
            </a:pPr>
            <a:r>
              <a:rPr b="0" i="0" lang="en-US" sz="7200" u="none">
                <a:solidFill>
                  <a:schemeClr val="dk1"/>
                </a:solidFill>
                <a:latin typeface="Calibri"/>
                <a:ea typeface="Calibri"/>
                <a:cs typeface="Calibri"/>
                <a:sym typeface="Calibri"/>
              </a:rPr>
              <a:t>Merge Sort</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3" name="Shape 603"/>
        <p:cNvGrpSpPr/>
        <p:nvPr/>
      </p:nvGrpSpPr>
      <p:grpSpPr>
        <a:xfrm>
          <a:off x="0" y="0"/>
          <a:ext cx="0" cy="0"/>
          <a:chOff x="0" y="0"/>
          <a:chExt cx="0" cy="0"/>
        </a:xfrm>
      </p:grpSpPr>
      <p:sp>
        <p:nvSpPr>
          <p:cNvPr id="604" name="Google Shape;604;p43"/>
          <p:cNvSpPr txBox="1"/>
          <p:nvPr>
            <p:ph type="title"/>
          </p:nvPr>
        </p:nvSpPr>
        <p:spPr>
          <a:xfrm>
            <a:off x="685800" y="217487"/>
            <a:ext cx="7772400" cy="925512"/>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dk1"/>
              </a:buClr>
              <a:buSzPts val="4800"/>
              <a:buFont typeface="Calibri"/>
              <a:buNone/>
            </a:pPr>
            <a:r>
              <a:rPr b="0" i="0" lang="en-US" sz="4800" u="sng">
                <a:solidFill>
                  <a:schemeClr val="dk1"/>
                </a:solidFill>
                <a:latin typeface="Calibri"/>
                <a:ea typeface="Calibri"/>
                <a:cs typeface="Calibri"/>
                <a:sym typeface="Calibri"/>
              </a:rPr>
              <a:t>Merge Sort: Idea</a:t>
            </a:r>
            <a:endParaRPr/>
          </a:p>
        </p:txBody>
      </p:sp>
      <p:sp>
        <p:nvSpPr>
          <p:cNvPr id="605" name="Google Shape;605;p43"/>
          <p:cNvSpPr txBox="1"/>
          <p:nvPr/>
        </p:nvSpPr>
        <p:spPr>
          <a:xfrm>
            <a:off x="2865437" y="1793875"/>
            <a:ext cx="4178300" cy="673100"/>
          </a:xfrm>
          <a:prstGeom prst="rect">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606" name="Google Shape;606;p43"/>
          <p:cNvCxnSpPr/>
          <p:nvPr/>
        </p:nvCxnSpPr>
        <p:spPr>
          <a:xfrm>
            <a:off x="4916487" y="1787525"/>
            <a:ext cx="0" cy="685800"/>
          </a:xfrm>
          <a:prstGeom prst="straightConnector1">
            <a:avLst/>
          </a:prstGeom>
          <a:noFill/>
          <a:ln cap="flat" cmpd="sng" w="25400">
            <a:solidFill>
              <a:schemeClr val="dk1"/>
            </a:solidFill>
            <a:prstDash val="solid"/>
            <a:miter lim="800000"/>
            <a:headEnd len="med" w="med" type="none"/>
            <a:tailEnd len="med" w="med" type="none"/>
          </a:ln>
        </p:spPr>
      </p:cxnSp>
      <p:grpSp>
        <p:nvGrpSpPr>
          <p:cNvPr id="607" name="Google Shape;607;p43"/>
          <p:cNvGrpSpPr/>
          <p:nvPr/>
        </p:nvGrpSpPr>
        <p:grpSpPr>
          <a:xfrm>
            <a:off x="1368425" y="2503487"/>
            <a:ext cx="2432050" cy="1365250"/>
            <a:chOff x="724" y="1872"/>
            <a:chExt cx="1532" cy="860"/>
          </a:xfrm>
        </p:grpSpPr>
        <p:sp>
          <p:nvSpPr>
            <p:cNvPr id="608" name="Google Shape;608;p43"/>
            <p:cNvSpPr txBox="1"/>
            <p:nvPr/>
          </p:nvSpPr>
          <p:spPr>
            <a:xfrm>
              <a:off x="724" y="2308"/>
              <a:ext cx="1288" cy="424"/>
            </a:xfrm>
            <a:prstGeom prst="rect">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609" name="Google Shape;609;p43"/>
            <p:cNvCxnSpPr/>
            <p:nvPr/>
          </p:nvCxnSpPr>
          <p:spPr>
            <a:xfrm flipH="1">
              <a:off x="1248" y="1920"/>
              <a:ext cx="1008" cy="336"/>
            </a:xfrm>
            <a:prstGeom prst="straightConnector1">
              <a:avLst/>
            </a:prstGeom>
            <a:noFill/>
            <a:ln cap="flat" cmpd="sng" w="25400">
              <a:solidFill>
                <a:schemeClr val="dk1"/>
              </a:solidFill>
              <a:prstDash val="solid"/>
              <a:miter lim="800000"/>
              <a:headEnd len="med" w="med" type="none"/>
              <a:tailEnd len="med" w="med" type="stealth"/>
            </a:ln>
          </p:spPr>
        </p:cxnSp>
        <p:sp>
          <p:nvSpPr>
            <p:cNvPr id="610" name="Google Shape;610;p43"/>
            <p:cNvSpPr txBox="1"/>
            <p:nvPr/>
          </p:nvSpPr>
          <p:spPr>
            <a:xfrm>
              <a:off x="817" y="1872"/>
              <a:ext cx="912" cy="288"/>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611" name="Google Shape;611;p43"/>
          <p:cNvGrpSpPr/>
          <p:nvPr/>
        </p:nvGrpSpPr>
        <p:grpSpPr>
          <a:xfrm>
            <a:off x="5907087" y="2397125"/>
            <a:ext cx="2813050" cy="1365250"/>
            <a:chOff x="3552" y="1824"/>
            <a:chExt cx="1772" cy="860"/>
          </a:xfrm>
        </p:grpSpPr>
        <p:sp>
          <p:nvSpPr>
            <p:cNvPr id="612" name="Google Shape;612;p43"/>
            <p:cNvSpPr txBox="1"/>
            <p:nvPr/>
          </p:nvSpPr>
          <p:spPr>
            <a:xfrm>
              <a:off x="4036" y="2260"/>
              <a:ext cx="1288" cy="424"/>
            </a:xfrm>
            <a:prstGeom prst="rect">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613" name="Google Shape;613;p43"/>
            <p:cNvCxnSpPr/>
            <p:nvPr/>
          </p:nvCxnSpPr>
          <p:spPr>
            <a:xfrm>
              <a:off x="3552" y="1920"/>
              <a:ext cx="1104" cy="288"/>
            </a:xfrm>
            <a:prstGeom prst="straightConnector1">
              <a:avLst/>
            </a:prstGeom>
            <a:noFill/>
            <a:ln cap="flat" cmpd="sng" w="25400">
              <a:solidFill>
                <a:schemeClr val="dk1"/>
              </a:solidFill>
              <a:prstDash val="solid"/>
              <a:miter lim="800000"/>
              <a:headEnd len="med" w="med" type="none"/>
              <a:tailEnd len="med" w="med" type="stealth"/>
            </a:ln>
          </p:spPr>
        </p:cxnSp>
        <p:sp>
          <p:nvSpPr>
            <p:cNvPr id="614" name="Google Shape;614;p43"/>
            <p:cNvSpPr txBox="1"/>
            <p:nvPr/>
          </p:nvSpPr>
          <p:spPr>
            <a:xfrm>
              <a:off x="4369" y="1824"/>
              <a:ext cx="912" cy="288"/>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615" name="Google Shape;615;p43"/>
          <p:cNvGrpSpPr/>
          <p:nvPr/>
        </p:nvGrpSpPr>
        <p:grpSpPr>
          <a:xfrm>
            <a:off x="2325687" y="3844925"/>
            <a:ext cx="5562600" cy="1593850"/>
            <a:chOff x="1296" y="2736"/>
            <a:chExt cx="3504" cy="1004"/>
          </a:xfrm>
        </p:grpSpPr>
        <p:sp>
          <p:nvSpPr>
            <p:cNvPr id="616" name="Google Shape;616;p43"/>
            <p:cNvSpPr txBox="1"/>
            <p:nvPr/>
          </p:nvSpPr>
          <p:spPr>
            <a:xfrm>
              <a:off x="1732" y="3316"/>
              <a:ext cx="2632" cy="424"/>
            </a:xfrm>
            <a:prstGeom prst="rect">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617" name="Google Shape;617;p43"/>
            <p:cNvCxnSpPr/>
            <p:nvPr/>
          </p:nvCxnSpPr>
          <p:spPr>
            <a:xfrm>
              <a:off x="1296" y="2784"/>
              <a:ext cx="1728" cy="336"/>
            </a:xfrm>
            <a:prstGeom prst="straightConnector1">
              <a:avLst/>
            </a:prstGeom>
            <a:noFill/>
            <a:ln cap="flat" cmpd="sng" w="25400">
              <a:solidFill>
                <a:schemeClr val="dk1"/>
              </a:solidFill>
              <a:prstDash val="solid"/>
              <a:miter lim="800000"/>
              <a:headEnd len="med" w="med" type="none"/>
              <a:tailEnd len="med" w="med" type="none"/>
            </a:ln>
          </p:spPr>
        </p:cxnSp>
        <p:cxnSp>
          <p:nvCxnSpPr>
            <p:cNvPr id="618" name="Google Shape;618;p43"/>
            <p:cNvCxnSpPr/>
            <p:nvPr/>
          </p:nvCxnSpPr>
          <p:spPr>
            <a:xfrm flipH="1">
              <a:off x="3024" y="2784"/>
              <a:ext cx="1776" cy="336"/>
            </a:xfrm>
            <a:prstGeom prst="straightConnector1">
              <a:avLst/>
            </a:prstGeom>
            <a:noFill/>
            <a:ln cap="flat" cmpd="sng" w="25400">
              <a:solidFill>
                <a:schemeClr val="dk1"/>
              </a:solidFill>
              <a:prstDash val="solid"/>
              <a:miter lim="800000"/>
              <a:headEnd len="med" w="med" type="none"/>
              <a:tailEnd len="med" w="med" type="none"/>
            </a:ln>
          </p:spPr>
        </p:cxnSp>
        <p:cxnSp>
          <p:nvCxnSpPr>
            <p:cNvPr id="619" name="Google Shape;619;p43"/>
            <p:cNvCxnSpPr/>
            <p:nvPr/>
          </p:nvCxnSpPr>
          <p:spPr>
            <a:xfrm>
              <a:off x="3024" y="3120"/>
              <a:ext cx="0" cy="144"/>
            </a:xfrm>
            <a:prstGeom prst="straightConnector1">
              <a:avLst/>
            </a:prstGeom>
            <a:noFill/>
            <a:ln cap="flat" cmpd="sng" w="25400">
              <a:solidFill>
                <a:schemeClr val="dk1"/>
              </a:solidFill>
              <a:prstDash val="solid"/>
              <a:miter lim="800000"/>
              <a:headEnd len="med" w="med" type="none"/>
              <a:tailEnd len="med" w="med" type="stealth"/>
            </a:ln>
          </p:spPr>
        </p:cxnSp>
        <p:sp>
          <p:nvSpPr>
            <p:cNvPr id="620" name="Google Shape;620;p43"/>
            <p:cNvSpPr txBox="1"/>
            <p:nvPr/>
          </p:nvSpPr>
          <p:spPr>
            <a:xfrm>
              <a:off x="2641" y="2736"/>
              <a:ext cx="864" cy="288"/>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rgbClr val="FF3300"/>
                </a:buClr>
                <a:buSzPts val="2400"/>
                <a:buFont typeface="Arial"/>
                <a:buNone/>
              </a:pPr>
              <a:r>
                <a:rPr b="0" i="0" lang="en-US" sz="2400" u="none">
                  <a:solidFill>
                    <a:srgbClr val="FF3300"/>
                  </a:solidFill>
                  <a:latin typeface="Arial"/>
                  <a:ea typeface="Arial"/>
                  <a:cs typeface="Arial"/>
                  <a:sym typeface="Arial"/>
                </a:rPr>
                <a:t>Merge</a:t>
              </a:r>
              <a:endParaRPr/>
            </a:p>
          </p:txBody>
        </p:sp>
      </p:grpSp>
      <p:sp>
        <p:nvSpPr>
          <p:cNvPr id="621" name="Google Shape;621;p43"/>
          <p:cNvSpPr txBox="1"/>
          <p:nvPr/>
        </p:nvSpPr>
        <p:spPr>
          <a:xfrm>
            <a:off x="100012" y="2649537"/>
            <a:ext cx="1955800" cy="822325"/>
          </a:xfrm>
          <a:prstGeom prst="rect">
            <a:avLst/>
          </a:prstGeom>
          <a:noFill/>
          <a:ln>
            <a:noFill/>
          </a:ln>
        </p:spPr>
        <p:txBody>
          <a:bodyPr anchorCtr="0" anchor="t" bIns="45700" lIns="0" spcFirstLastPara="1" rIns="0" wrap="square" tIns="45700">
            <a:spAutoFit/>
          </a:bodyPr>
          <a:lstStyle/>
          <a:p>
            <a:pPr indent="0" lvl="0" marL="0" marR="0" rtl="0" algn="ctr">
              <a:lnSpc>
                <a:spcPct val="100000"/>
              </a:lnSpc>
              <a:spcBef>
                <a:spcPts val="0"/>
              </a:spcBef>
              <a:spcAft>
                <a:spcPts val="0"/>
              </a:spcAft>
              <a:buClr>
                <a:srgbClr val="0000FF"/>
              </a:buClr>
              <a:buSzPts val="2400"/>
              <a:buFont typeface="Arial"/>
              <a:buNone/>
            </a:pPr>
            <a:r>
              <a:rPr b="0" i="0" lang="en-US" sz="2400" u="none">
                <a:solidFill>
                  <a:srgbClr val="0000FF"/>
                </a:solidFill>
                <a:latin typeface="Arial"/>
                <a:ea typeface="Arial"/>
                <a:cs typeface="Arial"/>
                <a:sym typeface="Arial"/>
              </a:rPr>
              <a:t>Recursively sort</a:t>
            </a:r>
            <a:endParaRPr/>
          </a:p>
        </p:txBody>
      </p:sp>
      <p:sp>
        <p:nvSpPr>
          <p:cNvPr id="622" name="Google Shape;622;p43"/>
          <p:cNvSpPr txBox="1"/>
          <p:nvPr/>
        </p:nvSpPr>
        <p:spPr>
          <a:xfrm>
            <a:off x="590550" y="1604962"/>
            <a:ext cx="1841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23" name="Google Shape;623;p43"/>
          <p:cNvSpPr txBox="1"/>
          <p:nvPr/>
        </p:nvSpPr>
        <p:spPr>
          <a:xfrm>
            <a:off x="303212" y="1730375"/>
            <a:ext cx="1741487" cy="8223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9900"/>
              </a:buClr>
              <a:buSzPts val="2400"/>
              <a:buFont typeface="Arial"/>
              <a:buNone/>
            </a:pPr>
            <a:r>
              <a:rPr b="0" i="0" lang="en-US" sz="2400" u="none">
                <a:solidFill>
                  <a:srgbClr val="009900"/>
                </a:solidFill>
                <a:latin typeface="Arial"/>
                <a:ea typeface="Arial"/>
                <a:cs typeface="Arial"/>
                <a:sym typeface="Arial"/>
              </a:rPr>
              <a:t>Divide into</a:t>
            </a:r>
            <a:endParaRPr/>
          </a:p>
          <a:p>
            <a:pPr indent="0" lvl="0" marL="0" marR="0" rtl="0" algn="l">
              <a:lnSpc>
                <a:spcPct val="100000"/>
              </a:lnSpc>
              <a:spcBef>
                <a:spcPts val="0"/>
              </a:spcBef>
              <a:spcAft>
                <a:spcPts val="0"/>
              </a:spcAft>
              <a:buClr>
                <a:srgbClr val="009900"/>
              </a:buClr>
              <a:buSzPts val="2400"/>
              <a:buFont typeface="Arial"/>
              <a:buNone/>
            </a:pPr>
            <a:r>
              <a:rPr b="0" i="0" lang="en-US" sz="2400" u="none">
                <a:solidFill>
                  <a:srgbClr val="009900"/>
                </a:solidFill>
                <a:latin typeface="Arial"/>
                <a:ea typeface="Arial"/>
                <a:cs typeface="Arial"/>
                <a:sym typeface="Arial"/>
              </a:rPr>
              <a:t>two halves</a:t>
            </a:r>
            <a:endParaRPr/>
          </a:p>
        </p:txBody>
      </p:sp>
      <p:sp>
        <p:nvSpPr>
          <p:cNvPr id="624" name="Google Shape;624;p43"/>
          <p:cNvSpPr txBox="1"/>
          <p:nvPr/>
        </p:nvSpPr>
        <p:spPr>
          <a:xfrm>
            <a:off x="3381375" y="1944687"/>
            <a:ext cx="1143000" cy="396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FirstPart</a:t>
            </a:r>
            <a:endParaRPr/>
          </a:p>
        </p:txBody>
      </p:sp>
      <p:sp>
        <p:nvSpPr>
          <p:cNvPr id="625" name="Google Shape;625;p43"/>
          <p:cNvSpPr txBox="1"/>
          <p:nvPr/>
        </p:nvSpPr>
        <p:spPr>
          <a:xfrm>
            <a:off x="5375275" y="1949450"/>
            <a:ext cx="1511300" cy="396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SecondPart</a:t>
            </a:r>
            <a:endParaRPr/>
          </a:p>
        </p:txBody>
      </p:sp>
      <p:sp>
        <p:nvSpPr>
          <p:cNvPr id="626" name="Google Shape;626;p43"/>
          <p:cNvSpPr txBox="1"/>
          <p:nvPr/>
        </p:nvSpPr>
        <p:spPr>
          <a:xfrm>
            <a:off x="1763712" y="3316287"/>
            <a:ext cx="1143000" cy="396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FirstPart</a:t>
            </a:r>
            <a:endParaRPr/>
          </a:p>
        </p:txBody>
      </p:sp>
      <p:sp>
        <p:nvSpPr>
          <p:cNvPr id="627" name="Google Shape;627;p43"/>
          <p:cNvSpPr txBox="1"/>
          <p:nvPr/>
        </p:nvSpPr>
        <p:spPr>
          <a:xfrm>
            <a:off x="6935787" y="3233737"/>
            <a:ext cx="1511300" cy="396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SecondPart</a:t>
            </a:r>
            <a:endParaRPr/>
          </a:p>
        </p:txBody>
      </p:sp>
      <p:sp>
        <p:nvSpPr>
          <p:cNvPr id="628" name="Google Shape;628;p43"/>
          <p:cNvSpPr txBox="1"/>
          <p:nvPr/>
        </p:nvSpPr>
        <p:spPr>
          <a:xfrm>
            <a:off x="2344737" y="1843087"/>
            <a:ext cx="420687" cy="5191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A</a:t>
            </a:r>
            <a:endParaRPr/>
          </a:p>
        </p:txBody>
      </p:sp>
      <p:sp>
        <p:nvSpPr>
          <p:cNvPr id="629" name="Google Shape;629;p43"/>
          <p:cNvSpPr txBox="1"/>
          <p:nvPr/>
        </p:nvSpPr>
        <p:spPr>
          <a:xfrm>
            <a:off x="873125" y="4872037"/>
            <a:ext cx="2143125" cy="5191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1"/>
              </a:buClr>
              <a:buSzPts val="2800"/>
              <a:buFont typeface="Arial"/>
              <a:buNone/>
            </a:pPr>
            <a:r>
              <a:rPr b="0" i="0" lang="en-US" sz="2800" u="none">
                <a:solidFill>
                  <a:schemeClr val="accent1"/>
                </a:solidFill>
                <a:latin typeface="Arial"/>
                <a:ea typeface="Arial"/>
                <a:cs typeface="Arial"/>
                <a:sym typeface="Arial"/>
              </a:rPr>
              <a:t>A is sorted!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0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2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2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1"/>
                                        </p:tgtEl>
                                        <p:attrNameLst>
                                          <p:attrName>style.visibility</p:attrName>
                                        </p:attrNameLst>
                                      </p:cBhvr>
                                      <p:to>
                                        <p:strVal val="visible"/>
                                      </p:to>
                                    </p:set>
                                  </p:childTnLst>
                                </p:cTn>
                              </p:par>
                            </p:childTnLst>
                          </p:cTn>
                        </p:par>
                        <p:par>
                          <p:cTn fill="hold">
                            <p:stCondLst>
                              <p:cond delay="1"/>
                            </p:stCondLst>
                            <p:childTnLst>
                              <p:par>
                                <p:cTn fill="hold" nodeType="afterEffect" presetClass="entr" presetID="1" presetSubtype="0">
                                  <p:stCondLst>
                                    <p:cond delay="0"/>
                                  </p:stCondLst>
                                  <p:childTnLst>
                                    <p:set>
                                      <p:cBhvr>
                                        <p:cTn dur="1" fill="hold">
                                          <p:stCondLst>
                                            <p:cond delay="0"/>
                                          </p:stCondLst>
                                        </p:cTn>
                                        <p:tgtEl>
                                          <p:spTgt spid="626"/>
                                        </p:tgtEl>
                                        <p:attrNameLst>
                                          <p:attrName>style.visibility</p:attrName>
                                        </p:attrNameLst>
                                      </p:cBhvr>
                                      <p:to>
                                        <p:strVal val="visible"/>
                                      </p:to>
                                    </p:set>
                                  </p:childTnLst>
                                </p:cTn>
                              </p:par>
                            </p:childTnLst>
                          </p:cTn>
                        </p:par>
                        <p:par>
                          <p:cTn fill="hold">
                            <p:stCondLst>
                              <p:cond delay="2"/>
                            </p:stCondLst>
                            <p:childTnLst>
                              <p:par>
                                <p:cTn fill="hold" nodeType="afterEffect" presetClass="entr" presetID="1" presetSubtype="0">
                                  <p:stCondLst>
                                    <p:cond delay="0"/>
                                  </p:stCondLst>
                                  <p:childTnLst>
                                    <p:set>
                                      <p:cBhvr>
                                        <p:cTn dur="1" fill="hold">
                                          <p:stCondLst>
                                            <p:cond delay="0"/>
                                          </p:stCondLst>
                                        </p:cTn>
                                        <p:tgtEl>
                                          <p:spTgt spid="627"/>
                                        </p:tgtEl>
                                        <p:attrNameLst>
                                          <p:attrName>style.visibility</p:attrName>
                                        </p:attrNameLst>
                                      </p:cBhvr>
                                      <p:to>
                                        <p:strVal val="visible"/>
                                      </p:to>
                                    </p:set>
                                  </p:childTnLst>
                                </p:cTn>
                              </p:par>
                            </p:childTnLst>
                          </p:cTn>
                        </p:par>
                        <p:par>
                          <p:cTn fill="hold">
                            <p:stCondLst>
                              <p:cond delay="3"/>
                            </p:stCondLst>
                            <p:childTnLst>
                              <p:par>
                                <p:cTn fill="hold" nodeType="afterEffect" presetClass="entr" presetID="1" presetSubtype="0">
                                  <p:stCondLst>
                                    <p:cond delay="0"/>
                                  </p:stCondLst>
                                  <p:childTnLst>
                                    <p:set>
                                      <p:cBhvr>
                                        <p:cTn dur="1" fill="hold">
                                          <p:stCondLst>
                                            <p:cond delay="0"/>
                                          </p:stCondLst>
                                        </p:cTn>
                                        <p:tgtEl>
                                          <p:spTgt spid="62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4" name="Shape 634"/>
        <p:cNvGrpSpPr/>
        <p:nvPr/>
      </p:nvGrpSpPr>
      <p:grpSpPr>
        <a:xfrm>
          <a:off x="0" y="0"/>
          <a:ext cx="0" cy="0"/>
          <a:chOff x="0" y="0"/>
          <a:chExt cx="0" cy="0"/>
        </a:xfrm>
      </p:grpSpPr>
      <p:sp>
        <p:nvSpPr>
          <p:cNvPr id="635" name="Google Shape;635;p4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800"/>
              <a:buFont typeface="Calibri"/>
              <a:buNone/>
            </a:pPr>
            <a:r>
              <a:rPr b="0" i="0" lang="en-US" sz="4800" u="sng">
                <a:solidFill>
                  <a:schemeClr val="dk1"/>
                </a:solidFill>
                <a:latin typeface="Calibri"/>
                <a:ea typeface="Calibri"/>
                <a:cs typeface="Calibri"/>
                <a:sym typeface="Calibri"/>
              </a:rPr>
              <a:t>Merge Sort</a:t>
            </a:r>
            <a:endParaRPr/>
          </a:p>
        </p:txBody>
      </p:sp>
      <p:sp>
        <p:nvSpPr>
          <p:cNvPr id="636" name="Google Shape;636;p44"/>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accent2"/>
              </a:buClr>
              <a:buSzPts val="3200"/>
              <a:buFont typeface="Arial"/>
              <a:buChar char="•"/>
            </a:pPr>
            <a:r>
              <a:rPr b="0" i="0" lang="en-US" sz="3200" u="none">
                <a:solidFill>
                  <a:schemeClr val="accent2"/>
                </a:solidFill>
                <a:latin typeface="Calibri"/>
                <a:ea typeface="Calibri"/>
                <a:cs typeface="Calibri"/>
                <a:sym typeface="Calibri"/>
              </a:rPr>
              <a:t>Divide</a:t>
            </a:r>
            <a:r>
              <a:rPr b="0" i="0" lang="en-US" sz="3200" u="none">
                <a:solidFill>
                  <a:schemeClr val="dk1"/>
                </a:solidFill>
                <a:latin typeface="Calibri"/>
                <a:ea typeface="Calibri"/>
                <a:cs typeface="Calibri"/>
                <a:sym typeface="Calibri"/>
              </a:rPr>
              <a:t>: divide the n-element sequence to be sorted into two subsequences of n/2 elements each</a:t>
            </a:r>
            <a:endParaRPr/>
          </a:p>
          <a:p>
            <a:pPr indent="-342900" lvl="0" marL="342900" rtl="0" algn="l">
              <a:lnSpc>
                <a:spcPct val="100000"/>
              </a:lnSpc>
              <a:spcBef>
                <a:spcPts val="640"/>
              </a:spcBef>
              <a:spcAft>
                <a:spcPts val="0"/>
              </a:spcAft>
              <a:buClr>
                <a:schemeClr val="accent2"/>
              </a:buClr>
              <a:buSzPts val="3200"/>
              <a:buFont typeface="Arial"/>
              <a:buChar char="•"/>
            </a:pPr>
            <a:r>
              <a:rPr b="0" i="0" lang="en-US" sz="3200" u="none">
                <a:solidFill>
                  <a:schemeClr val="accent2"/>
                </a:solidFill>
                <a:latin typeface="Calibri"/>
                <a:ea typeface="Calibri"/>
                <a:cs typeface="Calibri"/>
                <a:sym typeface="Calibri"/>
              </a:rPr>
              <a:t>Conquer</a:t>
            </a:r>
            <a:r>
              <a:rPr b="0" i="0" lang="en-US" sz="3200" u="none">
                <a:solidFill>
                  <a:schemeClr val="dk1"/>
                </a:solidFill>
                <a:latin typeface="Calibri"/>
                <a:ea typeface="Calibri"/>
                <a:cs typeface="Calibri"/>
                <a:sym typeface="Calibri"/>
              </a:rPr>
              <a:t>: sort the two subsequences  recursively using merge sort</a:t>
            </a:r>
            <a:endParaRPr/>
          </a:p>
          <a:p>
            <a:pPr indent="-139700" lvl="0" marL="342900" rtl="0" algn="l">
              <a:lnSpc>
                <a:spcPct val="100000"/>
              </a:lnSpc>
              <a:spcBef>
                <a:spcPts val="640"/>
              </a:spcBef>
              <a:spcAft>
                <a:spcPts val="0"/>
              </a:spcAft>
              <a:buClr>
                <a:schemeClr val="dk1"/>
              </a:buClr>
              <a:buSzPts val="3200"/>
              <a:buFont typeface="Arial"/>
              <a:buNone/>
            </a:pPr>
            <a:r>
              <a:t/>
            </a:r>
            <a:endParaRPr b="0" i="0" sz="3200" u="none">
              <a:solidFill>
                <a:schemeClr val="accent2"/>
              </a:solidFill>
              <a:latin typeface="Calibri"/>
              <a:ea typeface="Calibri"/>
              <a:cs typeface="Calibri"/>
              <a:sym typeface="Calibri"/>
            </a:endParaRPr>
          </a:p>
          <a:p>
            <a:pPr indent="-342900" lvl="0" marL="342900" rtl="0" algn="l">
              <a:lnSpc>
                <a:spcPct val="100000"/>
              </a:lnSpc>
              <a:spcBef>
                <a:spcPts val="640"/>
              </a:spcBef>
              <a:spcAft>
                <a:spcPts val="0"/>
              </a:spcAft>
              <a:buClr>
                <a:schemeClr val="accent2"/>
              </a:buClr>
              <a:buSzPts val="3200"/>
              <a:buFont typeface="Arial"/>
              <a:buChar char="•"/>
            </a:pPr>
            <a:r>
              <a:rPr b="0" i="0" lang="en-US" sz="3200" u="none">
                <a:solidFill>
                  <a:schemeClr val="accent2"/>
                </a:solidFill>
                <a:latin typeface="Calibri"/>
                <a:ea typeface="Calibri"/>
                <a:cs typeface="Calibri"/>
                <a:sym typeface="Calibri"/>
              </a:rPr>
              <a:t>Combine</a:t>
            </a:r>
            <a:r>
              <a:rPr b="0" i="0" lang="en-US" sz="3200" u="none">
                <a:solidFill>
                  <a:schemeClr val="dk1"/>
                </a:solidFill>
                <a:latin typeface="Calibri"/>
                <a:ea typeface="Calibri"/>
                <a:cs typeface="Calibri"/>
                <a:sym typeface="Calibri"/>
              </a:rPr>
              <a:t>: merge the two sorted subsequences to produce the sorted answer</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0" name="Shape 640"/>
        <p:cNvGrpSpPr/>
        <p:nvPr/>
      </p:nvGrpSpPr>
      <p:grpSpPr>
        <a:xfrm>
          <a:off x="0" y="0"/>
          <a:ext cx="0" cy="0"/>
          <a:chOff x="0" y="0"/>
          <a:chExt cx="0" cy="0"/>
        </a:xfrm>
      </p:grpSpPr>
      <p:sp>
        <p:nvSpPr>
          <p:cNvPr id="641" name="Google Shape;641;p45"/>
          <p:cNvSpPr txBox="1"/>
          <p:nvPr>
            <p:ph type="title"/>
          </p:nvPr>
        </p:nvSpPr>
        <p:spPr>
          <a:xfrm>
            <a:off x="685800" y="228600"/>
            <a:ext cx="7772400" cy="685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800"/>
              <a:buFont typeface="Calibri"/>
              <a:buNone/>
            </a:pPr>
            <a:r>
              <a:rPr b="0" i="0" lang="en-US" sz="4800" u="sng">
                <a:solidFill>
                  <a:schemeClr val="dk1"/>
                </a:solidFill>
                <a:latin typeface="Calibri"/>
                <a:ea typeface="Calibri"/>
                <a:cs typeface="Calibri"/>
                <a:sym typeface="Calibri"/>
              </a:rPr>
              <a:t>Merge Sort</a:t>
            </a:r>
            <a:endParaRPr/>
          </a:p>
        </p:txBody>
      </p:sp>
      <p:sp>
        <p:nvSpPr>
          <p:cNvPr id="642" name="Google Shape;642;p45"/>
          <p:cNvSpPr txBox="1"/>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43" name="Google Shape;643;p45"/>
          <p:cNvSpPr txBox="1"/>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44" name="Google Shape;644;p45"/>
          <p:cNvSpPr txBox="1"/>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45" name="Google Shape;645;p45"/>
          <p:cNvSpPr txBox="1"/>
          <p:nvPr/>
        </p:nvSpPr>
        <p:spPr>
          <a:xfrm>
            <a:off x="0" y="3219450"/>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46" name="Google Shape;646;p45"/>
          <p:cNvSpPr txBox="1"/>
          <p:nvPr/>
        </p:nvSpPr>
        <p:spPr>
          <a:xfrm>
            <a:off x="0" y="3314700"/>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47" name="Google Shape;647;p45"/>
          <p:cNvSpPr txBox="1"/>
          <p:nvPr/>
        </p:nvSpPr>
        <p:spPr>
          <a:xfrm>
            <a:off x="0" y="2724150"/>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48" name="Google Shape;648;p45"/>
          <p:cNvSpPr txBox="1"/>
          <p:nvPr/>
        </p:nvSpPr>
        <p:spPr>
          <a:xfrm>
            <a:off x="0" y="3219450"/>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49" name="Google Shape;649;p45"/>
          <p:cNvSpPr txBox="1"/>
          <p:nvPr/>
        </p:nvSpPr>
        <p:spPr>
          <a:xfrm>
            <a:off x="0" y="2011362"/>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aphicFrame>
        <p:nvGraphicFramePr>
          <p:cNvPr id="650" name="Google Shape;650;p45"/>
          <p:cNvGraphicFramePr/>
          <p:nvPr/>
        </p:nvGraphicFramePr>
        <p:xfrm>
          <a:off x="76200" y="914400"/>
          <a:ext cx="7315200" cy="5235575"/>
        </p:xfrm>
        <a:graphic>
          <a:graphicData uri="http://schemas.openxmlformats.org/presentationml/2006/ole">
            <mc:AlternateContent>
              <mc:Choice Requires="v">
                <p:oleObj r:id="rId4" imgH="5235575" imgW="7315200" progId="Word.Picture.8" spid="_x0000_s1">
                  <p:embed/>
                </p:oleObj>
              </mc:Choice>
              <mc:Fallback>
                <p:oleObj r:id="rId5" imgH="5235575" imgW="7315200" progId="Word.Picture.8">
                  <p:embed/>
                  <p:pic>
                    <p:nvPicPr>
                      <p:cNvPr id="650" name="Google Shape;650;p45"/>
                      <p:cNvPicPr preferRelativeResize="0"/>
                      <p:nvPr/>
                    </p:nvPicPr>
                    <p:blipFill rotWithShape="1">
                      <a:blip r:embed="rId6">
                        <a:alphaModFix/>
                      </a:blip>
                      <a:srcRect b="0" l="0" r="0" t="0"/>
                      <a:stretch/>
                    </p:blipFill>
                    <p:spPr>
                      <a:xfrm>
                        <a:off x="76200" y="914400"/>
                        <a:ext cx="7315200" cy="5235575"/>
                      </a:xfrm>
                      <a:prstGeom prst="rect">
                        <a:avLst/>
                      </a:prstGeom>
                      <a:noFill/>
                      <a:ln>
                        <a:noFill/>
                      </a:ln>
                    </p:spPr>
                  </p:pic>
                </p:oleObj>
              </mc:Fallback>
            </mc:AlternateContent>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4" name="Shape 654"/>
        <p:cNvGrpSpPr/>
        <p:nvPr/>
      </p:nvGrpSpPr>
      <p:grpSpPr>
        <a:xfrm>
          <a:off x="0" y="0"/>
          <a:ext cx="0" cy="0"/>
          <a:chOff x="0" y="0"/>
          <a:chExt cx="0" cy="0"/>
        </a:xfrm>
      </p:grpSpPr>
      <p:sp>
        <p:nvSpPr>
          <p:cNvPr id="655" name="Google Shape;655;p46"/>
          <p:cNvSpPr txBox="1"/>
          <p:nvPr>
            <p:ph type="title"/>
          </p:nvPr>
        </p:nvSpPr>
        <p:spPr>
          <a:xfrm>
            <a:off x="457200" y="152400"/>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sng">
                <a:solidFill>
                  <a:schemeClr val="dk1"/>
                </a:solidFill>
                <a:latin typeface="Calibri"/>
                <a:ea typeface="Calibri"/>
                <a:cs typeface="Calibri"/>
                <a:sym typeface="Calibri"/>
              </a:rPr>
              <a:t>Merge Algorithm</a:t>
            </a:r>
            <a:endParaRPr/>
          </a:p>
        </p:txBody>
      </p:sp>
      <p:sp>
        <p:nvSpPr>
          <p:cNvPr id="656" name="Google Shape;656;p46"/>
          <p:cNvSpPr txBox="1"/>
          <p:nvPr/>
        </p:nvSpPr>
        <p:spPr>
          <a:xfrm>
            <a:off x="457200" y="1219200"/>
            <a:ext cx="8229600" cy="5486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Merge Algorithm</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Access the first item from both sequences</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While not finished with either sequence</a:t>
            </a:r>
            <a:endParaRPr/>
          </a:p>
          <a:p>
            <a:pPr indent="-228600" lvl="2" marL="114300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Compare the current items from the two sequences, copy the smaller current item to the output sequence, and access the next item from the input sequence whose item was copied</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Copy any remaining items from the first sequence to the output sequence</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Copy any remaining items from the second sequence to the output sequence</a:t>
            </a:r>
            <a:endParaRPr/>
          </a:p>
          <a:p>
            <a:pPr indent="0" lvl="0" marL="0" marR="0" rtl="0" algn="l">
              <a:lnSpc>
                <a:spcPct val="100000"/>
              </a:lnSpc>
              <a:spcBef>
                <a:spcPts val="0"/>
              </a:spcBef>
              <a:spcAft>
                <a:spcPts val="0"/>
              </a:spcAft>
              <a:buNone/>
            </a:pPr>
            <a:r>
              <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1" name="Shape 661"/>
        <p:cNvGrpSpPr/>
        <p:nvPr/>
      </p:nvGrpSpPr>
      <p:grpSpPr>
        <a:xfrm>
          <a:off x="0" y="0"/>
          <a:ext cx="0" cy="0"/>
          <a:chOff x="0" y="0"/>
          <a:chExt cx="0" cy="0"/>
        </a:xfrm>
      </p:grpSpPr>
      <p:sp>
        <p:nvSpPr>
          <p:cNvPr id="662" name="Google Shape;662;p47"/>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800"/>
              <a:buFont typeface="Calibri"/>
              <a:buNone/>
            </a:pPr>
            <a:r>
              <a:rPr b="0" i="0" lang="en-US" sz="4800" u="sng">
                <a:solidFill>
                  <a:schemeClr val="dk1"/>
                </a:solidFill>
                <a:latin typeface="Calibri"/>
                <a:ea typeface="Calibri"/>
                <a:cs typeface="Calibri"/>
                <a:sym typeface="Calibri"/>
              </a:rPr>
              <a:t>Mergesort</a:t>
            </a:r>
            <a:endParaRPr/>
          </a:p>
        </p:txBody>
      </p:sp>
      <p:sp>
        <p:nvSpPr>
          <p:cNvPr id="663" name="Google Shape;663;p47"/>
          <p:cNvSpPr txBox="1"/>
          <p:nvPr>
            <p:ph idx="1" type="body"/>
          </p:nvPr>
        </p:nvSpPr>
        <p:spPr>
          <a:xfrm>
            <a:off x="914400" y="1733550"/>
            <a:ext cx="7772400" cy="4514850"/>
          </a:xfrm>
          <a:prstGeom prst="rect">
            <a:avLst/>
          </a:prstGeom>
          <a:noFill/>
          <a:ln>
            <a:noFill/>
          </a:ln>
        </p:spPr>
        <p:txBody>
          <a:bodyPr anchorCtr="0" anchor="t" bIns="45700" lIns="91425" spcFirstLastPara="1" rIns="91425" wrap="square" tIns="45700">
            <a:noAutofit/>
          </a:bodyPr>
          <a:lstStyle/>
          <a:p>
            <a:pPr indent="-285750" lvl="1" marL="742950" rtl="0" algn="l">
              <a:lnSpc>
                <a:spcPct val="100000"/>
              </a:lnSpc>
              <a:spcBef>
                <a:spcPts val="0"/>
              </a:spcBef>
              <a:spcAft>
                <a:spcPts val="0"/>
              </a:spcAft>
              <a:buClr>
                <a:schemeClr val="dk1"/>
              </a:buClr>
              <a:buSzPts val="2400"/>
              <a:buNone/>
            </a:pPr>
            <a:r>
              <a:rPr b="0" i="0" lang="en-US" sz="2400" u="none">
                <a:solidFill>
                  <a:schemeClr val="dk1"/>
                </a:solidFill>
                <a:latin typeface="Calibri"/>
                <a:ea typeface="Calibri"/>
                <a:cs typeface="Calibri"/>
                <a:sym typeface="Calibri"/>
              </a:rPr>
              <a:t>1.  Split the array into two roughly equal “halves.”</a:t>
            </a:r>
            <a:endParaRPr/>
          </a:p>
          <a:p>
            <a:pPr indent="-285750" lvl="1" marL="742950" rtl="0" algn="l">
              <a:lnSpc>
                <a:spcPct val="100000"/>
              </a:lnSpc>
              <a:spcBef>
                <a:spcPts val="480"/>
              </a:spcBef>
              <a:spcAft>
                <a:spcPts val="0"/>
              </a:spcAft>
              <a:buClr>
                <a:schemeClr val="dk1"/>
              </a:buClr>
              <a:buSzPts val="2400"/>
              <a:buNone/>
            </a:pPr>
            <a:r>
              <a:t/>
            </a:r>
            <a:endParaRPr b="0" i="0" sz="2400" u="none">
              <a:solidFill>
                <a:schemeClr val="dk1"/>
              </a:solidFill>
              <a:latin typeface="Calibri"/>
              <a:ea typeface="Calibri"/>
              <a:cs typeface="Calibri"/>
              <a:sym typeface="Calibri"/>
            </a:endParaRPr>
          </a:p>
          <a:p>
            <a:pPr indent="-285750" lvl="1" marL="742950" rtl="0" algn="l">
              <a:lnSpc>
                <a:spcPct val="100000"/>
              </a:lnSpc>
              <a:spcBef>
                <a:spcPts val="1200"/>
              </a:spcBef>
              <a:spcAft>
                <a:spcPts val="0"/>
              </a:spcAft>
              <a:buClr>
                <a:schemeClr val="dk1"/>
              </a:buClr>
              <a:buSzPts val="2400"/>
              <a:buNone/>
            </a:pPr>
            <a:r>
              <a:t/>
            </a:r>
            <a:endParaRPr b="0" i="0" sz="2400" u="none">
              <a:solidFill>
                <a:schemeClr val="dk1"/>
              </a:solidFill>
              <a:latin typeface="Calibri"/>
              <a:ea typeface="Calibri"/>
              <a:cs typeface="Calibri"/>
              <a:sym typeface="Calibri"/>
            </a:endParaRPr>
          </a:p>
          <a:p>
            <a:pPr indent="-285750" lvl="1" marL="742950" rtl="0" algn="l">
              <a:lnSpc>
                <a:spcPct val="100000"/>
              </a:lnSpc>
              <a:spcBef>
                <a:spcPts val="0"/>
              </a:spcBef>
              <a:spcAft>
                <a:spcPts val="0"/>
              </a:spcAft>
              <a:buClr>
                <a:schemeClr val="dk1"/>
              </a:buClr>
              <a:buSzPts val="2400"/>
              <a:buNone/>
            </a:pPr>
            <a:r>
              <a:rPr b="0" i="0" lang="en-US" sz="2400" u="none">
                <a:solidFill>
                  <a:schemeClr val="dk1"/>
                </a:solidFill>
                <a:latin typeface="Calibri"/>
                <a:ea typeface="Calibri"/>
                <a:cs typeface="Calibri"/>
                <a:sym typeface="Calibri"/>
              </a:rPr>
              <a:t>2.  Sort (recursively) each half using Mergesort.</a:t>
            </a:r>
            <a:endParaRPr/>
          </a:p>
          <a:p>
            <a:pPr indent="-285750" lvl="1" marL="742950" rtl="0" algn="l">
              <a:lnSpc>
                <a:spcPct val="100000"/>
              </a:lnSpc>
              <a:spcBef>
                <a:spcPts val="0"/>
              </a:spcBef>
              <a:spcAft>
                <a:spcPts val="0"/>
              </a:spcAft>
              <a:buClr>
                <a:schemeClr val="dk1"/>
              </a:buClr>
              <a:buSzPts val="2400"/>
              <a:buNone/>
            </a:pPr>
            <a:r>
              <a:t/>
            </a:r>
            <a:endParaRPr b="0" i="0" sz="2400" u="none">
              <a:solidFill>
                <a:schemeClr val="dk1"/>
              </a:solidFill>
              <a:latin typeface="Calibri"/>
              <a:ea typeface="Calibri"/>
              <a:cs typeface="Calibri"/>
              <a:sym typeface="Calibri"/>
            </a:endParaRPr>
          </a:p>
          <a:p>
            <a:pPr indent="-285750" lvl="1" marL="742950" rtl="0" algn="l">
              <a:lnSpc>
                <a:spcPct val="100000"/>
              </a:lnSpc>
              <a:spcBef>
                <a:spcPts val="0"/>
              </a:spcBef>
              <a:spcAft>
                <a:spcPts val="0"/>
              </a:spcAft>
              <a:buClr>
                <a:schemeClr val="dk1"/>
              </a:buClr>
              <a:buSzPts val="2400"/>
              <a:buNone/>
            </a:pPr>
            <a:r>
              <a:t/>
            </a:r>
            <a:endParaRPr b="0" i="0" sz="2400" u="none">
              <a:solidFill>
                <a:schemeClr val="dk1"/>
              </a:solidFill>
              <a:latin typeface="Calibri"/>
              <a:ea typeface="Calibri"/>
              <a:cs typeface="Calibri"/>
              <a:sym typeface="Calibri"/>
            </a:endParaRPr>
          </a:p>
          <a:p>
            <a:pPr indent="-285750" lvl="1" marL="742950" rtl="0" algn="l">
              <a:lnSpc>
                <a:spcPct val="100000"/>
              </a:lnSpc>
              <a:spcBef>
                <a:spcPts val="1200"/>
              </a:spcBef>
              <a:spcAft>
                <a:spcPts val="0"/>
              </a:spcAft>
              <a:buClr>
                <a:schemeClr val="dk1"/>
              </a:buClr>
              <a:buSzPts val="2400"/>
              <a:buNone/>
            </a:pPr>
            <a:r>
              <a:rPr b="0" i="0" lang="en-US" sz="2400" u="none">
                <a:solidFill>
                  <a:schemeClr val="dk1"/>
                </a:solidFill>
                <a:latin typeface="Calibri"/>
                <a:ea typeface="Calibri"/>
                <a:cs typeface="Calibri"/>
                <a:sym typeface="Calibri"/>
              </a:rPr>
              <a:t>3.  Merge the two halves together</a:t>
            </a:r>
            <a:endParaRPr/>
          </a:p>
        </p:txBody>
      </p:sp>
      <p:cxnSp>
        <p:nvCxnSpPr>
          <p:cNvPr id="664" name="Google Shape;664;p47"/>
          <p:cNvCxnSpPr/>
          <p:nvPr/>
        </p:nvCxnSpPr>
        <p:spPr>
          <a:xfrm>
            <a:off x="2362200" y="2590800"/>
            <a:ext cx="0" cy="152400"/>
          </a:xfrm>
          <a:prstGeom prst="straightConnector1">
            <a:avLst/>
          </a:prstGeom>
          <a:noFill/>
          <a:ln cap="flat" cmpd="sng" w="9525">
            <a:solidFill>
              <a:schemeClr val="dk1"/>
            </a:solidFill>
            <a:prstDash val="solid"/>
            <a:miter lim="800000"/>
            <a:headEnd len="med" w="med" type="none"/>
            <a:tailEnd len="med" w="med" type="none"/>
          </a:ln>
        </p:spPr>
      </p:cxnSp>
      <p:cxnSp>
        <p:nvCxnSpPr>
          <p:cNvPr id="665" name="Google Shape;665;p47"/>
          <p:cNvCxnSpPr/>
          <p:nvPr/>
        </p:nvCxnSpPr>
        <p:spPr>
          <a:xfrm>
            <a:off x="2362200" y="2743200"/>
            <a:ext cx="457200" cy="0"/>
          </a:xfrm>
          <a:prstGeom prst="straightConnector1">
            <a:avLst/>
          </a:prstGeom>
          <a:noFill/>
          <a:ln cap="flat" cmpd="sng" w="9525">
            <a:solidFill>
              <a:schemeClr val="dk1"/>
            </a:solidFill>
            <a:prstDash val="solid"/>
            <a:miter lim="800000"/>
            <a:headEnd len="med" w="med" type="none"/>
            <a:tailEnd len="med" w="med" type="none"/>
          </a:ln>
        </p:spPr>
      </p:cxnSp>
      <p:cxnSp>
        <p:nvCxnSpPr>
          <p:cNvPr id="666" name="Google Shape;666;p47"/>
          <p:cNvCxnSpPr/>
          <p:nvPr/>
        </p:nvCxnSpPr>
        <p:spPr>
          <a:xfrm>
            <a:off x="2819400" y="2590800"/>
            <a:ext cx="0" cy="152400"/>
          </a:xfrm>
          <a:prstGeom prst="straightConnector1">
            <a:avLst/>
          </a:prstGeom>
          <a:noFill/>
          <a:ln cap="flat" cmpd="sng" w="9525">
            <a:solidFill>
              <a:schemeClr val="dk1"/>
            </a:solidFill>
            <a:prstDash val="solid"/>
            <a:miter lim="800000"/>
            <a:headEnd len="med" w="med" type="none"/>
            <a:tailEnd len="med" w="med" type="none"/>
          </a:ln>
        </p:spPr>
      </p:cxnSp>
      <p:grpSp>
        <p:nvGrpSpPr>
          <p:cNvPr id="667" name="Google Shape;667;p47"/>
          <p:cNvGrpSpPr/>
          <p:nvPr/>
        </p:nvGrpSpPr>
        <p:grpSpPr>
          <a:xfrm>
            <a:off x="2362200" y="2590800"/>
            <a:ext cx="457200" cy="152400"/>
            <a:chOff x="720" y="2352"/>
            <a:chExt cx="288" cy="96"/>
          </a:xfrm>
        </p:grpSpPr>
        <p:cxnSp>
          <p:nvCxnSpPr>
            <p:cNvPr id="668" name="Google Shape;668;p47"/>
            <p:cNvCxnSpPr/>
            <p:nvPr/>
          </p:nvCxnSpPr>
          <p:spPr>
            <a:xfrm>
              <a:off x="720" y="2352"/>
              <a:ext cx="0" cy="96"/>
            </a:xfrm>
            <a:prstGeom prst="straightConnector1">
              <a:avLst/>
            </a:prstGeom>
            <a:noFill/>
            <a:ln cap="flat" cmpd="sng" w="9525">
              <a:solidFill>
                <a:schemeClr val="dk1"/>
              </a:solidFill>
              <a:prstDash val="solid"/>
              <a:miter lim="800000"/>
              <a:headEnd len="med" w="med" type="none"/>
              <a:tailEnd len="med" w="med" type="none"/>
            </a:ln>
          </p:spPr>
        </p:cxnSp>
        <p:cxnSp>
          <p:nvCxnSpPr>
            <p:cNvPr id="669" name="Google Shape;669;p47"/>
            <p:cNvCxnSpPr/>
            <p:nvPr/>
          </p:nvCxnSpPr>
          <p:spPr>
            <a:xfrm>
              <a:off x="720" y="2448"/>
              <a:ext cx="288" cy="0"/>
            </a:xfrm>
            <a:prstGeom prst="straightConnector1">
              <a:avLst/>
            </a:prstGeom>
            <a:noFill/>
            <a:ln cap="flat" cmpd="sng" w="9525">
              <a:solidFill>
                <a:schemeClr val="dk1"/>
              </a:solidFill>
              <a:prstDash val="solid"/>
              <a:miter lim="800000"/>
              <a:headEnd len="med" w="med" type="none"/>
              <a:tailEnd len="med" w="med" type="none"/>
            </a:ln>
          </p:spPr>
        </p:cxnSp>
        <p:cxnSp>
          <p:nvCxnSpPr>
            <p:cNvPr id="670" name="Google Shape;670;p47"/>
            <p:cNvCxnSpPr/>
            <p:nvPr/>
          </p:nvCxnSpPr>
          <p:spPr>
            <a:xfrm>
              <a:off x="1008" y="2352"/>
              <a:ext cx="0" cy="96"/>
            </a:xfrm>
            <a:prstGeom prst="straightConnector1">
              <a:avLst/>
            </a:prstGeom>
            <a:noFill/>
            <a:ln cap="flat" cmpd="sng" w="9525">
              <a:solidFill>
                <a:schemeClr val="dk1"/>
              </a:solidFill>
              <a:prstDash val="solid"/>
              <a:miter lim="800000"/>
              <a:headEnd len="med" w="med" type="none"/>
              <a:tailEnd len="med" w="med" type="none"/>
            </a:ln>
          </p:spPr>
        </p:cxnSp>
      </p:grpSp>
      <p:grpSp>
        <p:nvGrpSpPr>
          <p:cNvPr id="671" name="Google Shape;671;p47"/>
          <p:cNvGrpSpPr/>
          <p:nvPr/>
        </p:nvGrpSpPr>
        <p:grpSpPr>
          <a:xfrm>
            <a:off x="2895600" y="2590800"/>
            <a:ext cx="457200" cy="152400"/>
            <a:chOff x="720" y="2352"/>
            <a:chExt cx="288" cy="96"/>
          </a:xfrm>
        </p:grpSpPr>
        <p:cxnSp>
          <p:nvCxnSpPr>
            <p:cNvPr id="672" name="Google Shape;672;p47"/>
            <p:cNvCxnSpPr/>
            <p:nvPr/>
          </p:nvCxnSpPr>
          <p:spPr>
            <a:xfrm>
              <a:off x="720" y="2352"/>
              <a:ext cx="0" cy="96"/>
            </a:xfrm>
            <a:prstGeom prst="straightConnector1">
              <a:avLst/>
            </a:prstGeom>
            <a:noFill/>
            <a:ln cap="flat" cmpd="sng" w="9525">
              <a:solidFill>
                <a:schemeClr val="dk1"/>
              </a:solidFill>
              <a:prstDash val="solid"/>
              <a:miter lim="800000"/>
              <a:headEnd len="med" w="med" type="none"/>
              <a:tailEnd len="med" w="med" type="none"/>
            </a:ln>
          </p:spPr>
        </p:cxnSp>
        <p:cxnSp>
          <p:nvCxnSpPr>
            <p:cNvPr id="673" name="Google Shape;673;p47"/>
            <p:cNvCxnSpPr/>
            <p:nvPr/>
          </p:nvCxnSpPr>
          <p:spPr>
            <a:xfrm>
              <a:off x="720" y="2448"/>
              <a:ext cx="288" cy="0"/>
            </a:xfrm>
            <a:prstGeom prst="straightConnector1">
              <a:avLst/>
            </a:prstGeom>
            <a:noFill/>
            <a:ln cap="flat" cmpd="sng" w="9525">
              <a:solidFill>
                <a:schemeClr val="dk1"/>
              </a:solidFill>
              <a:prstDash val="solid"/>
              <a:miter lim="800000"/>
              <a:headEnd len="med" w="med" type="none"/>
              <a:tailEnd len="med" w="med" type="none"/>
            </a:ln>
          </p:spPr>
        </p:cxnSp>
        <p:cxnSp>
          <p:nvCxnSpPr>
            <p:cNvPr id="674" name="Google Shape;674;p47"/>
            <p:cNvCxnSpPr/>
            <p:nvPr/>
          </p:nvCxnSpPr>
          <p:spPr>
            <a:xfrm>
              <a:off x="1008" y="2352"/>
              <a:ext cx="0" cy="96"/>
            </a:xfrm>
            <a:prstGeom prst="straightConnector1">
              <a:avLst/>
            </a:prstGeom>
            <a:noFill/>
            <a:ln cap="flat" cmpd="sng" w="9525">
              <a:solidFill>
                <a:schemeClr val="dk1"/>
              </a:solidFill>
              <a:prstDash val="solid"/>
              <a:miter lim="800000"/>
              <a:headEnd len="med" w="med" type="none"/>
              <a:tailEnd len="med" w="med" type="none"/>
            </a:ln>
          </p:spPr>
        </p:cxnSp>
      </p:grpSp>
      <p:grpSp>
        <p:nvGrpSpPr>
          <p:cNvPr id="675" name="Google Shape;675;p47"/>
          <p:cNvGrpSpPr/>
          <p:nvPr/>
        </p:nvGrpSpPr>
        <p:grpSpPr>
          <a:xfrm>
            <a:off x="3429000" y="2590800"/>
            <a:ext cx="457200" cy="152400"/>
            <a:chOff x="720" y="2352"/>
            <a:chExt cx="288" cy="96"/>
          </a:xfrm>
        </p:grpSpPr>
        <p:cxnSp>
          <p:nvCxnSpPr>
            <p:cNvPr id="676" name="Google Shape;676;p47"/>
            <p:cNvCxnSpPr/>
            <p:nvPr/>
          </p:nvCxnSpPr>
          <p:spPr>
            <a:xfrm>
              <a:off x="720" y="2352"/>
              <a:ext cx="0" cy="96"/>
            </a:xfrm>
            <a:prstGeom prst="straightConnector1">
              <a:avLst/>
            </a:prstGeom>
            <a:noFill/>
            <a:ln cap="flat" cmpd="sng" w="9525">
              <a:solidFill>
                <a:schemeClr val="dk1"/>
              </a:solidFill>
              <a:prstDash val="solid"/>
              <a:miter lim="800000"/>
              <a:headEnd len="med" w="med" type="none"/>
              <a:tailEnd len="med" w="med" type="none"/>
            </a:ln>
          </p:spPr>
        </p:cxnSp>
        <p:cxnSp>
          <p:nvCxnSpPr>
            <p:cNvPr id="677" name="Google Shape;677;p47"/>
            <p:cNvCxnSpPr/>
            <p:nvPr/>
          </p:nvCxnSpPr>
          <p:spPr>
            <a:xfrm>
              <a:off x="720" y="2448"/>
              <a:ext cx="288" cy="0"/>
            </a:xfrm>
            <a:prstGeom prst="straightConnector1">
              <a:avLst/>
            </a:prstGeom>
            <a:noFill/>
            <a:ln cap="flat" cmpd="sng" w="9525">
              <a:solidFill>
                <a:schemeClr val="dk1"/>
              </a:solidFill>
              <a:prstDash val="solid"/>
              <a:miter lim="800000"/>
              <a:headEnd len="med" w="med" type="none"/>
              <a:tailEnd len="med" w="med" type="none"/>
            </a:ln>
          </p:spPr>
        </p:cxnSp>
        <p:cxnSp>
          <p:nvCxnSpPr>
            <p:cNvPr id="678" name="Google Shape;678;p47"/>
            <p:cNvCxnSpPr/>
            <p:nvPr/>
          </p:nvCxnSpPr>
          <p:spPr>
            <a:xfrm>
              <a:off x="1008" y="2352"/>
              <a:ext cx="0" cy="96"/>
            </a:xfrm>
            <a:prstGeom prst="straightConnector1">
              <a:avLst/>
            </a:prstGeom>
            <a:noFill/>
            <a:ln cap="flat" cmpd="sng" w="9525">
              <a:solidFill>
                <a:schemeClr val="dk1"/>
              </a:solidFill>
              <a:prstDash val="solid"/>
              <a:miter lim="800000"/>
              <a:headEnd len="med" w="med" type="none"/>
              <a:tailEnd len="med" w="med" type="none"/>
            </a:ln>
          </p:spPr>
        </p:cxnSp>
      </p:grpSp>
      <p:cxnSp>
        <p:nvCxnSpPr>
          <p:cNvPr id="679" name="Google Shape;679;p47"/>
          <p:cNvCxnSpPr/>
          <p:nvPr/>
        </p:nvCxnSpPr>
        <p:spPr>
          <a:xfrm>
            <a:off x="4419600" y="2590800"/>
            <a:ext cx="0" cy="152400"/>
          </a:xfrm>
          <a:prstGeom prst="straightConnector1">
            <a:avLst/>
          </a:prstGeom>
          <a:noFill/>
          <a:ln cap="flat" cmpd="sng" w="9525">
            <a:solidFill>
              <a:schemeClr val="dk1"/>
            </a:solidFill>
            <a:prstDash val="solid"/>
            <a:miter lim="800000"/>
            <a:headEnd len="med" w="med" type="none"/>
            <a:tailEnd len="med" w="med" type="none"/>
          </a:ln>
        </p:spPr>
      </p:cxnSp>
      <p:cxnSp>
        <p:nvCxnSpPr>
          <p:cNvPr id="680" name="Google Shape;680;p47"/>
          <p:cNvCxnSpPr/>
          <p:nvPr/>
        </p:nvCxnSpPr>
        <p:spPr>
          <a:xfrm>
            <a:off x="4876800" y="2590800"/>
            <a:ext cx="0" cy="152400"/>
          </a:xfrm>
          <a:prstGeom prst="straightConnector1">
            <a:avLst/>
          </a:prstGeom>
          <a:noFill/>
          <a:ln cap="flat" cmpd="sng" w="9525">
            <a:solidFill>
              <a:schemeClr val="dk1"/>
            </a:solidFill>
            <a:prstDash val="solid"/>
            <a:miter lim="800000"/>
            <a:headEnd len="med" w="med" type="none"/>
            <a:tailEnd len="med" w="med" type="none"/>
          </a:ln>
        </p:spPr>
      </p:cxnSp>
      <p:grpSp>
        <p:nvGrpSpPr>
          <p:cNvPr id="681" name="Google Shape;681;p47"/>
          <p:cNvGrpSpPr/>
          <p:nvPr/>
        </p:nvGrpSpPr>
        <p:grpSpPr>
          <a:xfrm>
            <a:off x="4419600" y="2590800"/>
            <a:ext cx="457200" cy="152400"/>
            <a:chOff x="720" y="2352"/>
            <a:chExt cx="288" cy="96"/>
          </a:xfrm>
        </p:grpSpPr>
        <p:cxnSp>
          <p:nvCxnSpPr>
            <p:cNvPr id="682" name="Google Shape;682;p47"/>
            <p:cNvCxnSpPr/>
            <p:nvPr/>
          </p:nvCxnSpPr>
          <p:spPr>
            <a:xfrm>
              <a:off x="720" y="2352"/>
              <a:ext cx="0" cy="96"/>
            </a:xfrm>
            <a:prstGeom prst="straightConnector1">
              <a:avLst/>
            </a:prstGeom>
            <a:noFill/>
            <a:ln cap="flat" cmpd="sng" w="9525">
              <a:solidFill>
                <a:schemeClr val="dk1"/>
              </a:solidFill>
              <a:prstDash val="solid"/>
              <a:miter lim="800000"/>
              <a:headEnd len="med" w="med" type="none"/>
              <a:tailEnd len="med" w="med" type="none"/>
            </a:ln>
          </p:spPr>
        </p:cxnSp>
        <p:cxnSp>
          <p:nvCxnSpPr>
            <p:cNvPr id="683" name="Google Shape;683;p47"/>
            <p:cNvCxnSpPr/>
            <p:nvPr/>
          </p:nvCxnSpPr>
          <p:spPr>
            <a:xfrm>
              <a:off x="720" y="2448"/>
              <a:ext cx="288" cy="0"/>
            </a:xfrm>
            <a:prstGeom prst="straightConnector1">
              <a:avLst/>
            </a:prstGeom>
            <a:noFill/>
            <a:ln cap="flat" cmpd="sng" w="9525">
              <a:solidFill>
                <a:schemeClr val="dk1"/>
              </a:solidFill>
              <a:prstDash val="solid"/>
              <a:miter lim="800000"/>
              <a:headEnd len="med" w="med" type="none"/>
              <a:tailEnd len="med" w="med" type="none"/>
            </a:ln>
          </p:spPr>
        </p:cxnSp>
        <p:cxnSp>
          <p:nvCxnSpPr>
            <p:cNvPr id="684" name="Google Shape;684;p47"/>
            <p:cNvCxnSpPr/>
            <p:nvPr/>
          </p:nvCxnSpPr>
          <p:spPr>
            <a:xfrm>
              <a:off x="1008" y="2352"/>
              <a:ext cx="0" cy="96"/>
            </a:xfrm>
            <a:prstGeom prst="straightConnector1">
              <a:avLst/>
            </a:prstGeom>
            <a:noFill/>
            <a:ln cap="flat" cmpd="sng" w="9525">
              <a:solidFill>
                <a:schemeClr val="dk1"/>
              </a:solidFill>
              <a:prstDash val="solid"/>
              <a:miter lim="800000"/>
              <a:headEnd len="med" w="med" type="none"/>
              <a:tailEnd len="med" w="med" type="none"/>
            </a:ln>
          </p:spPr>
        </p:cxnSp>
      </p:grpSp>
      <p:grpSp>
        <p:nvGrpSpPr>
          <p:cNvPr id="685" name="Google Shape;685;p47"/>
          <p:cNvGrpSpPr/>
          <p:nvPr/>
        </p:nvGrpSpPr>
        <p:grpSpPr>
          <a:xfrm>
            <a:off x="4953000" y="2590800"/>
            <a:ext cx="457200" cy="152400"/>
            <a:chOff x="720" y="2352"/>
            <a:chExt cx="288" cy="96"/>
          </a:xfrm>
        </p:grpSpPr>
        <p:cxnSp>
          <p:nvCxnSpPr>
            <p:cNvPr id="686" name="Google Shape;686;p47"/>
            <p:cNvCxnSpPr/>
            <p:nvPr/>
          </p:nvCxnSpPr>
          <p:spPr>
            <a:xfrm>
              <a:off x="720" y="2352"/>
              <a:ext cx="0" cy="96"/>
            </a:xfrm>
            <a:prstGeom prst="straightConnector1">
              <a:avLst/>
            </a:prstGeom>
            <a:noFill/>
            <a:ln cap="flat" cmpd="sng" w="9525">
              <a:solidFill>
                <a:schemeClr val="dk1"/>
              </a:solidFill>
              <a:prstDash val="solid"/>
              <a:miter lim="800000"/>
              <a:headEnd len="med" w="med" type="none"/>
              <a:tailEnd len="med" w="med" type="none"/>
            </a:ln>
          </p:spPr>
        </p:cxnSp>
        <p:cxnSp>
          <p:nvCxnSpPr>
            <p:cNvPr id="687" name="Google Shape;687;p47"/>
            <p:cNvCxnSpPr/>
            <p:nvPr/>
          </p:nvCxnSpPr>
          <p:spPr>
            <a:xfrm>
              <a:off x="720" y="2448"/>
              <a:ext cx="288" cy="0"/>
            </a:xfrm>
            <a:prstGeom prst="straightConnector1">
              <a:avLst/>
            </a:prstGeom>
            <a:noFill/>
            <a:ln cap="flat" cmpd="sng" w="9525">
              <a:solidFill>
                <a:schemeClr val="dk1"/>
              </a:solidFill>
              <a:prstDash val="solid"/>
              <a:miter lim="800000"/>
              <a:headEnd len="med" w="med" type="none"/>
              <a:tailEnd len="med" w="med" type="none"/>
            </a:ln>
          </p:spPr>
        </p:cxnSp>
        <p:cxnSp>
          <p:nvCxnSpPr>
            <p:cNvPr id="688" name="Google Shape;688;p47"/>
            <p:cNvCxnSpPr/>
            <p:nvPr/>
          </p:nvCxnSpPr>
          <p:spPr>
            <a:xfrm>
              <a:off x="1008" y="2352"/>
              <a:ext cx="0" cy="96"/>
            </a:xfrm>
            <a:prstGeom prst="straightConnector1">
              <a:avLst/>
            </a:prstGeom>
            <a:noFill/>
            <a:ln cap="flat" cmpd="sng" w="9525">
              <a:solidFill>
                <a:schemeClr val="dk1"/>
              </a:solidFill>
              <a:prstDash val="solid"/>
              <a:miter lim="800000"/>
              <a:headEnd len="med" w="med" type="none"/>
              <a:tailEnd len="med" w="med" type="none"/>
            </a:ln>
          </p:spPr>
        </p:cxnSp>
      </p:grpSp>
      <p:grpSp>
        <p:nvGrpSpPr>
          <p:cNvPr id="689" name="Google Shape;689;p47"/>
          <p:cNvGrpSpPr/>
          <p:nvPr/>
        </p:nvGrpSpPr>
        <p:grpSpPr>
          <a:xfrm>
            <a:off x="5486400" y="2590800"/>
            <a:ext cx="457200" cy="152400"/>
            <a:chOff x="720" y="2352"/>
            <a:chExt cx="288" cy="96"/>
          </a:xfrm>
        </p:grpSpPr>
        <p:cxnSp>
          <p:nvCxnSpPr>
            <p:cNvPr id="690" name="Google Shape;690;p47"/>
            <p:cNvCxnSpPr/>
            <p:nvPr/>
          </p:nvCxnSpPr>
          <p:spPr>
            <a:xfrm>
              <a:off x="720" y="2352"/>
              <a:ext cx="0" cy="96"/>
            </a:xfrm>
            <a:prstGeom prst="straightConnector1">
              <a:avLst/>
            </a:prstGeom>
            <a:noFill/>
            <a:ln cap="flat" cmpd="sng" w="9525">
              <a:solidFill>
                <a:schemeClr val="dk1"/>
              </a:solidFill>
              <a:prstDash val="solid"/>
              <a:miter lim="800000"/>
              <a:headEnd len="med" w="med" type="none"/>
              <a:tailEnd len="med" w="med" type="none"/>
            </a:ln>
          </p:spPr>
        </p:cxnSp>
        <p:cxnSp>
          <p:nvCxnSpPr>
            <p:cNvPr id="691" name="Google Shape;691;p47"/>
            <p:cNvCxnSpPr/>
            <p:nvPr/>
          </p:nvCxnSpPr>
          <p:spPr>
            <a:xfrm>
              <a:off x="720" y="2448"/>
              <a:ext cx="288" cy="0"/>
            </a:xfrm>
            <a:prstGeom prst="straightConnector1">
              <a:avLst/>
            </a:prstGeom>
            <a:noFill/>
            <a:ln cap="flat" cmpd="sng" w="9525">
              <a:solidFill>
                <a:schemeClr val="dk1"/>
              </a:solidFill>
              <a:prstDash val="solid"/>
              <a:miter lim="800000"/>
              <a:headEnd len="med" w="med" type="none"/>
              <a:tailEnd len="med" w="med" type="none"/>
            </a:ln>
          </p:spPr>
        </p:cxnSp>
        <p:cxnSp>
          <p:nvCxnSpPr>
            <p:cNvPr id="692" name="Google Shape;692;p47"/>
            <p:cNvCxnSpPr/>
            <p:nvPr/>
          </p:nvCxnSpPr>
          <p:spPr>
            <a:xfrm>
              <a:off x="1008" y="2352"/>
              <a:ext cx="0" cy="96"/>
            </a:xfrm>
            <a:prstGeom prst="straightConnector1">
              <a:avLst/>
            </a:prstGeom>
            <a:noFill/>
            <a:ln cap="flat" cmpd="sng" w="9525">
              <a:solidFill>
                <a:schemeClr val="dk1"/>
              </a:solidFill>
              <a:prstDash val="solid"/>
              <a:miter lim="800000"/>
              <a:headEnd len="med" w="med" type="none"/>
              <a:tailEnd len="med" w="med" type="none"/>
            </a:ln>
          </p:spPr>
        </p:cxnSp>
      </p:grpSp>
      <p:sp>
        <p:nvSpPr>
          <p:cNvPr id="693" name="Google Shape;693;p47"/>
          <p:cNvSpPr txBox="1"/>
          <p:nvPr/>
        </p:nvSpPr>
        <p:spPr>
          <a:xfrm>
            <a:off x="2362200" y="2362200"/>
            <a:ext cx="457200" cy="457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5</a:t>
            </a:r>
            <a:endParaRPr/>
          </a:p>
        </p:txBody>
      </p:sp>
      <p:sp>
        <p:nvSpPr>
          <p:cNvPr id="694" name="Google Shape;694;p47"/>
          <p:cNvSpPr txBox="1"/>
          <p:nvPr/>
        </p:nvSpPr>
        <p:spPr>
          <a:xfrm>
            <a:off x="4800600" y="2362200"/>
            <a:ext cx="685800" cy="457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4</a:t>
            </a:r>
            <a:endParaRPr/>
          </a:p>
        </p:txBody>
      </p:sp>
      <p:sp>
        <p:nvSpPr>
          <p:cNvPr id="695" name="Google Shape;695;p47"/>
          <p:cNvSpPr txBox="1"/>
          <p:nvPr/>
        </p:nvSpPr>
        <p:spPr>
          <a:xfrm>
            <a:off x="6019800" y="2362200"/>
            <a:ext cx="457200" cy="457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6</a:t>
            </a:r>
            <a:endParaRPr/>
          </a:p>
        </p:txBody>
      </p:sp>
      <p:sp>
        <p:nvSpPr>
          <p:cNvPr id="696" name="Google Shape;696;p47"/>
          <p:cNvSpPr txBox="1"/>
          <p:nvPr/>
        </p:nvSpPr>
        <p:spPr>
          <a:xfrm>
            <a:off x="3429000" y="2362200"/>
            <a:ext cx="457200" cy="457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3</a:t>
            </a:r>
            <a:endParaRPr/>
          </a:p>
        </p:txBody>
      </p:sp>
      <p:sp>
        <p:nvSpPr>
          <p:cNvPr id="697" name="Google Shape;697;p47"/>
          <p:cNvSpPr txBox="1"/>
          <p:nvPr/>
        </p:nvSpPr>
        <p:spPr>
          <a:xfrm>
            <a:off x="4419600" y="2362200"/>
            <a:ext cx="457200" cy="457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2</a:t>
            </a:r>
            <a:endParaRPr/>
          </a:p>
        </p:txBody>
      </p:sp>
      <p:sp>
        <p:nvSpPr>
          <p:cNvPr id="698" name="Google Shape;698;p47"/>
          <p:cNvSpPr txBox="1"/>
          <p:nvPr/>
        </p:nvSpPr>
        <p:spPr>
          <a:xfrm>
            <a:off x="5334000" y="2362200"/>
            <a:ext cx="685800" cy="457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7</a:t>
            </a:r>
            <a:endParaRPr/>
          </a:p>
        </p:txBody>
      </p:sp>
      <p:grpSp>
        <p:nvGrpSpPr>
          <p:cNvPr id="699" name="Google Shape;699;p47"/>
          <p:cNvGrpSpPr/>
          <p:nvPr/>
        </p:nvGrpSpPr>
        <p:grpSpPr>
          <a:xfrm>
            <a:off x="6019800" y="2590800"/>
            <a:ext cx="457200" cy="152400"/>
            <a:chOff x="720" y="2352"/>
            <a:chExt cx="288" cy="96"/>
          </a:xfrm>
        </p:grpSpPr>
        <p:cxnSp>
          <p:nvCxnSpPr>
            <p:cNvPr id="700" name="Google Shape;700;p47"/>
            <p:cNvCxnSpPr/>
            <p:nvPr/>
          </p:nvCxnSpPr>
          <p:spPr>
            <a:xfrm>
              <a:off x="720" y="2352"/>
              <a:ext cx="0" cy="96"/>
            </a:xfrm>
            <a:prstGeom prst="straightConnector1">
              <a:avLst/>
            </a:prstGeom>
            <a:noFill/>
            <a:ln cap="flat" cmpd="sng" w="9525">
              <a:solidFill>
                <a:schemeClr val="dk1"/>
              </a:solidFill>
              <a:prstDash val="solid"/>
              <a:miter lim="800000"/>
              <a:headEnd len="med" w="med" type="none"/>
              <a:tailEnd len="med" w="med" type="none"/>
            </a:ln>
          </p:spPr>
        </p:cxnSp>
        <p:cxnSp>
          <p:nvCxnSpPr>
            <p:cNvPr id="701" name="Google Shape;701;p47"/>
            <p:cNvCxnSpPr/>
            <p:nvPr/>
          </p:nvCxnSpPr>
          <p:spPr>
            <a:xfrm>
              <a:off x="720" y="2448"/>
              <a:ext cx="288" cy="0"/>
            </a:xfrm>
            <a:prstGeom prst="straightConnector1">
              <a:avLst/>
            </a:prstGeom>
            <a:noFill/>
            <a:ln cap="flat" cmpd="sng" w="9525">
              <a:solidFill>
                <a:schemeClr val="dk1"/>
              </a:solidFill>
              <a:prstDash val="solid"/>
              <a:miter lim="800000"/>
              <a:headEnd len="med" w="med" type="none"/>
              <a:tailEnd len="med" w="med" type="none"/>
            </a:ln>
          </p:spPr>
        </p:cxnSp>
        <p:cxnSp>
          <p:nvCxnSpPr>
            <p:cNvPr id="702" name="Google Shape;702;p47"/>
            <p:cNvCxnSpPr/>
            <p:nvPr/>
          </p:nvCxnSpPr>
          <p:spPr>
            <a:xfrm>
              <a:off x="1008" y="2352"/>
              <a:ext cx="0" cy="96"/>
            </a:xfrm>
            <a:prstGeom prst="straightConnector1">
              <a:avLst/>
            </a:prstGeom>
            <a:noFill/>
            <a:ln cap="flat" cmpd="sng" w="9525">
              <a:solidFill>
                <a:schemeClr val="dk1"/>
              </a:solidFill>
              <a:prstDash val="solid"/>
              <a:miter lim="800000"/>
              <a:headEnd len="med" w="med" type="none"/>
              <a:tailEnd len="med" w="med" type="none"/>
            </a:ln>
          </p:spPr>
        </p:cxnSp>
      </p:grpSp>
      <p:sp>
        <p:nvSpPr>
          <p:cNvPr id="703" name="Google Shape;703;p47"/>
          <p:cNvSpPr txBox="1"/>
          <p:nvPr/>
        </p:nvSpPr>
        <p:spPr>
          <a:xfrm>
            <a:off x="2819400" y="2362200"/>
            <a:ext cx="609600" cy="457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1</a:t>
            </a:r>
            <a:endParaRPr/>
          </a:p>
        </p:txBody>
      </p:sp>
      <p:cxnSp>
        <p:nvCxnSpPr>
          <p:cNvPr id="704" name="Google Shape;704;p47"/>
          <p:cNvCxnSpPr/>
          <p:nvPr/>
        </p:nvCxnSpPr>
        <p:spPr>
          <a:xfrm>
            <a:off x="2362200" y="3886200"/>
            <a:ext cx="0" cy="152400"/>
          </a:xfrm>
          <a:prstGeom prst="straightConnector1">
            <a:avLst/>
          </a:prstGeom>
          <a:noFill/>
          <a:ln cap="flat" cmpd="sng" w="9525">
            <a:solidFill>
              <a:schemeClr val="dk1"/>
            </a:solidFill>
            <a:prstDash val="solid"/>
            <a:miter lim="800000"/>
            <a:headEnd len="med" w="med" type="none"/>
            <a:tailEnd len="med" w="med" type="none"/>
          </a:ln>
        </p:spPr>
      </p:cxnSp>
      <p:cxnSp>
        <p:nvCxnSpPr>
          <p:cNvPr id="705" name="Google Shape;705;p47"/>
          <p:cNvCxnSpPr/>
          <p:nvPr/>
        </p:nvCxnSpPr>
        <p:spPr>
          <a:xfrm>
            <a:off x="2362200" y="4038600"/>
            <a:ext cx="457200" cy="0"/>
          </a:xfrm>
          <a:prstGeom prst="straightConnector1">
            <a:avLst/>
          </a:prstGeom>
          <a:noFill/>
          <a:ln cap="flat" cmpd="sng" w="9525">
            <a:solidFill>
              <a:schemeClr val="dk1"/>
            </a:solidFill>
            <a:prstDash val="solid"/>
            <a:miter lim="800000"/>
            <a:headEnd len="med" w="med" type="none"/>
            <a:tailEnd len="med" w="med" type="none"/>
          </a:ln>
        </p:spPr>
      </p:cxnSp>
      <p:cxnSp>
        <p:nvCxnSpPr>
          <p:cNvPr id="706" name="Google Shape;706;p47"/>
          <p:cNvCxnSpPr/>
          <p:nvPr/>
        </p:nvCxnSpPr>
        <p:spPr>
          <a:xfrm>
            <a:off x="2819400" y="3886200"/>
            <a:ext cx="0" cy="152400"/>
          </a:xfrm>
          <a:prstGeom prst="straightConnector1">
            <a:avLst/>
          </a:prstGeom>
          <a:noFill/>
          <a:ln cap="flat" cmpd="sng" w="9525">
            <a:solidFill>
              <a:schemeClr val="dk1"/>
            </a:solidFill>
            <a:prstDash val="solid"/>
            <a:miter lim="800000"/>
            <a:headEnd len="med" w="med" type="none"/>
            <a:tailEnd len="med" w="med" type="none"/>
          </a:ln>
        </p:spPr>
      </p:cxnSp>
      <p:grpSp>
        <p:nvGrpSpPr>
          <p:cNvPr id="707" name="Google Shape;707;p47"/>
          <p:cNvGrpSpPr/>
          <p:nvPr/>
        </p:nvGrpSpPr>
        <p:grpSpPr>
          <a:xfrm>
            <a:off x="2362200" y="3886200"/>
            <a:ext cx="457200" cy="152400"/>
            <a:chOff x="720" y="2352"/>
            <a:chExt cx="288" cy="96"/>
          </a:xfrm>
        </p:grpSpPr>
        <p:cxnSp>
          <p:nvCxnSpPr>
            <p:cNvPr id="708" name="Google Shape;708;p47"/>
            <p:cNvCxnSpPr/>
            <p:nvPr/>
          </p:nvCxnSpPr>
          <p:spPr>
            <a:xfrm>
              <a:off x="720" y="2352"/>
              <a:ext cx="0" cy="96"/>
            </a:xfrm>
            <a:prstGeom prst="straightConnector1">
              <a:avLst/>
            </a:prstGeom>
            <a:noFill/>
            <a:ln cap="flat" cmpd="sng" w="9525">
              <a:solidFill>
                <a:schemeClr val="dk1"/>
              </a:solidFill>
              <a:prstDash val="solid"/>
              <a:miter lim="800000"/>
              <a:headEnd len="med" w="med" type="none"/>
              <a:tailEnd len="med" w="med" type="none"/>
            </a:ln>
          </p:spPr>
        </p:cxnSp>
        <p:cxnSp>
          <p:nvCxnSpPr>
            <p:cNvPr id="709" name="Google Shape;709;p47"/>
            <p:cNvCxnSpPr/>
            <p:nvPr/>
          </p:nvCxnSpPr>
          <p:spPr>
            <a:xfrm>
              <a:off x="720" y="2448"/>
              <a:ext cx="288" cy="0"/>
            </a:xfrm>
            <a:prstGeom prst="straightConnector1">
              <a:avLst/>
            </a:prstGeom>
            <a:noFill/>
            <a:ln cap="flat" cmpd="sng" w="9525">
              <a:solidFill>
                <a:schemeClr val="dk1"/>
              </a:solidFill>
              <a:prstDash val="solid"/>
              <a:miter lim="800000"/>
              <a:headEnd len="med" w="med" type="none"/>
              <a:tailEnd len="med" w="med" type="none"/>
            </a:ln>
          </p:spPr>
        </p:cxnSp>
        <p:cxnSp>
          <p:nvCxnSpPr>
            <p:cNvPr id="710" name="Google Shape;710;p47"/>
            <p:cNvCxnSpPr/>
            <p:nvPr/>
          </p:nvCxnSpPr>
          <p:spPr>
            <a:xfrm>
              <a:off x="1008" y="2352"/>
              <a:ext cx="0" cy="96"/>
            </a:xfrm>
            <a:prstGeom prst="straightConnector1">
              <a:avLst/>
            </a:prstGeom>
            <a:noFill/>
            <a:ln cap="flat" cmpd="sng" w="9525">
              <a:solidFill>
                <a:schemeClr val="dk1"/>
              </a:solidFill>
              <a:prstDash val="solid"/>
              <a:miter lim="800000"/>
              <a:headEnd len="med" w="med" type="none"/>
              <a:tailEnd len="med" w="med" type="none"/>
            </a:ln>
          </p:spPr>
        </p:cxnSp>
      </p:grpSp>
      <p:grpSp>
        <p:nvGrpSpPr>
          <p:cNvPr id="711" name="Google Shape;711;p47"/>
          <p:cNvGrpSpPr/>
          <p:nvPr/>
        </p:nvGrpSpPr>
        <p:grpSpPr>
          <a:xfrm>
            <a:off x="2895600" y="3886200"/>
            <a:ext cx="457200" cy="152400"/>
            <a:chOff x="720" y="2352"/>
            <a:chExt cx="288" cy="96"/>
          </a:xfrm>
        </p:grpSpPr>
        <p:cxnSp>
          <p:nvCxnSpPr>
            <p:cNvPr id="712" name="Google Shape;712;p47"/>
            <p:cNvCxnSpPr/>
            <p:nvPr/>
          </p:nvCxnSpPr>
          <p:spPr>
            <a:xfrm>
              <a:off x="720" y="2352"/>
              <a:ext cx="0" cy="96"/>
            </a:xfrm>
            <a:prstGeom prst="straightConnector1">
              <a:avLst/>
            </a:prstGeom>
            <a:noFill/>
            <a:ln cap="flat" cmpd="sng" w="9525">
              <a:solidFill>
                <a:schemeClr val="dk1"/>
              </a:solidFill>
              <a:prstDash val="solid"/>
              <a:miter lim="800000"/>
              <a:headEnd len="med" w="med" type="none"/>
              <a:tailEnd len="med" w="med" type="none"/>
            </a:ln>
          </p:spPr>
        </p:cxnSp>
        <p:cxnSp>
          <p:nvCxnSpPr>
            <p:cNvPr id="713" name="Google Shape;713;p47"/>
            <p:cNvCxnSpPr/>
            <p:nvPr/>
          </p:nvCxnSpPr>
          <p:spPr>
            <a:xfrm>
              <a:off x="720" y="2448"/>
              <a:ext cx="288" cy="0"/>
            </a:xfrm>
            <a:prstGeom prst="straightConnector1">
              <a:avLst/>
            </a:prstGeom>
            <a:noFill/>
            <a:ln cap="flat" cmpd="sng" w="9525">
              <a:solidFill>
                <a:schemeClr val="dk1"/>
              </a:solidFill>
              <a:prstDash val="solid"/>
              <a:miter lim="800000"/>
              <a:headEnd len="med" w="med" type="none"/>
              <a:tailEnd len="med" w="med" type="none"/>
            </a:ln>
          </p:spPr>
        </p:cxnSp>
        <p:cxnSp>
          <p:nvCxnSpPr>
            <p:cNvPr id="714" name="Google Shape;714;p47"/>
            <p:cNvCxnSpPr/>
            <p:nvPr/>
          </p:nvCxnSpPr>
          <p:spPr>
            <a:xfrm>
              <a:off x="1008" y="2352"/>
              <a:ext cx="0" cy="96"/>
            </a:xfrm>
            <a:prstGeom prst="straightConnector1">
              <a:avLst/>
            </a:prstGeom>
            <a:noFill/>
            <a:ln cap="flat" cmpd="sng" w="9525">
              <a:solidFill>
                <a:schemeClr val="dk1"/>
              </a:solidFill>
              <a:prstDash val="solid"/>
              <a:miter lim="800000"/>
              <a:headEnd len="med" w="med" type="none"/>
              <a:tailEnd len="med" w="med" type="none"/>
            </a:ln>
          </p:spPr>
        </p:cxnSp>
      </p:grpSp>
      <p:grpSp>
        <p:nvGrpSpPr>
          <p:cNvPr id="715" name="Google Shape;715;p47"/>
          <p:cNvGrpSpPr/>
          <p:nvPr/>
        </p:nvGrpSpPr>
        <p:grpSpPr>
          <a:xfrm>
            <a:off x="3429000" y="3886200"/>
            <a:ext cx="457200" cy="152400"/>
            <a:chOff x="720" y="2352"/>
            <a:chExt cx="288" cy="96"/>
          </a:xfrm>
        </p:grpSpPr>
        <p:cxnSp>
          <p:nvCxnSpPr>
            <p:cNvPr id="716" name="Google Shape;716;p47"/>
            <p:cNvCxnSpPr/>
            <p:nvPr/>
          </p:nvCxnSpPr>
          <p:spPr>
            <a:xfrm>
              <a:off x="720" y="2352"/>
              <a:ext cx="0" cy="96"/>
            </a:xfrm>
            <a:prstGeom prst="straightConnector1">
              <a:avLst/>
            </a:prstGeom>
            <a:noFill/>
            <a:ln cap="flat" cmpd="sng" w="9525">
              <a:solidFill>
                <a:schemeClr val="dk1"/>
              </a:solidFill>
              <a:prstDash val="solid"/>
              <a:miter lim="800000"/>
              <a:headEnd len="med" w="med" type="none"/>
              <a:tailEnd len="med" w="med" type="none"/>
            </a:ln>
          </p:spPr>
        </p:cxnSp>
        <p:cxnSp>
          <p:nvCxnSpPr>
            <p:cNvPr id="717" name="Google Shape;717;p47"/>
            <p:cNvCxnSpPr/>
            <p:nvPr/>
          </p:nvCxnSpPr>
          <p:spPr>
            <a:xfrm>
              <a:off x="720" y="2448"/>
              <a:ext cx="288" cy="0"/>
            </a:xfrm>
            <a:prstGeom prst="straightConnector1">
              <a:avLst/>
            </a:prstGeom>
            <a:noFill/>
            <a:ln cap="flat" cmpd="sng" w="9525">
              <a:solidFill>
                <a:schemeClr val="dk1"/>
              </a:solidFill>
              <a:prstDash val="solid"/>
              <a:miter lim="800000"/>
              <a:headEnd len="med" w="med" type="none"/>
              <a:tailEnd len="med" w="med" type="none"/>
            </a:ln>
          </p:spPr>
        </p:cxnSp>
        <p:cxnSp>
          <p:nvCxnSpPr>
            <p:cNvPr id="718" name="Google Shape;718;p47"/>
            <p:cNvCxnSpPr/>
            <p:nvPr/>
          </p:nvCxnSpPr>
          <p:spPr>
            <a:xfrm>
              <a:off x="1008" y="2352"/>
              <a:ext cx="0" cy="96"/>
            </a:xfrm>
            <a:prstGeom prst="straightConnector1">
              <a:avLst/>
            </a:prstGeom>
            <a:noFill/>
            <a:ln cap="flat" cmpd="sng" w="9525">
              <a:solidFill>
                <a:schemeClr val="dk1"/>
              </a:solidFill>
              <a:prstDash val="solid"/>
              <a:miter lim="800000"/>
              <a:headEnd len="med" w="med" type="none"/>
              <a:tailEnd len="med" w="med" type="none"/>
            </a:ln>
          </p:spPr>
        </p:cxnSp>
      </p:grpSp>
      <p:cxnSp>
        <p:nvCxnSpPr>
          <p:cNvPr id="719" name="Google Shape;719;p47"/>
          <p:cNvCxnSpPr/>
          <p:nvPr/>
        </p:nvCxnSpPr>
        <p:spPr>
          <a:xfrm>
            <a:off x="4419600" y="3886200"/>
            <a:ext cx="0" cy="152400"/>
          </a:xfrm>
          <a:prstGeom prst="straightConnector1">
            <a:avLst/>
          </a:prstGeom>
          <a:noFill/>
          <a:ln cap="flat" cmpd="sng" w="9525">
            <a:solidFill>
              <a:schemeClr val="dk1"/>
            </a:solidFill>
            <a:prstDash val="solid"/>
            <a:miter lim="800000"/>
            <a:headEnd len="med" w="med" type="none"/>
            <a:tailEnd len="med" w="med" type="none"/>
          </a:ln>
        </p:spPr>
      </p:cxnSp>
      <p:cxnSp>
        <p:nvCxnSpPr>
          <p:cNvPr id="720" name="Google Shape;720;p47"/>
          <p:cNvCxnSpPr/>
          <p:nvPr/>
        </p:nvCxnSpPr>
        <p:spPr>
          <a:xfrm>
            <a:off x="4876800" y="3886200"/>
            <a:ext cx="0" cy="152400"/>
          </a:xfrm>
          <a:prstGeom prst="straightConnector1">
            <a:avLst/>
          </a:prstGeom>
          <a:noFill/>
          <a:ln cap="flat" cmpd="sng" w="9525">
            <a:solidFill>
              <a:schemeClr val="dk1"/>
            </a:solidFill>
            <a:prstDash val="solid"/>
            <a:miter lim="800000"/>
            <a:headEnd len="med" w="med" type="none"/>
            <a:tailEnd len="med" w="med" type="none"/>
          </a:ln>
        </p:spPr>
      </p:cxnSp>
      <p:grpSp>
        <p:nvGrpSpPr>
          <p:cNvPr id="721" name="Google Shape;721;p47"/>
          <p:cNvGrpSpPr/>
          <p:nvPr/>
        </p:nvGrpSpPr>
        <p:grpSpPr>
          <a:xfrm>
            <a:off x="4419600" y="3886200"/>
            <a:ext cx="457200" cy="152400"/>
            <a:chOff x="720" y="2352"/>
            <a:chExt cx="288" cy="96"/>
          </a:xfrm>
        </p:grpSpPr>
        <p:cxnSp>
          <p:nvCxnSpPr>
            <p:cNvPr id="722" name="Google Shape;722;p47"/>
            <p:cNvCxnSpPr/>
            <p:nvPr/>
          </p:nvCxnSpPr>
          <p:spPr>
            <a:xfrm>
              <a:off x="720" y="2352"/>
              <a:ext cx="0" cy="96"/>
            </a:xfrm>
            <a:prstGeom prst="straightConnector1">
              <a:avLst/>
            </a:prstGeom>
            <a:noFill/>
            <a:ln cap="flat" cmpd="sng" w="9525">
              <a:solidFill>
                <a:schemeClr val="dk1"/>
              </a:solidFill>
              <a:prstDash val="solid"/>
              <a:miter lim="800000"/>
              <a:headEnd len="med" w="med" type="none"/>
              <a:tailEnd len="med" w="med" type="none"/>
            </a:ln>
          </p:spPr>
        </p:cxnSp>
        <p:cxnSp>
          <p:nvCxnSpPr>
            <p:cNvPr id="723" name="Google Shape;723;p47"/>
            <p:cNvCxnSpPr/>
            <p:nvPr/>
          </p:nvCxnSpPr>
          <p:spPr>
            <a:xfrm>
              <a:off x="720" y="2448"/>
              <a:ext cx="288" cy="0"/>
            </a:xfrm>
            <a:prstGeom prst="straightConnector1">
              <a:avLst/>
            </a:prstGeom>
            <a:noFill/>
            <a:ln cap="flat" cmpd="sng" w="9525">
              <a:solidFill>
                <a:schemeClr val="dk1"/>
              </a:solidFill>
              <a:prstDash val="solid"/>
              <a:miter lim="800000"/>
              <a:headEnd len="med" w="med" type="none"/>
              <a:tailEnd len="med" w="med" type="none"/>
            </a:ln>
          </p:spPr>
        </p:cxnSp>
        <p:cxnSp>
          <p:nvCxnSpPr>
            <p:cNvPr id="724" name="Google Shape;724;p47"/>
            <p:cNvCxnSpPr/>
            <p:nvPr/>
          </p:nvCxnSpPr>
          <p:spPr>
            <a:xfrm>
              <a:off x="1008" y="2352"/>
              <a:ext cx="0" cy="96"/>
            </a:xfrm>
            <a:prstGeom prst="straightConnector1">
              <a:avLst/>
            </a:prstGeom>
            <a:noFill/>
            <a:ln cap="flat" cmpd="sng" w="9525">
              <a:solidFill>
                <a:schemeClr val="dk1"/>
              </a:solidFill>
              <a:prstDash val="solid"/>
              <a:miter lim="800000"/>
              <a:headEnd len="med" w="med" type="none"/>
              <a:tailEnd len="med" w="med" type="none"/>
            </a:ln>
          </p:spPr>
        </p:cxnSp>
      </p:grpSp>
      <p:grpSp>
        <p:nvGrpSpPr>
          <p:cNvPr id="725" name="Google Shape;725;p47"/>
          <p:cNvGrpSpPr/>
          <p:nvPr/>
        </p:nvGrpSpPr>
        <p:grpSpPr>
          <a:xfrm>
            <a:off x="6096000" y="3886200"/>
            <a:ext cx="457200" cy="152400"/>
            <a:chOff x="720" y="2352"/>
            <a:chExt cx="288" cy="96"/>
          </a:xfrm>
        </p:grpSpPr>
        <p:cxnSp>
          <p:nvCxnSpPr>
            <p:cNvPr id="726" name="Google Shape;726;p47"/>
            <p:cNvCxnSpPr/>
            <p:nvPr/>
          </p:nvCxnSpPr>
          <p:spPr>
            <a:xfrm>
              <a:off x="720" y="2352"/>
              <a:ext cx="0" cy="96"/>
            </a:xfrm>
            <a:prstGeom prst="straightConnector1">
              <a:avLst/>
            </a:prstGeom>
            <a:noFill/>
            <a:ln cap="flat" cmpd="sng" w="9525">
              <a:solidFill>
                <a:schemeClr val="dk1"/>
              </a:solidFill>
              <a:prstDash val="solid"/>
              <a:miter lim="800000"/>
              <a:headEnd len="med" w="med" type="none"/>
              <a:tailEnd len="med" w="med" type="none"/>
            </a:ln>
          </p:spPr>
        </p:cxnSp>
        <p:cxnSp>
          <p:nvCxnSpPr>
            <p:cNvPr id="727" name="Google Shape;727;p47"/>
            <p:cNvCxnSpPr/>
            <p:nvPr/>
          </p:nvCxnSpPr>
          <p:spPr>
            <a:xfrm>
              <a:off x="720" y="2448"/>
              <a:ext cx="288" cy="0"/>
            </a:xfrm>
            <a:prstGeom prst="straightConnector1">
              <a:avLst/>
            </a:prstGeom>
            <a:noFill/>
            <a:ln cap="flat" cmpd="sng" w="9525">
              <a:solidFill>
                <a:schemeClr val="dk1"/>
              </a:solidFill>
              <a:prstDash val="solid"/>
              <a:miter lim="800000"/>
              <a:headEnd len="med" w="med" type="none"/>
              <a:tailEnd len="med" w="med" type="none"/>
            </a:ln>
          </p:spPr>
        </p:cxnSp>
        <p:cxnSp>
          <p:nvCxnSpPr>
            <p:cNvPr id="728" name="Google Shape;728;p47"/>
            <p:cNvCxnSpPr/>
            <p:nvPr/>
          </p:nvCxnSpPr>
          <p:spPr>
            <a:xfrm>
              <a:off x="1008" y="2352"/>
              <a:ext cx="0" cy="96"/>
            </a:xfrm>
            <a:prstGeom prst="straightConnector1">
              <a:avLst/>
            </a:prstGeom>
            <a:noFill/>
            <a:ln cap="flat" cmpd="sng" w="9525">
              <a:solidFill>
                <a:schemeClr val="dk1"/>
              </a:solidFill>
              <a:prstDash val="solid"/>
              <a:miter lim="800000"/>
              <a:headEnd len="med" w="med" type="none"/>
              <a:tailEnd len="med" w="med" type="none"/>
            </a:ln>
          </p:spPr>
        </p:cxnSp>
      </p:grpSp>
      <p:grpSp>
        <p:nvGrpSpPr>
          <p:cNvPr id="729" name="Google Shape;729;p47"/>
          <p:cNvGrpSpPr/>
          <p:nvPr/>
        </p:nvGrpSpPr>
        <p:grpSpPr>
          <a:xfrm>
            <a:off x="5029200" y="3886200"/>
            <a:ext cx="457200" cy="152400"/>
            <a:chOff x="720" y="2352"/>
            <a:chExt cx="288" cy="96"/>
          </a:xfrm>
        </p:grpSpPr>
        <p:cxnSp>
          <p:nvCxnSpPr>
            <p:cNvPr id="730" name="Google Shape;730;p47"/>
            <p:cNvCxnSpPr/>
            <p:nvPr/>
          </p:nvCxnSpPr>
          <p:spPr>
            <a:xfrm>
              <a:off x="720" y="2352"/>
              <a:ext cx="0" cy="96"/>
            </a:xfrm>
            <a:prstGeom prst="straightConnector1">
              <a:avLst/>
            </a:prstGeom>
            <a:noFill/>
            <a:ln cap="flat" cmpd="sng" w="9525">
              <a:solidFill>
                <a:schemeClr val="dk1"/>
              </a:solidFill>
              <a:prstDash val="solid"/>
              <a:miter lim="800000"/>
              <a:headEnd len="med" w="med" type="none"/>
              <a:tailEnd len="med" w="med" type="none"/>
            </a:ln>
          </p:spPr>
        </p:cxnSp>
        <p:cxnSp>
          <p:nvCxnSpPr>
            <p:cNvPr id="731" name="Google Shape;731;p47"/>
            <p:cNvCxnSpPr/>
            <p:nvPr/>
          </p:nvCxnSpPr>
          <p:spPr>
            <a:xfrm>
              <a:off x="720" y="2448"/>
              <a:ext cx="288" cy="0"/>
            </a:xfrm>
            <a:prstGeom prst="straightConnector1">
              <a:avLst/>
            </a:prstGeom>
            <a:noFill/>
            <a:ln cap="flat" cmpd="sng" w="9525">
              <a:solidFill>
                <a:schemeClr val="dk1"/>
              </a:solidFill>
              <a:prstDash val="solid"/>
              <a:miter lim="800000"/>
              <a:headEnd len="med" w="med" type="none"/>
              <a:tailEnd len="med" w="med" type="none"/>
            </a:ln>
          </p:spPr>
        </p:cxnSp>
        <p:cxnSp>
          <p:nvCxnSpPr>
            <p:cNvPr id="732" name="Google Shape;732;p47"/>
            <p:cNvCxnSpPr/>
            <p:nvPr/>
          </p:nvCxnSpPr>
          <p:spPr>
            <a:xfrm>
              <a:off x="1008" y="2352"/>
              <a:ext cx="0" cy="96"/>
            </a:xfrm>
            <a:prstGeom prst="straightConnector1">
              <a:avLst/>
            </a:prstGeom>
            <a:noFill/>
            <a:ln cap="flat" cmpd="sng" w="9525">
              <a:solidFill>
                <a:schemeClr val="dk1"/>
              </a:solidFill>
              <a:prstDash val="solid"/>
              <a:miter lim="800000"/>
              <a:headEnd len="med" w="med" type="none"/>
              <a:tailEnd len="med" w="med" type="none"/>
            </a:ln>
          </p:spPr>
        </p:cxnSp>
      </p:grpSp>
      <p:sp>
        <p:nvSpPr>
          <p:cNvPr id="733" name="Google Shape;733;p47"/>
          <p:cNvSpPr txBox="1"/>
          <p:nvPr/>
        </p:nvSpPr>
        <p:spPr>
          <a:xfrm>
            <a:off x="2362200" y="3657600"/>
            <a:ext cx="457200" cy="457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1</a:t>
            </a:r>
            <a:endParaRPr/>
          </a:p>
        </p:txBody>
      </p:sp>
      <p:sp>
        <p:nvSpPr>
          <p:cNvPr id="734" name="Google Shape;734;p47"/>
          <p:cNvSpPr txBox="1"/>
          <p:nvPr/>
        </p:nvSpPr>
        <p:spPr>
          <a:xfrm>
            <a:off x="5943600" y="3657600"/>
            <a:ext cx="685800" cy="457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7</a:t>
            </a:r>
            <a:endParaRPr/>
          </a:p>
        </p:txBody>
      </p:sp>
      <p:sp>
        <p:nvSpPr>
          <p:cNvPr id="735" name="Google Shape;735;p47"/>
          <p:cNvSpPr txBox="1"/>
          <p:nvPr/>
        </p:nvSpPr>
        <p:spPr>
          <a:xfrm>
            <a:off x="5562600" y="3657600"/>
            <a:ext cx="457200" cy="457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6</a:t>
            </a:r>
            <a:endParaRPr/>
          </a:p>
        </p:txBody>
      </p:sp>
      <p:sp>
        <p:nvSpPr>
          <p:cNvPr id="736" name="Google Shape;736;p47"/>
          <p:cNvSpPr txBox="1"/>
          <p:nvPr/>
        </p:nvSpPr>
        <p:spPr>
          <a:xfrm>
            <a:off x="3429000" y="3657600"/>
            <a:ext cx="457200" cy="457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5</a:t>
            </a:r>
            <a:endParaRPr/>
          </a:p>
        </p:txBody>
      </p:sp>
      <p:sp>
        <p:nvSpPr>
          <p:cNvPr id="737" name="Google Shape;737;p47"/>
          <p:cNvSpPr txBox="1"/>
          <p:nvPr/>
        </p:nvSpPr>
        <p:spPr>
          <a:xfrm>
            <a:off x="4419600" y="3657600"/>
            <a:ext cx="457200" cy="457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2</a:t>
            </a:r>
            <a:endParaRPr/>
          </a:p>
        </p:txBody>
      </p:sp>
      <p:sp>
        <p:nvSpPr>
          <p:cNvPr id="738" name="Google Shape;738;p47"/>
          <p:cNvSpPr txBox="1"/>
          <p:nvPr/>
        </p:nvSpPr>
        <p:spPr>
          <a:xfrm>
            <a:off x="4876800" y="3657600"/>
            <a:ext cx="685800" cy="457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4</a:t>
            </a:r>
            <a:endParaRPr/>
          </a:p>
        </p:txBody>
      </p:sp>
      <p:grpSp>
        <p:nvGrpSpPr>
          <p:cNvPr id="739" name="Google Shape;739;p47"/>
          <p:cNvGrpSpPr/>
          <p:nvPr/>
        </p:nvGrpSpPr>
        <p:grpSpPr>
          <a:xfrm>
            <a:off x="5562600" y="3886200"/>
            <a:ext cx="457200" cy="152400"/>
            <a:chOff x="720" y="2352"/>
            <a:chExt cx="288" cy="96"/>
          </a:xfrm>
        </p:grpSpPr>
        <p:cxnSp>
          <p:nvCxnSpPr>
            <p:cNvPr id="740" name="Google Shape;740;p47"/>
            <p:cNvCxnSpPr/>
            <p:nvPr/>
          </p:nvCxnSpPr>
          <p:spPr>
            <a:xfrm>
              <a:off x="720" y="2352"/>
              <a:ext cx="0" cy="96"/>
            </a:xfrm>
            <a:prstGeom prst="straightConnector1">
              <a:avLst/>
            </a:prstGeom>
            <a:noFill/>
            <a:ln cap="flat" cmpd="sng" w="9525">
              <a:solidFill>
                <a:schemeClr val="dk1"/>
              </a:solidFill>
              <a:prstDash val="solid"/>
              <a:miter lim="800000"/>
              <a:headEnd len="med" w="med" type="none"/>
              <a:tailEnd len="med" w="med" type="none"/>
            </a:ln>
          </p:spPr>
        </p:cxnSp>
        <p:cxnSp>
          <p:nvCxnSpPr>
            <p:cNvPr id="741" name="Google Shape;741;p47"/>
            <p:cNvCxnSpPr/>
            <p:nvPr/>
          </p:nvCxnSpPr>
          <p:spPr>
            <a:xfrm>
              <a:off x="720" y="2448"/>
              <a:ext cx="288" cy="0"/>
            </a:xfrm>
            <a:prstGeom prst="straightConnector1">
              <a:avLst/>
            </a:prstGeom>
            <a:noFill/>
            <a:ln cap="flat" cmpd="sng" w="9525">
              <a:solidFill>
                <a:schemeClr val="dk1"/>
              </a:solidFill>
              <a:prstDash val="solid"/>
              <a:miter lim="800000"/>
              <a:headEnd len="med" w="med" type="none"/>
              <a:tailEnd len="med" w="med" type="none"/>
            </a:ln>
          </p:spPr>
        </p:cxnSp>
        <p:cxnSp>
          <p:nvCxnSpPr>
            <p:cNvPr id="742" name="Google Shape;742;p47"/>
            <p:cNvCxnSpPr/>
            <p:nvPr/>
          </p:nvCxnSpPr>
          <p:spPr>
            <a:xfrm>
              <a:off x="1008" y="2352"/>
              <a:ext cx="0" cy="96"/>
            </a:xfrm>
            <a:prstGeom prst="straightConnector1">
              <a:avLst/>
            </a:prstGeom>
            <a:noFill/>
            <a:ln cap="flat" cmpd="sng" w="9525">
              <a:solidFill>
                <a:schemeClr val="dk1"/>
              </a:solidFill>
              <a:prstDash val="solid"/>
              <a:miter lim="800000"/>
              <a:headEnd len="med" w="med" type="none"/>
              <a:tailEnd len="med" w="med" type="none"/>
            </a:ln>
          </p:spPr>
        </p:cxnSp>
      </p:grpSp>
      <p:sp>
        <p:nvSpPr>
          <p:cNvPr id="743" name="Google Shape;743;p47"/>
          <p:cNvSpPr txBox="1"/>
          <p:nvPr/>
        </p:nvSpPr>
        <p:spPr>
          <a:xfrm>
            <a:off x="2819400" y="3657600"/>
            <a:ext cx="609600" cy="457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3</a:t>
            </a:r>
            <a:endParaRPr/>
          </a:p>
        </p:txBody>
      </p:sp>
      <p:cxnSp>
        <p:nvCxnSpPr>
          <p:cNvPr id="744" name="Google Shape;744;p47"/>
          <p:cNvCxnSpPr/>
          <p:nvPr/>
        </p:nvCxnSpPr>
        <p:spPr>
          <a:xfrm>
            <a:off x="6324600" y="5562600"/>
            <a:ext cx="0" cy="152400"/>
          </a:xfrm>
          <a:prstGeom prst="straightConnector1">
            <a:avLst/>
          </a:prstGeom>
          <a:noFill/>
          <a:ln cap="flat" cmpd="sng" w="9525">
            <a:solidFill>
              <a:schemeClr val="dk1"/>
            </a:solidFill>
            <a:prstDash val="solid"/>
            <a:miter lim="800000"/>
            <a:headEnd len="med" w="med" type="none"/>
            <a:tailEnd len="med" w="med" type="none"/>
          </a:ln>
        </p:spPr>
      </p:cxnSp>
      <p:grpSp>
        <p:nvGrpSpPr>
          <p:cNvPr id="745" name="Google Shape;745;p47"/>
          <p:cNvGrpSpPr/>
          <p:nvPr/>
        </p:nvGrpSpPr>
        <p:grpSpPr>
          <a:xfrm>
            <a:off x="6324600" y="5562600"/>
            <a:ext cx="457200" cy="152400"/>
            <a:chOff x="720" y="2352"/>
            <a:chExt cx="288" cy="96"/>
          </a:xfrm>
        </p:grpSpPr>
        <p:cxnSp>
          <p:nvCxnSpPr>
            <p:cNvPr id="746" name="Google Shape;746;p47"/>
            <p:cNvCxnSpPr/>
            <p:nvPr/>
          </p:nvCxnSpPr>
          <p:spPr>
            <a:xfrm>
              <a:off x="720" y="2352"/>
              <a:ext cx="0" cy="96"/>
            </a:xfrm>
            <a:prstGeom prst="straightConnector1">
              <a:avLst/>
            </a:prstGeom>
            <a:noFill/>
            <a:ln cap="flat" cmpd="sng" w="9525">
              <a:solidFill>
                <a:schemeClr val="dk1"/>
              </a:solidFill>
              <a:prstDash val="solid"/>
              <a:miter lim="800000"/>
              <a:headEnd len="med" w="med" type="none"/>
              <a:tailEnd len="med" w="med" type="none"/>
            </a:ln>
          </p:spPr>
        </p:cxnSp>
        <p:cxnSp>
          <p:nvCxnSpPr>
            <p:cNvPr id="747" name="Google Shape;747;p47"/>
            <p:cNvCxnSpPr/>
            <p:nvPr/>
          </p:nvCxnSpPr>
          <p:spPr>
            <a:xfrm>
              <a:off x="720" y="2448"/>
              <a:ext cx="288" cy="0"/>
            </a:xfrm>
            <a:prstGeom prst="straightConnector1">
              <a:avLst/>
            </a:prstGeom>
            <a:noFill/>
            <a:ln cap="flat" cmpd="sng" w="9525">
              <a:solidFill>
                <a:schemeClr val="dk1"/>
              </a:solidFill>
              <a:prstDash val="solid"/>
              <a:miter lim="800000"/>
              <a:headEnd len="med" w="med" type="none"/>
              <a:tailEnd len="med" w="med" type="none"/>
            </a:ln>
          </p:spPr>
        </p:cxnSp>
        <p:cxnSp>
          <p:nvCxnSpPr>
            <p:cNvPr id="748" name="Google Shape;748;p47"/>
            <p:cNvCxnSpPr/>
            <p:nvPr/>
          </p:nvCxnSpPr>
          <p:spPr>
            <a:xfrm>
              <a:off x="1008" y="2352"/>
              <a:ext cx="0" cy="96"/>
            </a:xfrm>
            <a:prstGeom prst="straightConnector1">
              <a:avLst/>
            </a:prstGeom>
            <a:noFill/>
            <a:ln cap="flat" cmpd="sng" w="9525">
              <a:solidFill>
                <a:schemeClr val="dk1"/>
              </a:solidFill>
              <a:prstDash val="solid"/>
              <a:miter lim="800000"/>
              <a:headEnd len="med" w="med" type="none"/>
              <a:tailEnd len="med" w="med" type="none"/>
            </a:ln>
          </p:spPr>
        </p:cxnSp>
      </p:grpSp>
      <p:grpSp>
        <p:nvGrpSpPr>
          <p:cNvPr id="749" name="Google Shape;749;p47"/>
          <p:cNvGrpSpPr/>
          <p:nvPr/>
        </p:nvGrpSpPr>
        <p:grpSpPr>
          <a:xfrm>
            <a:off x="7924800" y="5562600"/>
            <a:ext cx="457200" cy="152400"/>
            <a:chOff x="720" y="2352"/>
            <a:chExt cx="288" cy="96"/>
          </a:xfrm>
        </p:grpSpPr>
        <p:cxnSp>
          <p:nvCxnSpPr>
            <p:cNvPr id="750" name="Google Shape;750;p47"/>
            <p:cNvCxnSpPr/>
            <p:nvPr/>
          </p:nvCxnSpPr>
          <p:spPr>
            <a:xfrm>
              <a:off x="720" y="2352"/>
              <a:ext cx="0" cy="96"/>
            </a:xfrm>
            <a:prstGeom prst="straightConnector1">
              <a:avLst/>
            </a:prstGeom>
            <a:noFill/>
            <a:ln cap="flat" cmpd="sng" w="9525">
              <a:solidFill>
                <a:schemeClr val="dk1"/>
              </a:solidFill>
              <a:prstDash val="solid"/>
              <a:miter lim="800000"/>
              <a:headEnd len="med" w="med" type="none"/>
              <a:tailEnd len="med" w="med" type="none"/>
            </a:ln>
          </p:spPr>
        </p:cxnSp>
        <p:cxnSp>
          <p:nvCxnSpPr>
            <p:cNvPr id="751" name="Google Shape;751;p47"/>
            <p:cNvCxnSpPr/>
            <p:nvPr/>
          </p:nvCxnSpPr>
          <p:spPr>
            <a:xfrm>
              <a:off x="720" y="2448"/>
              <a:ext cx="288" cy="0"/>
            </a:xfrm>
            <a:prstGeom prst="straightConnector1">
              <a:avLst/>
            </a:prstGeom>
            <a:noFill/>
            <a:ln cap="flat" cmpd="sng" w="9525">
              <a:solidFill>
                <a:schemeClr val="dk1"/>
              </a:solidFill>
              <a:prstDash val="solid"/>
              <a:miter lim="800000"/>
              <a:headEnd len="med" w="med" type="none"/>
              <a:tailEnd len="med" w="med" type="none"/>
            </a:ln>
          </p:spPr>
        </p:cxnSp>
        <p:cxnSp>
          <p:nvCxnSpPr>
            <p:cNvPr id="752" name="Google Shape;752;p47"/>
            <p:cNvCxnSpPr/>
            <p:nvPr/>
          </p:nvCxnSpPr>
          <p:spPr>
            <a:xfrm>
              <a:off x="1008" y="2352"/>
              <a:ext cx="0" cy="96"/>
            </a:xfrm>
            <a:prstGeom prst="straightConnector1">
              <a:avLst/>
            </a:prstGeom>
            <a:noFill/>
            <a:ln cap="flat" cmpd="sng" w="9525">
              <a:solidFill>
                <a:schemeClr val="dk1"/>
              </a:solidFill>
              <a:prstDash val="solid"/>
              <a:miter lim="800000"/>
              <a:headEnd len="med" w="med" type="none"/>
              <a:tailEnd len="med" w="med" type="none"/>
            </a:ln>
          </p:spPr>
        </p:cxnSp>
      </p:grpSp>
      <p:grpSp>
        <p:nvGrpSpPr>
          <p:cNvPr id="753" name="Google Shape;753;p47"/>
          <p:cNvGrpSpPr/>
          <p:nvPr/>
        </p:nvGrpSpPr>
        <p:grpSpPr>
          <a:xfrm>
            <a:off x="6858000" y="5562600"/>
            <a:ext cx="457200" cy="152400"/>
            <a:chOff x="720" y="2352"/>
            <a:chExt cx="288" cy="96"/>
          </a:xfrm>
        </p:grpSpPr>
        <p:cxnSp>
          <p:nvCxnSpPr>
            <p:cNvPr id="754" name="Google Shape;754;p47"/>
            <p:cNvCxnSpPr/>
            <p:nvPr/>
          </p:nvCxnSpPr>
          <p:spPr>
            <a:xfrm>
              <a:off x="720" y="2352"/>
              <a:ext cx="0" cy="96"/>
            </a:xfrm>
            <a:prstGeom prst="straightConnector1">
              <a:avLst/>
            </a:prstGeom>
            <a:noFill/>
            <a:ln cap="flat" cmpd="sng" w="9525">
              <a:solidFill>
                <a:schemeClr val="dk1"/>
              </a:solidFill>
              <a:prstDash val="solid"/>
              <a:miter lim="800000"/>
              <a:headEnd len="med" w="med" type="none"/>
              <a:tailEnd len="med" w="med" type="none"/>
            </a:ln>
          </p:spPr>
        </p:cxnSp>
        <p:cxnSp>
          <p:nvCxnSpPr>
            <p:cNvPr id="755" name="Google Shape;755;p47"/>
            <p:cNvCxnSpPr/>
            <p:nvPr/>
          </p:nvCxnSpPr>
          <p:spPr>
            <a:xfrm>
              <a:off x="720" y="2448"/>
              <a:ext cx="288" cy="0"/>
            </a:xfrm>
            <a:prstGeom prst="straightConnector1">
              <a:avLst/>
            </a:prstGeom>
            <a:noFill/>
            <a:ln cap="flat" cmpd="sng" w="9525">
              <a:solidFill>
                <a:schemeClr val="dk1"/>
              </a:solidFill>
              <a:prstDash val="solid"/>
              <a:miter lim="800000"/>
              <a:headEnd len="med" w="med" type="none"/>
              <a:tailEnd len="med" w="med" type="none"/>
            </a:ln>
          </p:spPr>
        </p:cxnSp>
        <p:cxnSp>
          <p:nvCxnSpPr>
            <p:cNvPr id="756" name="Google Shape;756;p47"/>
            <p:cNvCxnSpPr/>
            <p:nvPr/>
          </p:nvCxnSpPr>
          <p:spPr>
            <a:xfrm>
              <a:off x="1008" y="2352"/>
              <a:ext cx="0" cy="96"/>
            </a:xfrm>
            <a:prstGeom prst="straightConnector1">
              <a:avLst/>
            </a:prstGeom>
            <a:noFill/>
            <a:ln cap="flat" cmpd="sng" w="9525">
              <a:solidFill>
                <a:schemeClr val="dk1"/>
              </a:solidFill>
              <a:prstDash val="solid"/>
              <a:miter lim="800000"/>
              <a:headEnd len="med" w="med" type="none"/>
              <a:tailEnd len="med" w="med" type="none"/>
            </a:ln>
          </p:spPr>
        </p:cxnSp>
      </p:grpSp>
      <p:sp>
        <p:nvSpPr>
          <p:cNvPr id="757" name="Google Shape;757;p47"/>
          <p:cNvSpPr txBox="1"/>
          <p:nvPr/>
        </p:nvSpPr>
        <p:spPr>
          <a:xfrm>
            <a:off x="7772400" y="5334000"/>
            <a:ext cx="685800" cy="457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7</a:t>
            </a:r>
            <a:endParaRPr/>
          </a:p>
        </p:txBody>
      </p:sp>
      <p:sp>
        <p:nvSpPr>
          <p:cNvPr id="758" name="Google Shape;758;p47"/>
          <p:cNvSpPr txBox="1"/>
          <p:nvPr/>
        </p:nvSpPr>
        <p:spPr>
          <a:xfrm>
            <a:off x="7391400" y="5334000"/>
            <a:ext cx="457200" cy="457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6</a:t>
            </a:r>
            <a:endParaRPr/>
          </a:p>
        </p:txBody>
      </p:sp>
      <p:grpSp>
        <p:nvGrpSpPr>
          <p:cNvPr id="759" name="Google Shape;759;p47"/>
          <p:cNvGrpSpPr/>
          <p:nvPr/>
        </p:nvGrpSpPr>
        <p:grpSpPr>
          <a:xfrm>
            <a:off x="7391400" y="5562600"/>
            <a:ext cx="457200" cy="152400"/>
            <a:chOff x="720" y="2352"/>
            <a:chExt cx="288" cy="96"/>
          </a:xfrm>
        </p:grpSpPr>
        <p:cxnSp>
          <p:nvCxnSpPr>
            <p:cNvPr id="760" name="Google Shape;760;p47"/>
            <p:cNvCxnSpPr/>
            <p:nvPr/>
          </p:nvCxnSpPr>
          <p:spPr>
            <a:xfrm>
              <a:off x="720" y="2352"/>
              <a:ext cx="0" cy="96"/>
            </a:xfrm>
            <a:prstGeom prst="straightConnector1">
              <a:avLst/>
            </a:prstGeom>
            <a:noFill/>
            <a:ln cap="flat" cmpd="sng" w="9525">
              <a:solidFill>
                <a:schemeClr val="dk1"/>
              </a:solidFill>
              <a:prstDash val="solid"/>
              <a:miter lim="800000"/>
              <a:headEnd len="med" w="med" type="none"/>
              <a:tailEnd len="med" w="med" type="none"/>
            </a:ln>
          </p:spPr>
        </p:cxnSp>
        <p:cxnSp>
          <p:nvCxnSpPr>
            <p:cNvPr id="761" name="Google Shape;761;p47"/>
            <p:cNvCxnSpPr/>
            <p:nvPr/>
          </p:nvCxnSpPr>
          <p:spPr>
            <a:xfrm>
              <a:off x="720" y="2448"/>
              <a:ext cx="288" cy="0"/>
            </a:xfrm>
            <a:prstGeom prst="straightConnector1">
              <a:avLst/>
            </a:prstGeom>
            <a:noFill/>
            <a:ln cap="flat" cmpd="sng" w="9525">
              <a:solidFill>
                <a:schemeClr val="dk1"/>
              </a:solidFill>
              <a:prstDash val="solid"/>
              <a:miter lim="800000"/>
              <a:headEnd len="med" w="med" type="none"/>
              <a:tailEnd len="med" w="med" type="none"/>
            </a:ln>
          </p:spPr>
        </p:cxnSp>
        <p:cxnSp>
          <p:nvCxnSpPr>
            <p:cNvPr id="762" name="Google Shape;762;p47"/>
            <p:cNvCxnSpPr/>
            <p:nvPr/>
          </p:nvCxnSpPr>
          <p:spPr>
            <a:xfrm>
              <a:off x="1008" y="2352"/>
              <a:ext cx="0" cy="96"/>
            </a:xfrm>
            <a:prstGeom prst="straightConnector1">
              <a:avLst/>
            </a:prstGeom>
            <a:noFill/>
            <a:ln cap="flat" cmpd="sng" w="9525">
              <a:solidFill>
                <a:schemeClr val="dk1"/>
              </a:solidFill>
              <a:prstDash val="solid"/>
              <a:miter lim="800000"/>
              <a:headEnd len="med" w="med" type="none"/>
              <a:tailEnd len="med" w="med" type="none"/>
            </a:ln>
          </p:spPr>
        </p:cxnSp>
      </p:grpSp>
      <p:cxnSp>
        <p:nvCxnSpPr>
          <p:cNvPr id="763" name="Google Shape;763;p47"/>
          <p:cNvCxnSpPr/>
          <p:nvPr/>
        </p:nvCxnSpPr>
        <p:spPr>
          <a:xfrm>
            <a:off x="6324600" y="5029200"/>
            <a:ext cx="0" cy="152400"/>
          </a:xfrm>
          <a:prstGeom prst="straightConnector1">
            <a:avLst/>
          </a:prstGeom>
          <a:noFill/>
          <a:ln cap="flat" cmpd="sng" w="9525">
            <a:solidFill>
              <a:schemeClr val="dk1"/>
            </a:solidFill>
            <a:prstDash val="solid"/>
            <a:miter lim="800000"/>
            <a:headEnd len="med" w="med" type="none"/>
            <a:tailEnd len="med" w="med" type="none"/>
          </a:ln>
        </p:spPr>
      </p:cxnSp>
      <p:cxnSp>
        <p:nvCxnSpPr>
          <p:cNvPr id="764" name="Google Shape;764;p47"/>
          <p:cNvCxnSpPr/>
          <p:nvPr/>
        </p:nvCxnSpPr>
        <p:spPr>
          <a:xfrm>
            <a:off x="6324600" y="5181600"/>
            <a:ext cx="457200" cy="0"/>
          </a:xfrm>
          <a:prstGeom prst="straightConnector1">
            <a:avLst/>
          </a:prstGeom>
          <a:noFill/>
          <a:ln cap="flat" cmpd="sng" w="9525">
            <a:solidFill>
              <a:schemeClr val="dk1"/>
            </a:solidFill>
            <a:prstDash val="solid"/>
            <a:miter lim="800000"/>
            <a:headEnd len="med" w="med" type="none"/>
            <a:tailEnd len="med" w="med" type="none"/>
          </a:ln>
        </p:spPr>
      </p:cxnSp>
      <p:cxnSp>
        <p:nvCxnSpPr>
          <p:cNvPr id="765" name="Google Shape;765;p47"/>
          <p:cNvCxnSpPr/>
          <p:nvPr/>
        </p:nvCxnSpPr>
        <p:spPr>
          <a:xfrm>
            <a:off x="6781800" y="5029200"/>
            <a:ext cx="0" cy="152400"/>
          </a:xfrm>
          <a:prstGeom prst="straightConnector1">
            <a:avLst/>
          </a:prstGeom>
          <a:noFill/>
          <a:ln cap="flat" cmpd="sng" w="9525">
            <a:solidFill>
              <a:schemeClr val="dk1"/>
            </a:solidFill>
            <a:prstDash val="solid"/>
            <a:miter lim="800000"/>
            <a:headEnd len="med" w="med" type="none"/>
            <a:tailEnd len="med" w="med" type="none"/>
          </a:ln>
        </p:spPr>
      </p:cxnSp>
      <p:grpSp>
        <p:nvGrpSpPr>
          <p:cNvPr id="766" name="Google Shape;766;p47"/>
          <p:cNvGrpSpPr/>
          <p:nvPr/>
        </p:nvGrpSpPr>
        <p:grpSpPr>
          <a:xfrm>
            <a:off x="6324600" y="5029200"/>
            <a:ext cx="457200" cy="152400"/>
            <a:chOff x="720" y="2352"/>
            <a:chExt cx="288" cy="96"/>
          </a:xfrm>
        </p:grpSpPr>
        <p:cxnSp>
          <p:nvCxnSpPr>
            <p:cNvPr id="767" name="Google Shape;767;p47"/>
            <p:cNvCxnSpPr/>
            <p:nvPr/>
          </p:nvCxnSpPr>
          <p:spPr>
            <a:xfrm>
              <a:off x="720" y="2352"/>
              <a:ext cx="0" cy="96"/>
            </a:xfrm>
            <a:prstGeom prst="straightConnector1">
              <a:avLst/>
            </a:prstGeom>
            <a:noFill/>
            <a:ln cap="flat" cmpd="sng" w="9525">
              <a:solidFill>
                <a:schemeClr val="dk1"/>
              </a:solidFill>
              <a:prstDash val="solid"/>
              <a:miter lim="800000"/>
              <a:headEnd len="med" w="med" type="none"/>
              <a:tailEnd len="med" w="med" type="none"/>
            </a:ln>
          </p:spPr>
        </p:cxnSp>
        <p:cxnSp>
          <p:nvCxnSpPr>
            <p:cNvPr id="768" name="Google Shape;768;p47"/>
            <p:cNvCxnSpPr/>
            <p:nvPr/>
          </p:nvCxnSpPr>
          <p:spPr>
            <a:xfrm>
              <a:off x="720" y="2448"/>
              <a:ext cx="288" cy="0"/>
            </a:xfrm>
            <a:prstGeom prst="straightConnector1">
              <a:avLst/>
            </a:prstGeom>
            <a:noFill/>
            <a:ln cap="flat" cmpd="sng" w="9525">
              <a:solidFill>
                <a:schemeClr val="dk1"/>
              </a:solidFill>
              <a:prstDash val="solid"/>
              <a:miter lim="800000"/>
              <a:headEnd len="med" w="med" type="none"/>
              <a:tailEnd len="med" w="med" type="none"/>
            </a:ln>
          </p:spPr>
        </p:cxnSp>
        <p:cxnSp>
          <p:nvCxnSpPr>
            <p:cNvPr id="769" name="Google Shape;769;p47"/>
            <p:cNvCxnSpPr/>
            <p:nvPr/>
          </p:nvCxnSpPr>
          <p:spPr>
            <a:xfrm>
              <a:off x="1008" y="2352"/>
              <a:ext cx="0" cy="96"/>
            </a:xfrm>
            <a:prstGeom prst="straightConnector1">
              <a:avLst/>
            </a:prstGeom>
            <a:noFill/>
            <a:ln cap="flat" cmpd="sng" w="9525">
              <a:solidFill>
                <a:schemeClr val="dk1"/>
              </a:solidFill>
              <a:prstDash val="solid"/>
              <a:miter lim="800000"/>
              <a:headEnd len="med" w="med" type="none"/>
              <a:tailEnd len="med" w="med" type="none"/>
            </a:ln>
          </p:spPr>
        </p:cxnSp>
      </p:grpSp>
      <p:grpSp>
        <p:nvGrpSpPr>
          <p:cNvPr id="770" name="Google Shape;770;p47"/>
          <p:cNvGrpSpPr/>
          <p:nvPr/>
        </p:nvGrpSpPr>
        <p:grpSpPr>
          <a:xfrm>
            <a:off x="6858000" y="5029200"/>
            <a:ext cx="457200" cy="152400"/>
            <a:chOff x="720" y="2352"/>
            <a:chExt cx="288" cy="96"/>
          </a:xfrm>
        </p:grpSpPr>
        <p:cxnSp>
          <p:nvCxnSpPr>
            <p:cNvPr id="771" name="Google Shape;771;p47"/>
            <p:cNvCxnSpPr/>
            <p:nvPr/>
          </p:nvCxnSpPr>
          <p:spPr>
            <a:xfrm>
              <a:off x="720" y="2352"/>
              <a:ext cx="0" cy="96"/>
            </a:xfrm>
            <a:prstGeom prst="straightConnector1">
              <a:avLst/>
            </a:prstGeom>
            <a:noFill/>
            <a:ln cap="flat" cmpd="sng" w="9525">
              <a:solidFill>
                <a:schemeClr val="dk1"/>
              </a:solidFill>
              <a:prstDash val="solid"/>
              <a:miter lim="800000"/>
              <a:headEnd len="med" w="med" type="none"/>
              <a:tailEnd len="med" w="med" type="none"/>
            </a:ln>
          </p:spPr>
        </p:cxnSp>
        <p:cxnSp>
          <p:nvCxnSpPr>
            <p:cNvPr id="772" name="Google Shape;772;p47"/>
            <p:cNvCxnSpPr/>
            <p:nvPr/>
          </p:nvCxnSpPr>
          <p:spPr>
            <a:xfrm>
              <a:off x="720" y="2448"/>
              <a:ext cx="288" cy="0"/>
            </a:xfrm>
            <a:prstGeom prst="straightConnector1">
              <a:avLst/>
            </a:prstGeom>
            <a:noFill/>
            <a:ln cap="flat" cmpd="sng" w="9525">
              <a:solidFill>
                <a:schemeClr val="dk1"/>
              </a:solidFill>
              <a:prstDash val="solid"/>
              <a:miter lim="800000"/>
              <a:headEnd len="med" w="med" type="none"/>
              <a:tailEnd len="med" w="med" type="none"/>
            </a:ln>
          </p:spPr>
        </p:cxnSp>
        <p:cxnSp>
          <p:nvCxnSpPr>
            <p:cNvPr id="773" name="Google Shape;773;p47"/>
            <p:cNvCxnSpPr/>
            <p:nvPr/>
          </p:nvCxnSpPr>
          <p:spPr>
            <a:xfrm>
              <a:off x="1008" y="2352"/>
              <a:ext cx="0" cy="96"/>
            </a:xfrm>
            <a:prstGeom prst="straightConnector1">
              <a:avLst/>
            </a:prstGeom>
            <a:noFill/>
            <a:ln cap="flat" cmpd="sng" w="9525">
              <a:solidFill>
                <a:schemeClr val="dk1"/>
              </a:solidFill>
              <a:prstDash val="solid"/>
              <a:miter lim="800000"/>
              <a:headEnd len="med" w="med" type="none"/>
              <a:tailEnd len="med" w="med" type="none"/>
            </a:ln>
          </p:spPr>
        </p:cxnSp>
      </p:grpSp>
      <p:grpSp>
        <p:nvGrpSpPr>
          <p:cNvPr id="774" name="Google Shape;774;p47"/>
          <p:cNvGrpSpPr/>
          <p:nvPr/>
        </p:nvGrpSpPr>
        <p:grpSpPr>
          <a:xfrm>
            <a:off x="7391400" y="5029200"/>
            <a:ext cx="457200" cy="152400"/>
            <a:chOff x="720" y="2352"/>
            <a:chExt cx="288" cy="96"/>
          </a:xfrm>
        </p:grpSpPr>
        <p:cxnSp>
          <p:nvCxnSpPr>
            <p:cNvPr id="775" name="Google Shape;775;p47"/>
            <p:cNvCxnSpPr/>
            <p:nvPr/>
          </p:nvCxnSpPr>
          <p:spPr>
            <a:xfrm>
              <a:off x="720" y="2352"/>
              <a:ext cx="0" cy="96"/>
            </a:xfrm>
            <a:prstGeom prst="straightConnector1">
              <a:avLst/>
            </a:prstGeom>
            <a:noFill/>
            <a:ln cap="flat" cmpd="sng" w="9525">
              <a:solidFill>
                <a:schemeClr val="dk1"/>
              </a:solidFill>
              <a:prstDash val="solid"/>
              <a:miter lim="800000"/>
              <a:headEnd len="med" w="med" type="none"/>
              <a:tailEnd len="med" w="med" type="none"/>
            </a:ln>
          </p:spPr>
        </p:cxnSp>
        <p:cxnSp>
          <p:nvCxnSpPr>
            <p:cNvPr id="776" name="Google Shape;776;p47"/>
            <p:cNvCxnSpPr/>
            <p:nvPr/>
          </p:nvCxnSpPr>
          <p:spPr>
            <a:xfrm>
              <a:off x="720" y="2448"/>
              <a:ext cx="288" cy="0"/>
            </a:xfrm>
            <a:prstGeom prst="straightConnector1">
              <a:avLst/>
            </a:prstGeom>
            <a:noFill/>
            <a:ln cap="flat" cmpd="sng" w="9525">
              <a:solidFill>
                <a:schemeClr val="dk1"/>
              </a:solidFill>
              <a:prstDash val="solid"/>
              <a:miter lim="800000"/>
              <a:headEnd len="med" w="med" type="none"/>
              <a:tailEnd len="med" w="med" type="none"/>
            </a:ln>
          </p:spPr>
        </p:cxnSp>
        <p:cxnSp>
          <p:nvCxnSpPr>
            <p:cNvPr id="777" name="Google Shape;777;p47"/>
            <p:cNvCxnSpPr/>
            <p:nvPr/>
          </p:nvCxnSpPr>
          <p:spPr>
            <a:xfrm>
              <a:off x="1008" y="2352"/>
              <a:ext cx="0" cy="96"/>
            </a:xfrm>
            <a:prstGeom prst="straightConnector1">
              <a:avLst/>
            </a:prstGeom>
            <a:noFill/>
            <a:ln cap="flat" cmpd="sng" w="9525">
              <a:solidFill>
                <a:schemeClr val="dk1"/>
              </a:solidFill>
              <a:prstDash val="solid"/>
              <a:miter lim="800000"/>
              <a:headEnd len="med" w="med" type="none"/>
              <a:tailEnd len="med" w="med" type="none"/>
            </a:ln>
          </p:spPr>
        </p:cxnSp>
      </p:grpSp>
      <p:sp>
        <p:nvSpPr>
          <p:cNvPr id="778" name="Google Shape;778;p47"/>
          <p:cNvSpPr txBox="1"/>
          <p:nvPr/>
        </p:nvSpPr>
        <p:spPr>
          <a:xfrm>
            <a:off x="7391400" y="4800600"/>
            <a:ext cx="457200" cy="457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5</a:t>
            </a:r>
            <a:endParaRPr/>
          </a:p>
        </p:txBody>
      </p:sp>
      <p:sp>
        <p:nvSpPr>
          <p:cNvPr id="779" name="Google Shape;779;p47"/>
          <p:cNvSpPr txBox="1"/>
          <p:nvPr/>
        </p:nvSpPr>
        <p:spPr>
          <a:xfrm>
            <a:off x="6781800" y="5334000"/>
            <a:ext cx="609600" cy="457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4</a:t>
            </a:r>
            <a:endParaRPr/>
          </a:p>
        </p:txBody>
      </p:sp>
      <p:cxnSp>
        <p:nvCxnSpPr>
          <p:cNvPr id="780" name="Google Shape;780;p47"/>
          <p:cNvCxnSpPr/>
          <p:nvPr/>
        </p:nvCxnSpPr>
        <p:spPr>
          <a:xfrm>
            <a:off x="1600200" y="5334000"/>
            <a:ext cx="0" cy="152400"/>
          </a:xfrm>
          <a:prstGeom prst="straightConnector1">
            <a:avLst/>
          </a:prstGeom>
          <a:noFill/>
          <a:ln cap="flat" cmpd="sng" w="9525">
            <a:solidFill>
              <a:schemeClr val="dk1"/>
            </a:solidFill>
            <a:prstDash val="solid"/>
            <a:miter lim="800000"/>
            <a:headEnd len="med" w="med" type="none"/>
            <a:tailEnd len="med" w="med" type="none"/>
          </a:ln>
        </p:spPr>
      </p:cxnSp>
      <p:cxnSp>
        <p:nvCxnSpPr>
          <p:cNvPr id="781" name="Google Shape;781;p47"/>
          <p:cNvCxnSpPr/>
          <p:nvPr/>
        </p:nvCxnSpPr>
        <p:spPr>
          <a:xfrm>
            <a:off x="1600200" y="5486400"/>
            <a:ext cx="457200" cy="0"/>
          </a:xfrm>
          <a:prstGeom prst="straightConnector1">
            <a:avLst/>
          </a:prstGeom>
          <a:noFill/>
          <a:ln cap="flat" cmpd="sng" w="9525">
            <a:solidFill>
              <a:schemeClr val="dk1"/>
            </a:solidFill>
            <a:prstDash val="solid"/>
            <a:miter lim="800000"/>
            <a:headEnd len="med" w="med" type="none"/>
            <a:tailEnd len="med" w="med" type="none"/>
          </a:ln>
        </p:spPr>
      </p:cxnSp>
      <p:cxnSp>
        <p:nvCxnSpPr>
          <p:cNvPr id="782" name="Google Shape;782;p47"/>
          <p:cNvCxnSpPr/>
          <p:nvPr/>
        </p:nvCxnSpPr>
        <p:spPr>
          <a:xfrm>
            <a:off x="2057400" y="5334000"/>
            <a:ext cx="0" cy="152400"/>
          </a:xfrm>
          <a:prstGeom prst="straightConnector1">
            <a:avLst/>
          </a:prstGeom>
          <a:noFill/>
          <a:ln cap="flat" cmpd="sng" w="9525">
            <a:solidFill>
              <a:schemeClr val="dk1"/>
            </a:solidFill>
            <a:prstDash val="solid"/>
            <a:miter lim="800000"/>
            <a:headEnd len="med" w="med" type="none"/>
            <a:tailEnd len="med" w="med" type="none"/>
          </a:ln>
        </p:spPr>
      </p:cxnSp>
      <p:grpSp>
        <p:nvGrpSpPr>
          <p:cNvPr id="783" name="Google Shape;783;p47"/>
          <p:cNvGrpSpPr/>
          <p:nvPr/>
        </p:nvGrpSpPr>
        <p:grpSpPr>
          <a:xfrm>
            <a:off x="1600200" y="5334000"/>
            <a:ext cx="457200" cy="152400"/>
            <a:chOff x="720" y="2352"/>
            <a:chExt cx="288" cy="96"/>
          </a:xfrm>
        </p:grpSpPr>
        <p:cxnSp>
          <p:nvCxnSpPr>
            <p:cNvPr id="784" name="Google Shape;784;p47"/>
            <p:cNvCxnSpPr/>
            <p:nvPr/>
          </p:nvCxnSpPr>
          <p:spPr>
            <a:xfrm>
              <a:off x="720" y="2352"/>
              <a:ext cx="0" cy="96"/>
            </a:xfrm>
            <a:prstGeom prst="straightConnector1">
              <a:avLst/>
            </a:prstGeom>
            <a:noFill/>
            <a:ln cap="flat" cmpd="sng" w="9525">
              <a:solidFill>
                <a:schemeClr val="dk1"/>
              </a:solidFill>
              <a:prstDash val="solid"/>
              <a:miter lim="800000"/>
              <a:headEnd len="med" w="med" type="none"/>
              <a:tailEnd len="med" w="med" type="none"/>
            </a:ln>
          </p:spPr>
        </p:cxnSp>
        <p:cxnSp>
          <p:nvCxnSpPr>
            <p:cNvPr id="785" name="Google Shape;785;p47"/>
            <p:cNvCxnSpPr/>
            <p:nvPr/>
          </p:nvCxnSpPr>
          <p:spPr>
            <a:xfrm>
              <a:off x="720" y="2448"/>
              <a:ext cx="288" cy="0"/>
            </a:xfrm>
            <a:prstGeom prst="straightConnector1">
              <a:avLst/>
            </a:prstGeom>
            <a:noFill/>
            <a:ln cap="flat" cmpd="sng" w="9525">
              <a:solidFill>
                <a:schemeClr val="dk1"/>
              </a:solidFill>
              <a:prstDash val="solid"/>
              <a:miter lim="800000"/>
              <a:headEnd len="med" w="med" type="none"/>
              <a:tailEnd len="med" w="med" type="none"/>
            </a:ln>
          </p:spPr>
        </p:cxnSp>
        <p:cxnSp>
          <p:nvCxnSpPr>
            <p:cNvPr id="786" name="Google Shape;786;p47"/>
            <p:cNvCxnSpPr/>
            <p:nvPr/>
          </p:nvCxnSpPr>
          <p:spPr>
            <a:xfrm>
              <a:off x="1008" y="2352"/>
              <a:ext cx="0" cy="96"/>
            </a:xfrm>
            <a:prstGeom prst="straightConnector1">
              <a:avLst/>
            </a:prstGeom>
            <a:noFill/>
            <a:ln cap="flat" cmpd="sng" w="9525">
              <a:solidFill>
                <a:schemeClr val="dk1"/>
              </a:solidFill>
              <a:prstDash val="solid"/>
              <a:miter lim="800000"/>
              <a:headEnd len="med" w="med" type="none"/>
              <a:tailEnd len="med" w="med" type="none"/>
            </a:ln>
          </p:spPr>
        </p:cxnSp>
      </p:grpSp>
      <p:grpSp>
        <p:nvGrpSpPr>
          <p:cNvPr id="787" name="Google Shape;787;p47"/>
          <p:cNvGrpSpPr/>
          <p:nvPr/>
        </p:nvGrpSpPr>
        <p:grpSpPr>
          <a:xfrm>
            <a:off x="2133600" y="5334000"/>
            <a:ext cx="457200" cy="152400"/>
            <a:chOff x="720" y="2352"/>
            <a:chExt cx="288" cy="96"/>
          </a:xfrm>
        </p:grpSpPr>
        <p:cxnSp>
          <p:nvCxnSpPr>
            <p:cNvPr id="788" name="Google Shape;788;p47"/>
            <p:cNvCxnSpPr/>
            <p:nvPr/>
          </p:nvCxnSpPr>
          <p:spPr>
            <a:xfrm>
              <a:off x="720" y="2352"/>
              <a:ext cx="0" cy="96"/>
            </a:xfrm>
            <a:prstGeom prst="straightConnector1">
              <a:avLst/>
            </a:prstGeom>
            <a:noFill/>
            <a:ln cap="flat" cmpd="sng" w="9525">
              <a:solidFill>
                <a:schemeClr val="dk1"/>
              </a:solidFill>
              <a:prstDash val="solid"/>
              <a:miter lim="800000"/>
              <a:headEnd len="med" w="med" type="none"/>
              <a:tailEnd len="med" w="med" type="none"/>
            </a:ln>
          </p:spPr>
        </p:cxnSp>
        <p:cxnSp>
          <p:nvCxnSpPr>
            <p:cNvPr id="789" name="Google Shape;789;p47"/>
            <p:cNvCxnSpPr/>
            <p:nvPr/>
          </p:nvCxnSpPr>
          <p:spPr>
            <a:xfrm>
              <a:off x="720" y="2448"/>
              <a:ext cx="288" cy="0"/>
            </a:xfrm>
            <a:prstGeom prst="straightConnector1">
              <a:avLst/>
            </a:prstGeom>
            <a:noFill/>
            <a:ln cap="flat" cmpd="sng" w="9525">
              <a:solidFill>
                <a:schemeClr val="dk1"/>
              </a:solidFill>
              <a:prstDash val="solid"/>
              <a:miter lim="800000"/>
              <a:headEnd len="med" w="med" type="none"/>
              <a:tailEnd len="med" w="med" type="none"/>
            </a:ln>
          </p:spPr>
        </p:cxnSp>
        <p:cxnSp>
          <p:nvCxnSpPr>
            <p:cNvPr id="790" name="Google Shape;790;p47"/>
            <p:cNvCxnSpPr/>
            <p:nvPr/>
          </p:nvCxnSpPr>
          <p:spPr>
            <a:xfrm>
              <a:off x="1008" y="2352"/>
              <a:ext cx="0" cy="96"/>
            </a:xfrm>
            <a:prstGeom prst="straightConnector1">
              <a:avLst/>
            </a:prstGeom>
            <a:noFill/>
            <a:ln cap="flat" cmpd="sng" w="9525">
              <a:solidFill>
                <a:schemeClr val="dk1"/>
              </a:solidFill>
              <a:prstDash val="solid"/>
              <a:miter lim="800000"/>
              <a:headEnd len="med" w="med" type="none"/>
              <a:tailEnd len="med" w="med" type="none"/>
            </a:ln>
          </p:spPr>
        </p:cxnSp>
      </p:grpSp>
      <p:grpSp>
        <p:nvGrpSpPr>
          <p:cNvPr id="791" name="Google Shape;791;p47"/>
          <p:cNvGrpSpPr/>
          <p:nvPr/>
        </p:nvGrpSpPr>
        <p:grpSpPr>
          <a:xfrm>
            <a:off x="2667000" y="5334000"/>
            <a:ext cx="457200" cy="152400"/>
            <a:chOff x="720" y="2352"/>
            <a:chExt cx="288" cy="96"/>
          </a:xfrm>
        </p:grpSpPr>
        <p:cxnSp>
          <p:nvCxnSpPr>
            <p:cNvPr id="792" name="Google Shape;792;p47"/>
            <p:cNvCxnSpPr/>
            <p:nvPr/>
          </p:nvCxnSpPr>
          <p:spPr>
            <a:xfrm>
              <a:off x="720" y="2352"/>
              <a:ext cx="0" cy="96"/>
            </a:xfrm>
            <a:prstGeom prst="straightConnector1">
              <a:avLst/>
            </a:prstGeom>
            <a:noFill/>
            <a:ln cap="flat" cmpd="sng" w="9525">
              <a:solidFill>
                <a:schemeClr val="dk1"/>
              </a:solidFill>
              <a:prstDash val="solid"/>
              <a:miter lim="800000"/>
              <a:headEnd len="med" w="med" type="none"/>
              <a:tailEnd len="med" w="med" type="none"/>
            </a:ln>
          </p:spPr>
        </p:cxnSp>
        <p:cxnSp>
          <p:nvCxnSpPr>
            <p:cNvPr id="793" name="Google Shape;793;p47"/>
            <p:cNvCxnSpPr/>
            <p:nvPr/>
          </p:nvCxnSpPr>
          <p:spPr>
            <a:xfrm>
              <a:off x="720" y="2448"/>
              <a:ext cx="288" cy="0"/>
            </a:xfrm>
            <a:prstGeom prst="straightConnector1">
              <a:avLst/>
            </a:prstGeom>
            <a:noFill/>
            <a:ln cap="flat" cmpd="sng" w="9525">
              <a:solidFill>
                <a:schemeClr val="dk1"/>
              </a:solidFill>
              <a:prstDash val="solid"/>
              <a:miter lim="800000"/>
              <a:headEnd len="med" w="med" type="none"/>
              <a:tailEnd len="med" w="med" type="none"/>
            </a:ln>
          </p:spPr>
        </p:cxnSp>
        <p:cxnSp>
          <p:nvCxnSpPr>
            <p:cNvPr id="794" name="Google Shape;794;p47"/>
            <p:cNvCxnSpPr/>
            <p:nvPr/>
          </p:nvCxnSpPr>
          <p:spPr>
            <a:xfrm>
              <a:off x="1008" y="2352"/>
              <a:ext cx="0" cy="96"/>
            </a:xfrm>
            <a:prstGeom prst="straightConnector1">
              <a:avLst/>
            </a:prstGeom>
            <a:noFill/>
            <a:ln cap="flat" cmpd="sng" w="9525">
              <a:solidFill>
                <a:schemeClr val="dk1"/>
              </a:solidFill>
              <a:prstDash val="solid"/>
              <a:miter lim="800000"/>
              <a:headEnd len="med" w="med" type="none"/>
              <a:tailEnd len="med" w="med" type="none"/>
            </a:ln>
          </p:spPr>
        </p:cxnSp>
      </p:grpSp>
      <p:sp>
        <p:nvSpPr>
          <p:cNvPr id="795" name="Google Shape;795;p47"/>
          <p:cNvSpPr txBox="1"/>
          <p:nvPr/>
        </p:nvSpPr>
        <p:spPr>
          <a:xfrm>
            <a:off x="1600200" y="5105400"/>
            <a:ext cx="457200" cy="457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1</a:t>
            </a:r>
            <a:endParaRPr/>
          </a:p>
        </p:txBody>
      </p:sp>
      <p:sp>
        <p:nvSpPr>
          <p:cNvPr id="796" name="Google Shape;796;p47"/>
          <p:cNvSpPr txBox="1"/>
          <p:nvPr/>
        </p:nvSpPr>
        <p:spPr>
          <a:xfrm>
            <a:off x="2667000" y="5105400"/>
            <a:ext cx="457200" cy="457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3</a:t>
            </a:r>
            <a:endParaRPr/>
          </a:p>
        </p:txBody>
      </p:sp>
      <p:sp>
        <p:nvSpPr>
          <p:cNvPr id="797" name="Google Shape;797;p47"/>
          <p:cNvSpPr txBox="1"/>
          <p:nvPr/>
        </p:nvSpPr>
        <p:spPr>
          <a:xfrm>
            <a:off x="2057400" y="5105400"/>
            <a:ext cx="609600" cy="457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2</a:t>
            </a:r>
            <a:endParaRPr/>
          </a:p>
        </p:txBody>
      </p:sp>
      <p:grpSp>
        <p:nvGrpSpPr>
          <p:cNvPr id="798" name="Google Shape;798;p47"/>
          <p:cNvGrpSpPr/>
          <p:nvPr/>
        </p:nvGrpSpPr>
        <p:grpSpPr>
          <a:xfrm>
            <a:off x="3200400" y="5334000"/>
            <a:ext cx="457200" cy="152400"/>
            <a:chOff x="720" y="2352"/>
            <a:chExt cx="288" cy="96"/>
          </a:xfrm>
        </p:grpSpPr>
        <p:cxnSp>
          <p:nvCxnSpPr>
            <p:cNvPr id="799" name="Google Shape;799;p47"/>
            <p:cNvCxnSpPr/>
            <p:nvPr/>
          </p:nvCxnSpPr>
          <p:spPr>
            <a:xfrm>
              <a:off x="720" y="2352"/>
              <a:ext cx="0" cy="96"/>
            </a:xfrm>
            <a:prstGeom prst="straightConnector1">
              <a:avLst/>
            </a:prstGeom>
            <a:noFill/>
            <a:ln cap="flat" cmpd="sng" w="9525">
              <a:solidFill>
                <a:schemeClr val="dk1"/>
              </a:solidFill>
              <a:prstDash val="solid"/>
              <a:miter lim="800000"/>
              <a:headEnd len="med" w="med" type="none"/>
              <a:tailEnd len="med" w="med" type="none"/>
            </a:ln>
          </p:spPr>
        </p:cxnSp>
        <p:cxnSp>
          <p:nvCxnSpPr>
            <p:cNvPr id="800" name="Google Shape;800;p47"/>
            <p:cNvCxnSpPr/>
            <p:nvPr/>
          </p:nvCxnSpPr>
          <p:spPr>
            <a:xfrm>
              <a:off x="720" y="2448"/>
              <a:ext cx="288" cy="0"/>
            </a:xfrm>
            <a:prstGeom prst="straightConnector1">
              <a:avLst/>
            </a:prstGeom>
            <a:noFill/>
            <a:ln cap="flat" cmpd="sng" w="9525">
              <a:solidFill>
                <a:schemeClr val="dk1"/>
              </a:solidFill>
              <a:prstDash val="solid"/>
              <a:miter lim="800000"/>
              <a:headEnd len="med" w="med" type="none"/>
              <a:tailEnd len="med" w="med" type="none"/>
            </a:ln>
          </p:spPr>
        </p:cxnSp>
        <p:cxnSp>
          <p:nvCxnSpPr>
            <p:cNvPr id="801" name="Google Shape;801;p47"/>
            <p:cNvCxnSpPr/>
            <p:nvPr/>
          </p:nvCxnSpPr>
          <p:spPr>
            <a:xfrm>
              <a:off x="1008" y="2352"/>
              <a:ext cx="0" cy="96"/>
            </a:xfrm>
            <a:prstGeom prst="straightConnector1">
              <a:avLst/>
            </a:prstGeom>
            <a:noFill/>
            <a:ln cap="flat" cmpd="sng" w="9525">
              <a:solidFill>
                <a:schemeClr val="dk1"/>
              </a:solidFill>
              <a:prstDash val="solid"/>
              <a:miter lim="800000"/>
              <a:headEnd len="med" w="med" type="none"/>
              <a:tailEnd len="med" w="med" type="none"/>
            </a:ln>
          </p:spPr>
        </p:cxnSp>
      </p:grpSp>
      <p:grpSp>
        <p:nvGrpSpPr>
          <p:cNvPr id="802" name="Google Shape;802;p47"/>
          <p:cNvGrpSpPr/>
          <p:nvPr/>
        </p:nvGrpSpPr>
        <p:grpSpPr>
          <a:xfrm>
            <a:off x="3733800" y="5334000"/>
            <a:ext cx="457200" cy="152400"/>
            <a:chOff x="720" y="2352"/>
            <a:chExt cx="288" cy="96"/>
          </a:xfrm>
        </p:grpSpPr>
        <p:cxnSp>
          <p:nvCxnSpPr>
            <p:cNvPr id="803" name="Google Shape;803;p47"/>
            <p:cNvCxnSpPr/>
            <p:nvPr/>
          </p:nvCxnSpPr>
          <p:spPr>
            <a:xfrm>
              <a:off x="720" y="2352"/>
              <a:ext cx="0" cy="96"/>
            </a:xfrm>
            <a:prstGeom prst="straightConnector1">
              <a:avLst/>
            </a:prstGeom>
            <a:noFill/>
            <a:ln cap="flat" cmpd="sng" w="9525">
              <a:solidFill>
                <a:schemeClr val="dk1"/>
              </a:solidFill>
              <a:prstDash val="solid"/>
              <a:miter lim="800000"/>
              <a:headEnd len="med" w="med" type="none"/>
              <a:tailEnd len="med" w="med" type="none"/>
            </a:ln>
          </p:spPr>
        </p:cxnSp>
        <p:cxnSp>
          <p:nvCxnSpPr>
            <p:cNvPr id="804" name="Google Shape;804;p47"/>
            <p:cNvCxnSpPr/>
            <p:nvPr/>
          </p:nvCxnSpPr>
          <p:spPr>
            <a:xfrm>
              <a:off x="720" y="2448"/>
              <a:ext cx="288" cy="0"/>
            </a:xfrm>
            <a:prstGeom prst="straightConnector1">
              <a:avLst/>
            </a:prstGeom>
            <a:noFill/>
            <a:ln cap="flat" cmpd="sng" w="9525">
              <a:solidFill>
                <a:schemeClr val="dk1"/>
              </a:solidFill>
              <a:prstDash val="solid"/>
              <a:miter lim="800000"/>
              <a:headEnd len="med" w="med" type="none"/>
              <a:tailEnd len="med" w="med" type="none"/>
            </a:ln>
          </p:spPr>
        </p:cxnSp>
        <p:cxnSp>
          <p:nvCxnSpPr>
            <p:cNvPr id="805" name="Google Shape;805;p47"/>
            <p:cNvCxnSpPr/>
            <p:nvPr/>
          </p:nvCxnSpPr>
          <p:spPr>
            <a:xfrm>
              <a:off x="1008" y="2352"/>
              <a:ext cx="0" cy="96"/>
            </a:xfrm>
            <a:prstGeom prst="straightConnector1">
              <a:avLst/>
            </a:prstGeom>
            <a:noFill/>
            <a:ln cap="flat" cmpd="sng" w="9525">
              <a:solidFill>
                <a:schemeClr val="dk1"/>
              </a:solidFill>
              <a:prstDash val="solid"/>
              <a:miter lim="800000"/>
              <a:headEnd len="med" w="med" type="none"/>
              <a:tailEnd len="med" w="med" type="none"/>
            </a:ln>
          </p:spPr>
        </p:cxnSp>
      </p:grpSp>
      <p:grpSp>
        <p:nvGrpSpPr>
          <p:cNvPr id="806" name="Google Shape;806;p47"/>
          <p:cNvGrpSpPr/>
          <p:nvPr/>
        </p:nvGrpSpPr>
        <p:grpSpPr>
          <a:xfrm>
            <a:off x="4267200" y="5334000"/>
            <a:ext cx="457200" cy="152400"/>
            <a:chOff x="720" y="2352"/>
            <a:chExt cx="288" cy="96"/>
          </a:xfrm>
        </p:grpSpPr>
        <p:cxnSp>
          <p:nvCxnSpPr>
            <p:cNvPr id="807" name="Google Shape;807;p47"/>
            <p:cNvCxnSpPr/>
            <p:nvPr/>
          </p:nvCxnSpPr>
          <p:spPr>
            <a:xfrm>
              <a:off x="720" y="2352"/>
              <a:ext cx="0" cy="96"/>
            </a:xfrm>
            <a:prstGeom prst="straightConnector1">
              <a:avLst/>
            </a:prstGeom>
            <a:noFill/>
            <a:ln cap="flat" cmpd="sng" w="9525">
              <a:solidFill>
                <a:schemeClr val="dk1"/>
              </a:solidFill>
              <a:prstDash val="solid"/>
              <a:miter lim="800000"/>
              <a:headEnd len="med" w="med" type="none"/>
              <a:tailEnd len="med" w="med" type="none"/>
            </a:ln>
          </p:spPr>
        </p:cxnSp>
        <p:cxnSp>
          <p:nvCxnSpPr>
            <p:cNvPr id="808" name="Google Shape;808;p47"/>
            <p:cNvCxnSpPr/>
            <p:nvPr/>
          </p:nvCxnSpPr>
          <p:spPr>
            <a:xfrm>
              <a:off x="720" y="2448"/>
              <a:ext cx="288" cy="0"/>
            </a:xfrm>
            <a:prstGeom prst="straightConnector1">
              <a:avLst/>
            </a:prstGeom>
            <a:noFill/>
            <a:ln cap="flat" cmpd="sng" w="9525">
              <a:solidFill>
                <a:schemeClr val="dk1"/>
              </a:solidFill>
              <a:prstDash val="solid"/>
              <a:miter lim="800000"/>
              <a:headEnd len="med" w="med" type="none"/>
              <a:tailEnd len="med" w="med" type="none"/>
            </a:ln>
          </p:spPr>
        </p:cxnSp>
        <p:cxnSp>
          <p:nvCxnSpPr>
            <p:cNvPr id="809" name="Google Shape;809;p47"/>
            <p:cNvCxnSpPr/>
            <p:nvPr/>
          </p:nvCxnSpPr>
          <p:spPr>
            <a:xfrm>
              <a:off x="1008" y="2352"/>
              <a:ext cx="0" cy="96"/>
            </a:xfrm>
            <a:prstGeom prst="straightConnector1">
              <a:avLst/>
            </a:prstGeom>
            <a:noFill/>
            <a:ln cap="flat" cmpd="sng" w="9525">
              <a:solidFill>
                <a:schemeClr val="dk1"/>
              </a:solidFill>
              <a:prstDash val="solid"/>
              <a:miter lim="800000"/>
              <a:headEnd len="med" w="med" type="none"/>
              <a:tailEnd len="med" w="med" type="none"/>
            </a:ln>
          </p:spPr>
        </p:cxnSp>
      </p:grpSp>
      <p:grpSp>
        <p:nvGrpSpPr>
          <p:cNvPr id="810" name="Google Shape;810;p47"/>
          <p:cNvGrpSpPr/>
          <p:nvPr/>
        </p:nvGrpSpPr>
        <p:grpSpPr>
          <a:xfrm>
            <a:off x="4800600" y="5334000"/>
            <a:ext cx="457200" cy="152400"/>
            <a:chOff x="720" y="2352"/>
            <a:chExt cx="288" cy="96"/>
          </a:xfrm>
        </p:grpSpPr>
        <p:cxnSp>
          <p:nvCxnSpPr>
            <p:cNvPr id="811" name="Google Shape;811;p47"/>
            <p:cNvCxnSpPr/>
            <p:nvPr/>
          </p:nvCxnSpPr>
          <p:spPr>
            <a:xfrm>
              <a:off x="720" y="2352"/>
              <a:ext cx="0" cy="96"/>
            </a:xfrm>
            <a:prstGeom prst="straightConnector1">
              <a:avLst/>
            </a:prstGeom>
            <a:noFill/>
            <a:ln cap="flat" cmpd="sng" w="9525">
              <a:solidFill>
                <a:schemeClr val="dk1"/>
              </a:solidFill>
              <a:prstDash val="solid"/>
              <a:miter lim="800000"/>
              <a:headEnd len="med" w="med" type="none"/>
              <a:tailEnd len="med" w="med" type="none"/>
            </a:ln>
          </p:spPr>
        </p:cxnSp>
        <p:cxnSp>
          <p:nvCxnSpPr>
            <p:cNvPr id="812" name="Google Shape;812;p47"/>
            <p:cNvCxnSpPr/>
            <p:nvPr/>
          </p:nvCxnSpPr>
          <p:spPr>
            <a:xfrm>
              <a:off x="720" y="2448"/>
              <a:ext cx="288" cy="0"/>
            </a:xfrm>
            <a:prstGeom prst="straightConnector1">
              <a:avLst/>
            </a:prstGeom>
            <a:noFill/>
            <a:ln cap="flat" cmpd="sng" w="9525">
              <a:solidFill>
                <a:schemeClr val="dk1"/>
              </a:solidFill>
              <a:prstDash val="solid"/>
              <a:miter lim="800000"/>
              <a:headEnd len="med" w="med" type="none"/>
              <a:tailEnd len="med" w="med" type="none"/>
            </a:ln>
          </p:spPr>
        </p:cxnSp>
        <p:cxnSp>
          <p:nvCxnSpPr>
            <p:cNvPr id="813" name="Google Shape;813;p47"/>
            <p:cNvCxnSpPr/>
            <p:nvPr/>
          </p:nvCxnSpPr>
          <p:spPr>
            <a:xfrm>
              <a:off x="1008" y="2352"/>
              <a:ext cx="0" cy="96"/>
            </a:xfrm>
            <a:prstGeom prst="straightConnector1">
              <a:avLst/>
            </a:prstGeom>
            <a:noFill/>
            <a:ln cap="flat" cmpd="sng" w="9525">
              <a:solidFill>
                <a:schemeClr val="dk1"/>
              </a:solidFill>
              <a:prstDash val="solid"/>
              <a:miter lim="800000"/>
              <a:headEnd len="med" w="med" type="none"/>
              <a:tailEnd len="med" w="med" type="none"/>
            </a:ln>
          </p:spPr>
        </p:cxnSp>
      </p:grpSp>
      <p:cxnSp>
        <p:nvCxnSpPr>
          <p:cNvPr id="814" name="Google Shape;814;p47"/>
          <p:cNvCxnSpPr/>
          <p:nvPr/>
        </p:nvCxnSpPr>
        <p:spPr>
          <a:xfrm rot="10800000">
            <a:off x="5943600" y="5029200"/>
            <a:ext cx="228600" cy="0"/>
          </a:xfrm>
          <a:prstGeom prst="straightConnector1">
            <a:avLst/>
          </a:prstGeom>
          <a:noFill/>
          <a:ln cap="flat" cmpd="sng" w="9525">
            <a:solidFill>
              <a:srgbClr val="FF3300"/>
            </a:solidFill>
            <a:prstDash val="solid"/>
            <a:miter lim="800000"/>
            <a:headEnd len="med" w="med" type="none"/>
            <a:tailEnd len="med" w="med" type="none"/>
          </a:ln>
        </p:spPr>
      </p:cxnSp>
      <p:cxnSp>
        <p:nvCxnSpPr>
          <p:cNvPr id="815" name="Google Shape;815;p47"/>
          <p:cNvCxnSpPr/>
          <p:nvPr/>
        </p:nvCxnSpPr>
        <p:spPr>
          <a:xfrm rot="10800000">
            <a:off x="5943600" y="5638800"/>
            <a:ext cx="228600" cy="0"/>
          </a:xfrm>
          <a:prstGeom prst="straightConnector1">
            <a:avLst/>
          </a:prstGeom>
          <a:noFill/>
          <a:ln cap="flat" cmpd="sng" w="9525">
            <a:solidFill>
              <a:srgbClr val="FF3300"/>
            </a:solidFill>
            <a:prstDash val="solid"/>
            <a:miter lim="800000"/>
            <a:headEnd len="med" w="med" type="none"/>
            <a:tailEnd len="med" w="med" type="none"/>
          </a:ln>
        </p:spPr>
      </p:cxnSp>
      <p:cxnSp>
        <p:nvCxnSpPr>
          <p:cNvPr id="816" name="Google Shape;816;p47"/>
          <p:cNvCxnSpPr/>
          <p:nvPr/>
        </p:nvCxnSpPr>
        <p:spPr>
          <a:xfrm>
            <a:off x="5943600" y="5029200"/>
            <a:ext cx="0" cy="609600"/>
          </a:xfrm>
          <a:prstGeom prst="straightConnector1">
            <a:avLst/>
          </a:prstGeom>
          <a:noFill/>
          <a:ln cap="flat" cmpd="sng" w="9525">
            <a:solidFill>
              <a:srgbClr val="FF3300"/>
            </a:solidFill>
            <a:prstDash val="solid"/>
            <a:miter lim="800000"/>
            <a:headEnd len="med" w="med" type="none"/>
            <a:tailEnd len="med" w="med" type="none"/>
          </a:ln>
        </p:spPr>
      </p:cxnSp>
      <p:cxnSp>
        <p:nvCxnSpPr>
          <p:cNvPr id="817" name="Google Shape;817;p47"/>
          <p:cNvCxnSpPr/>
          <p:nvPr/>
        </p:nvCxnSpPr>
        <p:spPr>
          <a:xfrm rot="10800000">
            <a:off x="5486400" y="5334000"/>
            <a:ext cx="457200" cy="0"/>
          </a:xfrm>
          <a:prstGeom prst="straightConnector1">
            <a:avLst/>
          </a:prstGeom>
          <a:noFill/>
          <a:ln cap="flat" cmpd="sng" w="9525">
            <a:solidFill>
              <a:srgbClr val="FF3300"/>
            </a:solidFill>
            <a:prstDash val="solid"/>
            <a:miter lim="800000"/>
            <a:headEnd len="med" w="med" type="none"/>
            <a:tailEnd len="med" w="med" type="triangle"/>
          </a:ln>
        </p:spPr>
      </p:cxnSp>
      <p:sp>
        <p:nvSpPr>
          <p:cNvPr id="818" name="Google Shape;818;p47"/>
          <p:cNvSpPr/>
          <p:nvPr/>
        </p:nvSpPr>
        <p:spPr>
          <a:xfrm>
            <a:off x="5867400" y="5257800"/>
            <a:ext cx="152400" cy="152400"/>
          </a:xfrm>
          <a:prstGeom prst="ellipse">
            <a:avLst/>
          </a:prstGeom>
          <a:solidFill>
            <a:srgbClr val="FF3300"/>
          </a:solidFill>
          <a:ln cap="flat" cmpd="sng" w="9525">
            <a:solidFill>
              <a:srgbClr val="FF33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19" name="Google Shape;819;p47"/>
          <p:cNvSpPr txBox="1"/>
          <p:nvPr/>
        </p:nvSpPr>
        <p:spPr>
          <a:xfrm>
            <a:off x="3810000" y="5791200"/>
            <a:ext cx="3657600" cy="396875"/>
          </a:xfrm>
          <a:prstGeom prst="rect">
            <a:avLst/>
          </a:prstGeom>
          <a:solidFill>
            <a:srgbClr val="00B0F0"/>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The smaller one goes first</a:t>
            </a:r>
            <a:endParaRPr/>
          </a:p>
        </p:txBody>
      </p:sp>
      <p:sp>
        <p:nvSpPr>
          <p:cNvPr id="820" name="Google Shape;820;p47"/>
          <p:cNvSpPr txBox="1"/>
          <p:nvPr/>
        </p:nvSpPr>
        <p:spPr>
          <a:xfrm>
            <a:off x="6858000" y="4800600"/>
            <a:ext cx="457200" cy="457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969696"/>
              </a:buClr>
              <a:buSzPts val="1800"/>
              <a:buFont typeface="Arial"/>
              <a:buNone/>
            </a:pPr>
            <a:r>
              <a:rPr b="0" i="0" lang="en-US" sz="1800" u="none">
                <a:solidFill>
                  <a:srgbClr val="969696"/>
                </a:solidFill>
                <a:latin typeface="Arial"/>
                <a:ea typeface="Arial"/>
                <a:cs typeface="Arial"/>
                <a:sym typeface="Arial"/>
              </a:rPr>
              <a:t>3</a:t>
            </a:r>
            <a:endParaRPr/>
          </a:p>
        </p:txBody>
      </p:sp>
      <p:sp>
        <p:nvSpPr>
          <p:cNvPr id="821" name="Google Shape;821;p47"/>
          <p:cNvSpPr txBox="1"/>
          <p:nvPr/>
        </p:nvSpPr>
        <p:spPr>
          <a:xfrm>
            <a:off x="6324600" y="4800600"/>
            <a:ext cx="457200" cy="457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969696"/>
              </a:buClr>
              <a:buSzPts val="1800"/>
              <a:buFont typeface="Arial"/>
              <a:buNone/>
            </a:pPr>
            <a:r>
              <a:rPr b="0" i="0" lang="en-US" sz="1800" u="none">
                <a:solidFill>
                  <a:srgbClr val="969696"/>
                </a:solidFill>
                <a:latin typeface="Arial"/>
                <a:ea typeface="Arial"/>
                <a:cs typeface="Arial"/>
                <a:sym typeface="Arial"/>
              </a:rPr>
              <a:t>1</a:t>
            </a:r>
            <a:endParaRPr/>
          </a:p>
        </p:txBody>
      </p:sp>
      <p:sp>
        <p:nvSpPr>
          <p:cNvPr id="822" name="Google Shape;822;p47"/>
          <p:cNvSpPr txBox="1"/>
          <p:nvPr/>
        </p:nvSpPr>
        <p:spPr>
          <a:xfrm>
            <a:off x="6324600" y="5334000"/>
            <a:ext cx="457200" cy="457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969696"/>
              </a:buClr>
              <a:buSzPts val="1800"/>
              <a:buFont typeface="Arial"/>
              <a:buNone/>
            </a:pPr>
            <a:r>
              <a:rPr b="0" i="0" lang="en-US" sz="1800" u="none">
                <a:solidFill>
                  <a:srgbClr val="969696"/>
                </a:solidFill>
                <a:latin typeface="Arial"/>
                <a:ea typeface="Arial"/>
                <a:cs typeface="Arial"/>
                <a:sym typeface="Arial"/>
              </a:rPr>
              <a:t>2</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7" name="Shape 827"/>
        <p:cNvGrpSpPr/>
        <p:nvPr/>
      </p:nvGrpSpPr>
      <p:grpSpPr>
        <a:xfrm>
          <a:off x="0" y="0"/>
          <a:ext cx="0" cy="0"/>
          <a:chOff x="0" y="0"/>
          <a:chExt cx="0" cy="0"/>
        </a:xfrm>
      </p:grpSpPr>
      <p:sp>
        <p:nvSpPr>
          <p:cNvPr id="828" name="Google Shape;828;p48"/>
          <p:cNvSpPr txBox="1"/>
          <p:nvPr>
            <p:ph type="title"/>
          </p:nvPr>
        </p:nvSpPr>
        <p:spPr>
          <a:xfrm>
            <a:off x="1173162" y="228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sng">
                <a:solidFill>
                  <a:schemeClr val="dk1"/>
                </a:solidFill>
                <a:latin typeface="Calibri"/>
                <a:ea typeface="Calibri"/>
                <a:cs typeface="Calibri"/>
                <a:sym typeface="Calibri"/>
              </a:rPr>
              <a:t>Mergesort</a:t>
            </a:r>
            <a:endParaRPr/>
          </a:p>
        </p:txBody>
      </p:sp>
      <p:sp>
        <p:nvSpPr>
          <p:cNvPr id="829" name="Google Shape;829;p48"/>
          <p:cNvSpPr txBox="1"/>
          <p:nvPr/>
        </p:nvSpPr>
        <p:spPr>
          <a:xfrm>
            <a:off x="1295400" y="1508125"/>
            <a:ext cx="4876800" cy="4968875"/>
          </a:xfrm>
          <a:prstGeom prst="rect">
            <a:avLst/>
          </a:prstGeom>
          <a:solidFill>
            <a:srgbClr val="CCFFCC"/>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1"/>
              </a:buClr>
              <a:buSzPts val="2000"/>
              <a:buFont typeface="Arial"/>
              <a:buNone/>
            </a:pPr>
            <a:r>
              <a:rPr b="0" i="0" lang="en-US" sz="2000" u="none">
                <a:solidFill>
                  <a:schemeClr val="accent1"/>
                </a:solidFill>
                <a:latin typeface="Arial"/>
                <a:ea typeface="Arial"/>
                <a:cs typeface="Arial"/>
                <a:sym typeface="Arial"/>
              </a:rPr>
              <a:t>public void mergesort ( double arr [ ],</a:t>
            </a:r>
            <a:endParaRPr/>
          </a:p>
          <a:p>
            <a:pPr indent="0" lvl="0" marL="0" marR="0" rtl="0" algn="l">
              <a:lnSpc>
                <a:spcPct val="100000"/>
              </a:lnSpc>
              <a:spcBef>
                <a:spcPts val="0"/>
              </a:spcBef>
              <a:spcAft>
                <a:spcPts val="0"/>
              </a:spcAft>
              <a:buClr>
                <a:schemeClr val="accent1"/>
              </a:buClr>
              <a:buSzPts val="2000"/>
              <a:buFont typeface="Arial"/>
              <a:buNone/>
            </a:pPr>
            <a:r>
              <a:rPr b="0" i="0" lang="en-US" sz="2000" u="none">
                <a:solidFill>
                  <a:schemeClr val="accent1"/>
                </a:solidFill>
                <a:latin typeface="Arial"/>
                <a:ea typeface="Arial"/>
                <a:cs typeface="Arial"/>
                <a:sym typeface="Arial"/>
              </a:rPr>
              <a:t>                                      int from,  int to )</a:t>
            </a:r>
            <a:endParaRPr/>
          </a:p>
          <a:p>
            <a:pPr indent="0" lvl="0" marL="0" marR="0" rtl="0" algn="l">
              <a:lnSpc>
                <a:spcPct val="100000"/>
              </a:lnSpc>
              <a:spcBef>
                <a:spcPts val="0"/>
              </a:spcBef>
              <a:spcAft>
                <a:spcPts val="0"/>
              </a:spcAft>
              <a:buClr>
                <a:schemeClr val="accent1"/>
              </a:buClr>
              <a:buSzPts val="2000"/>
              <a:buFont typeface="Arial"/>
              <a:buNone/>
            </a:pPr>
            <a:r>
              <a:rPr b="0" i="0" lang="en-US" sz="2000" u="none">
                <a:solidFill>
                  <a:schemeClr val="accent1"/>
                </a:solidFill>
                <a:latin typeface="Arial"/>
                <a:ea typeface="Arial"/>
                <a:cs typeface="Arial"/>
                <a:sym typeface="Arial"/>
              </a:rPr>
              <a:t>{</a:t>
            </a:r>
            <a:endParaRPr/>
          </a:p>
          <a:p>
            <a:pPr indent="0" lvl="0" marL="0" marR="0" rtl="0" algn="l">
              <a:lnSpc>
                <a:spcPct val="100000"/>
              </a:lnSpc>
              <a:spcBef>
                <a:spcPts val="0"/>
              </a:spcBef>
              <a:spcAft>
                <a:spcPts val="0"/>
              </a:spcAft>
              <a:buClr>
                <a:schemeClr val="accent1"/>
              </a:buClr>
              <a:buSzPts val="2000"/>
              <a:buFont typeface="Arial"/>
              <a:buNone/>
            </a:pPr>
            <a:r>
              <a:rPr b="0" i="0" lang="en-US" sz="2000" u="none">
                <a:solidFill>
                  <a:schemeClr val="accent1"/>
                </a:solidFill>
                <a:latin typeface="Arial"/>
                <a:ea typeface="Arial"/>
                <a:cs typeface="Arial"/>
                <a:sym typeface="Arial"/>
              </a:rPr>
              <a:t>   if  (from &lt;= to) </a:t>
            </a:r>
            <a:endParaRPr/>
          </a:p>
          <a:p>
            <a:pPr indent="0" lvl="0" marL="0" marR="0" rtl="0" algn="l">
              <a:lnSpc>
                <a:spcPct val="100000"/>
              </a:lnSpc>
              <a:spcBef>
                <a:spcPts val="0"/>
              </a:spcBef>
              <a:spcAft>
                <a:spcPts val="0"/>
              </a:spcAft>
              <a:buClr>
                <a:schemeClr val="accent1"/>
              </a:buClr>
              <a:buSzPts val="2000"/>
              <a:buFont typeface="Arial"/>
              <a:buNone/>
            </a:pPr>
            <a:r>
              <a:rPr b="0" i="0" lang="en-US" sz="2000" u="none">
                <a:solidFill>
                  <a:schemeClr val="accent1"/>
                </a:solidFill>
                <a:latin typeface="Arial"/>
                <a:ea typeface="Arial"/>
                <a:cs typeface="Arial"/>
                <a:sym typeface="Arial"/>
              </a:rPr>
              <a:t>       return;</a:t>
            </a:r>
            <a:endParaRPr/>
          </a:p>
          <a:p>
            <a:pPr indent="0" lvl="0" marL="0" marR="0" rtl="0" algn="l">
              <a:lnSpc>
                <a:spcPct val="100000"/>
              </a:lnSpc>
              <a:spcBef>
                <a:spcPts val="0"/>
              </a:spcBef>
              <a:spcAft>
                <a:spcPts val="0"/>
              </a:spcAft>
              <a:buClr>
                <a:schemeClr val="dk1"/>
              </a:buClr>
              <a:buSzPts val="2000"/>
              <a:buFont typeface="Arial"/>
              <a:buNone/>
            </a:pPr>
            <a:r>
              <a:t/>
            </a:r>
            <a:endParaRPr b="0" i="0" sz="2000" u="none">
              <a:solidFill>
                <a:schemeClr val="accent1"/>
              </a:solidFill>
              <a:latin typeface="Arial"/>
              <a:ea typeface="Arial"/>
              <a:cs typeface="Arial"/>
              <a:sym typeface="Arial"/>
            </a:endParaRPr>
          </a:p>
          <a:p>
            <a:pPr indent="0" lvl="0" marL="0" marR="0" rtl="0" algn="l">
              <a:lnSpc>
                <a:spcPct val="100000"/>
              </a:lnSpc>
              <a:spcBef>
                <a:spcPts val="0"/>
              </a:spcBef>
              <a:spcAft>
                <a:spcPts val="0"/>
              </a:spcAft>
              <a:buClr>
                <a:schemeClr val="accent1"/>
              </a:buClr>
              <a:buSzPts val="2000"/>
              <a:buFont typeface="Arial"/>
              <a:buNone/>
            </a:pPr>
            <a:r>
              <a:rPr b="0" i="0" lang="en-US" sz="2000" u="none">
                <a:solidFill>
                  <a:schemeClr val="accent1"/>
                </a:solidFill>
                <a:latin typeface="Arial"/>
                <a:ea typeface="Arial"/>
                <a:cs typeface="Arial"/>
                <a:sym typeface="Arial"/>
              </a:rPr>
              <a:t>   int middle = (from + to ) / 2;</a:t>
            </a:r>
            <a:endParaRPr/>
          </a:p>
          <a:p>
            <a:pPr indent="0" lvl="0" marL="0" marR="0" rtl="0" algn="l">
              <a:lnSpc>
                <a:spcPct val="100000"/>
              </a:lnSpc>
              <a:spcBef>
                <a:spcPts val="0"/>
              </a:spcBef>
              <a:spcAft>
                <a:spcPts val="0"/>
              </a:spcAft>
              <a:buClr>
                <a:schemeClr val="accent1"/>
              </a:buClr>
              <a:buSzPts val="2000"/>
              <a:buFont typeface="Arial"/>
              <a:buNone/>
            </a:pPr>
            <a:r>
              <a:rPr b="0" i="0" lang="en-US" sz="2000" u="none">
                <a:solidFill>
                  <a:schemeClr val="accent1"/>
                </a:solidFill>
                <a:latin typeface="Arial"/>
                <a:ea typeface="Arial"/>
                <a:cs typeface="Arial"/>
                <a:sym typeface="Arial"/>
              </a:rPr>
              <a:t>   mergesort (arr, from, middle);</a:t>
            </a:r>
            <a:endParaRPr/>
          </a:p>
          <a:p>
            <a:pPr indent="0" lvl="0" marL="0" marR="0" rtl="0" algn="l">
              <a:lnSpc>
                <a:spcPct val="100000"/>
              </a:lnSpc>
              <a:spcBef>
                <a:spcPts val="0"/>
              </a:spcBef>
              <a:spcAft>
                <a:spcPts val="0"/>
              </a:spcAft>
              <a:buClr>
                <a:schemeClr val="accent1"/>
              </a:buClr>
              <a:buSzPts val="2000"/>
              <a:buFont typeface="Arial"/>
              <a:buNone/>
            </a:pPr>
            <a:r>
              <a:rPr b="0" i="0" lang="en-US" sz="2000" u="none">
                <a:solidFill>
                  <a:schemeClr val="accent1"/>
                </a:solidFill>
                <a:latin typeface="Arial"/>
                <a:ea typeface="Arial"/>
                <a:cs typeface="Arial"/>
                <a:sym typeface="Arial"/>
              </a:rPr>
              <a:t>   mergesort (arr, middle + 1, to);</a:t>
            </a:r>
            <a:endParaRPr/>
          </a:p>
          <a:p>
            <a:pPr indent="0" lvl="0" marL="0" marR="0" rtl="0" algn="l">
              <a:lnSpc>
                <a:spcPct val="100000"/>
              </a:lnSpc>
              <a:spcBef>
                <a:spcPts val="0"/>
              </a:spcBef>
              <a:spcAft>
                <a:spcPts val="0"/>
              </a:spcAft>
              <a:buClr>
                <a:schemeClr val="dk1"/>
              </a:buClr>
              <a:buSzPts val="2000"/>
              <a:buFont typeface="Arial"/>
              <a:buNone/>
            </a:pPr>
            <a:r>
              <a:t/>
            </a:r>
            <a:endParaRPr b="0" i="0" sz="2000" u="none">
              <a:solidFill>
                <a:schemeClr val="accent1"/>
              </a:solidFill>
              <a:latin typeface="Arial"/>
              <a:ea typeface="Arial"/>
              <a:cs typeface="Arial"/>
              <a:sym typeface="Arial"/>
            </a:endParaRPr>
          </a:p>
          <a:p>
            <a:pPr indent="0" lvl="0" marL="0" marR="0" rtl="0" algn="l">
              <a:lnSpc>
                <a:spcPct val="100000"/>
              </a:lnSpc>
              <a:spcBef>
                <a:spcPts val="0"/>
              </a:spcBef>
              <a:spcAft>
                <a:spcPts val="0"/>
              </a:spcAft>
              <a:buClr>
                <a:schemeClr val="accent1"/>
              </a:buClr>
              <a:buSzPts val="2000"/>
              <a:buFont typeface="Arial"/>
              <a:buNone/>
            </a:pPr>
            <a:r>
              <a:rPr b="0" i="0" lang="en-US" sz="2000" u="none">
                <a:solidFill>
                  <a:schemeClr val="accent1"/>
                </a:solidFill>
                <a:latin typeface="Arial"/>
                <a:ea typeface="Arial"/>
                <a:cs typeface="Arial"/>
                <a:sym typeface="Arial"/>
              </a:rPr>
              <a:t>   if (arr [middle] &gt; arr [middle+ 1] )</a:t>
            </a:r>
            <a:endParaRPr/>
          </a:p>
          <a:p>
            <a:pPr indent="0" lvl="0" marL="0" marR="0" rtl="0" algn="l">
              <a:lnSpc>
                <a:spcPct val="100000"/>
              </a:lnSpc>
              <a:spcBef>
                <a:spcPts val="0"/>
              </a:spcBef>
              <a:spcAft>
                <a:spcPts val="0"/>
              </a:spcAft>
              <a:buClr>
                <a:schemeClr val="accent1"/>
              </a:buClr>
              <a:buSzPts val="2000"/>
              <a:buFont typeface="Arial"/>
              <a:buNone/>
            </a:pPr>
            <a:r>
              <a:rPr b="0" i="0" lang="en-US" sz="2000" u="none">
                <a:solidFill>
                  <a:schemeClr val="accent1"/>
                </a:solidFill>
                <a:latin typeface="Arial"/>
                <a:ea typeface="Arial"/>
                <a:cs typeface="Arial"/>
                <a:sym typeface="Arial"/>
              </a:rPr>
              <a:t>   {</a:t>
            </a:r>
            <a:endParaRPr/>
          </a:p>
          <a:p>
            <a:pPr indent="0" lvl="0" marL="0" marR="0" rtl="0" algn="l">
              <a:lnSpc>
                <a:spcPct val="100000"/>
              </a:lnSpc>
              <a:spcBef>
                <a:spcPts val="0"/>
              </a:spcBef>
              <a:spcAft>
                <a:spcPts val="0"/>
              </a:spcAft>
              <a:buClr>
                <a:schemeClr val="accent1"/>
              </a:buClr>
              <a:buSzPts val="2000"/>
              <a:buFont typeface="Arial"/>
              <a:buNone/>
            </a:pPr>
            <a:r>
              <a:rPr b="0" i="0" lang="en-US" sz="2000" u="none">
                <a:solidFill>
                  <a:schemeClr val="accent1"/>
                </a:solidFill>
                <a:latin typeface="Arial"/>
                <a:ea typeface="Arial"/>
                <a:cs typeface="Arial"/>
                <a:sym typeface="Arial"/>
              </a:rPr>
              <a:t>      copy (arr, from, to, temp) ;</a:t>
            </a:r>
            <a:endParaRPr/>
          </a:p>
          <a:p>
            <a:pPr indent="0" lvl="0" marL="0" marR="0" rtl="0" algn="l">
              <a:lnSpc>
                <a:spcPct val="100000"/>
              </a:lnSpc>
              <a:spcBef>
                <a:spcPts val="0"/>
              </a:spcBef>
              <a:spcAft>
                <a:spcPts val="0"/>
              </a:spcAft>
              <a:buClr>
                <a:schemeClr val="accent1"/>
              </a:buClr>
              <a:buSzPts val="2000"/>
              <a:buFont typeface="Arial"/>
              <a:buNone/>
            </a:pPr>
            <a:r>
              <a:rPr b="0" i="0" lang="en-US" sz="2000" u="none">
                <a:solidFill>
                  <a:schemeClr val="accent1"/>
                </a:solidFill>
                <a:latin typeface="Arial"/>
                <a:ea typeface="Arial"/>
                <a:cs typeface="Arial"/>
                <a:sym typeface="Arial"/>
              </a:rPr>
              <a:t>      merge (temp, from, middle, to, arr);</a:t>
            </a:r>
            <a:endParaRPr/>
          </a:p>
          <a:p>
            <a:pPr indent="0" lvl="0" marL="0" marR="0" rtl="0" algn="l">
              <a:lnSpc>
                <a:spcPct val="100000"/>
              </a:lnSpc>
              <a:spcBef>
                <a:spcPts val="0"/>
              </a:spcBef>
              <a:spcAft>
                <a:spcPts val="0"/>
              </a:spcAft>
              <a:buClr>
                <a:schemeClr val="accent1"/>
              </a:buClr>
              <a:buSzPts val="2000"/>
              <a:buFont typeface="Arial"/>
              <a:buNone/>
            </a:pPr>
            <a:r>
              <a:rPr b="0" i="0" lang="en-US" sz="2000" u="none">
                <a:solidFill>
                  <a:schemeClr val="accent1"/>
                </a:solidFill>
                <a:latin typeface="Arial"/>
                <a:ea typeface="Arial"/>
                <a:cs typeface="Arial"/>
                <a:sym typeface="Arial"/>
              </a:rPr>
              <a:t>   }</a:t>
            </a:r>
            <a:endParaRPr/>
          </a:p>
          <a:p>
            <a:pPr indent="0" lvl="0" marL="0" marR="0" rtl="0" algn="l">
              <a:lnSpc>
                <a:spcPct val="100000"/>
              </a:lnSpc>
              <a:spcBef>
                <a:spcPts val="0"/>
              </a:spcBef>
              <a:spcAft>
                <a:spcPts val="0"/>
              </a:spcAft>
              <a:buClr>
                <a:schemeClr val="accent1"/>
              </a:buClr>
              <a:buSzPts val="2000"/>
              <a:buFont typeface="Arial"/>
              <a:buNone/>
            </a:pPr>
            <a:r>
              <a:rPr b="0" i="0" lang="en-US" sz="2000" u="none">
                <a:solidFill>
                  <a:schemeClr val="accent1"/>
                </a:solidFill>
                <a:latin typeface="Arial"/>
                <a:ea typeface="Arial"/>
                <a:cs typeface="Arial"/>
                <a:sym typeface="Arial"/>
              </a:rPr>
              <a:t>}</a:t>
            </a:r>
            <a:endParaRPr/>
          </a:p>
        </p:txBody>
      </p:sp>
      <p:sp>
        <p:nvSpPr>
          <p:cNvPr id="830" name="Google Shape;830;p48"/>
          <p:cNvSpPr txBox="1"/>
          <p:nvPr/>
        </p:nvSpPr>
        <p:spPr>
          <a:xfrm>
            <a:off x="6324600" y="5105400"/>
            <a:ext cx="2209800" cy="1311275"/>
          </a:xfrm>
          <a:prstGeom prst="rect">
            <a:avLst/>
          </a:prstGeom>
          <a:gradFill>
            <a:gsLst>
              <a:gs pos="0">
                <a:srgbClr val="9EEAFF"/>
              </a:gs>
              <a:gs pos="35000">
                <a:srgbClr val="BBEFFF"/>
              </a:gs>
              <a:gs pos="100000">
                <a:srgbClr val="E4F9FF"/>
              </a:gs>
            </a:gsLst>
            <a:lin ang="16200000" scaled="0"/>
          </a:gradFill>
          <a:ln cap="flat" cmpd="sng" w="9525">
            <a:solidFill>
              <a:srgbClr val="46AAC5"/>
            </a:solidFill>
            <a:prstDash val="solid"/>
            <a:miter lim="800000"/>
            <a:headEnd len="sm" w="sm" type="none"/>
            <a:tailEnd len="sm" w="sm" type="none"/>
          </a:ln>
          <a:effectLst>
            <a:outerShdw blurRad="63500" dir="5400000" dist="20000">
              <a:srgbClr val="000000">
                <a:alpha val="37647"/>
              </a:srgbClr>
            </a:outerShdw>
          </a:effectLst>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1"/>
              </a:buClr>
              <a:buSzPts val="2000"/>
              <a:buFont typeface="Arial"/>
              <a:buNone/>
            </a:pPr>
            <a:r>
              <a:rPr b="0" i="0" lang="en-US" sz="2000" u="none">
                <a:solidFill>
                  <a:schemeClr val="accent1"/>
                </a:solidFill>
                <a:latin typeface="Arial"/>
                <a:ea typeface="Arial"/>
                <a:cs typeface="Arial"/>
                <a:sym typeface="Arial"/>
              </a:rPr>
              <a:t>double temp[ ]</a:t>
            </a:r>
            <a:r>
              <a:rPr b="0" i="0" lang="en-US" sz="2000" u="none">
                <a:solidFill>
                  <a:srgbClr val="000000"/>
                </a:solidFill>
                <a:latin typeface="Arial"/>
                <a:ea typeface="Arial"/>
                <a:cs typeface="Arial"/>
                <a:sym typeface="Arial"/>
              </a:rPr>
              <a:t> is initialized outside the </a:t>
            </a:r>
            <a:r>
              <a:rPr b="0" i="0" lang="en-US" sz="2000" u="none">
                <a:solidFill>
                  <a:schemeClr val="accent1"/>
                </a:solidFill>
                <a:latin typeface="Arial"/>
                <a:ea typeface="Arial"/>
                <a:cs typeface="Arial"/>
                <a:sym typeface="Arial"/>
              </a:rPr>
              <a:t>mergesort</a:t>
            </a:r>
            <a:r>
              <a:rPr b="0" i="0" lang="en-US" sz="2000" u="none">
                <a:solidFill>
                  <a:srgbClr val="000000"/>
                </a:solidFill>
                <a:latin typeface="Arial"/>
                <a:ea typeface="Arial"/>
                <a:cs typeface="Arial"/>
                <a:sym typeface="Arial"/>
              </a:rPr>
              <a:t> method</a:t>
            </a:r>
            <a:endParaRPr/>
          </a:p>
        </p:txBody>
      </p:sp>
      <p:sp>
        <p:nvSpPr>
          <p:cNvPr id="831" name="Google Shape;831;p48"/>
          <p:cNvSpPr txBox="1"/>
          <p:nvPr/>
        </p:nvSpPr>
        <p:spPr>
          <a:xfrm>
            <a:off x="6400800" y="3232150"/>
            <a:ext cx="2438400" cy="701675"/>
          </a:xfrm>
          <a:prstGeom prst="rect">
            <a:avLst/>
          </a:prstGeom>
          <a:gradFill>
            <a:gsLst>
              <a:gs pos="0">
                <a:srgbClr val="9EEAFF"/>
              </a:gs>
              <a:gs pos="35000">
                <a:srgbClr val="BBEFFF"/>
              </a:gs>
              <a:gs pos="100000">
                <a:srgbClr val="E4F9FF"/>
              </a:gs>
            </a:gsLst>
            <a:lin ang="16200000" scaled="0"/>
          </a:gradFill>
          <a:ln cap="flat" cmpd="sng" w="9525">
            <a:solidFill>
              <a:srgbClr val="46AAC5"/>
            </a:solidFill>
            <a:prstDash val="solid"/>
            <a:miter lim="800000"/>
            <a:headEnd len="sm" w="sm" type="none"/>
            <a:tailEnd len="sm" w="sm" type="none"/>
          </a:ln>
          <a:effectLst>
            <a:outerShdw blurRad="63500" dir="5400000" dist="20000">
              <a:srgbClr val="000000">
                <a:alpha val="37647"/>
              </a:srgbClr>
            </a:outerShdw>
          </a:effectLst>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a:solidFill>
                  <a:srgbClr val="000000"/>
                </a:solidFill>
                <a:latin typeface="Arial"/>
                <a:ea typeface="Arial"/>
                <a:cs typeface="Arial"/>
                <a:sym typeface="Arial"/>
              </a:rPr>
              <a:t>Optional shortcut: “if not yet sorted”...</a:t>
            </a:r>
            <a:endParaRPr/>
          </a:p>
        </p:txBody>
      </p:sp>
      <p:cxnSp>
        <p:nvCxnSpPr>
          <p:cNvPr id="832" name="Google Shape;832;p48"/>
          <p:cNvCxnSpPr/>
          <p:nvPr/>
        </p:nvCxnSpPr>
        <p:spPr>
          <a:xfrm>
            <a:off x="6629400" y="3917950"/>
            <a:ext cx="0" cy="838200"/>
          </a:xfrm>
          <a:prstGeom prst="straightConnector1">
            <a:avLst/>
          </a:prstGeom>
          <a:noFill/>
          <a:ln cap="flat" cmpd="sng" w="9525">
            <a:solidFill>
              <a:srgbClr val="FF3300"/>
            </a:solidFill>
            <a:prstDash val="solid"/>
            <a:miter lim="800000"/>
            <a:headEnd len="med" w="med" type="none"/>
            <a:tailEnd len="med" w="med" type="none"/>
          </a:ln>
        </p:spPr>
      </p:cxnSp>
      <p:cxnSp>
        <p:nvCxnSpPr>
          <p:cNvPr id="833" name="Google Shape;833;p48"/>
          <p:cNvCxnSpPr/>
          <p:nvPr/>
        </p:nvCxnSpPr>
        <p:spPr>
          <a:xfrm rot="10800000">
            <a:off x="5638800" y="4756150"/>
            <a:ext cx="990600" cy="0"/>
          </a:xfrm>
          <a:prstGeom prst="straightConnector1">
            <a:avLst/>
          </a:prstGeom>
          <a:noFill/>
          <a:ln cap="flat" cmpd="sng" w="9525">
            <a:solidFill>
              <a:srgbClr val="FF3300"/>
            </a:solidFill>
            <a:prstDash val="solid"/>
            <a:miter lim="800000"/>
            <a:headEnd len="med" w="med" type="none"/>
            <a:tailEnd len="med" w="med" type="triangle"/>
          </a:ln>
        </p:spPr>
      </p:cxnSp>
      <p:cxnSp>
        <p:nvCxnSpPr>
          <p:cNvPr id="834" name="Google Shape;834;p48"/>
          <p:cNvCxnSpPr/>
          <p:nvPr/>
        </p:nvCxnSpPr>
        <p:spPr>
          <a:xfrm rot="10800000">
            <a:off x="5334000" y="5410200"/>
            <a:ext cx="990600" cy="0"/>
          </a:xfrm>
          <a:prstGeom prst="straightConnector1">
            <a:avLst/>
          </a:prstGeom>
          <a:noFill/>
          <a:ln cap="flat" cmpd="sng" w="9525">
            <a:solidFill>
              <a:srgbClr val="FF3300"/>
            </a:solidFill>
            <a:prstDash val="solid"/>
            <a:miter lim="800000"/>
            <a:headEnd len="med" w="med" type="none"/>
            <a:tailEnd len="med" w="med" type="triangle"/>
          </a:ln>
        </p:spPr>
      </p:cxn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9" name="Shape 839"/>
        <p:cNvGrpSpPr/>
        <p:nvPr/>
      </p:nvGrpSpPr>
      <p:grpSpPr>
        <a:xfrm>
          <a:off x="0" y="0"/>
          <a:ext cx="0" cy="0"/>
          <a:chOff x="0" y="0"/>
          <a:chExt cx="0" cy="0"/>
        </a:xfrm>
      </p:grpSpPr>
      <p:sp>
        <p:nvSpPr>
          <p:cNvPr id="840" name="Google Shape;840;p49"/>
          <p:cNvSpPr txBox="1"/>
          <p:nvPr/>
        </p:nvSpPr>
        <p:spPr>
          <a:xfrm>
            <a:off x="4470400" y="4881562"/>
            <a:ext cx="381000" cy="685800"/>
          </a:xfrm>
          <a:prstGeom prst="rect">
            <a:avLst/>
          </a:prstGeom>
          <a:solidFill>
            <a:srgbClr val="FF0000"/>
          </a:solidFill>
          <a:ln>
            <a:noFill/>
          </a:ln>
        </p:spPr>
        <p:txBody>
          <a:bodyPr anchorCtr="0" anchor="ctr" bIns="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41" name="Google Shape;841;p49"/>
          <p:cNvSpPr txBox="1"/>
          <p:nvPr/>
        </p:nvSpPr>
        <p:spPr>
          <a:xfrm>
            <a:off x="3552825" y="6134100"/>
            <a:ext cx="1989137" cy="457200"/>
          </a:xfrm>
          <a:prstGeom prst="rect">
            <a:avLst/>
          </a:prstGeom>
          <a:noFill/>
          <a:ln>
            <a:noFill/>
          </a:ln>
        </p:spPr>
        <p:txBody>
          <a:bodyPr anchorCtr="0" anchor="t" bIns="46025" lIns="92075" spcFirstLastPara="1" rIns="92075" wrap="square" tIns="46025">
            <a:spAutoFit/>
          </a:bodyPr>
          <a:lstStyle/>
          <a:p>
            <a:pPr indent="0" lvl="0" marL="0" marR="0" rtl="0" algn="r">
              <a:lnSpc>
                <a:spcPct val="100000"/>
              </a:lnSpc>
              <a:spcBef>
                <a:spcPts val="0"/>
              </a:spcBef>
              <a:spcAft>
                <a:spcPts val="0"/>
              </a:spcAft>
              <a:buClr>
                <a:srgbClr val="009900"/>
              </a:buClr>
              <a:buSzPts val="2400"/>
              <a:buFont typeface="Courier New"/>
              <a:buNone/>
            </a:pPr>
            <a:r>
              <a:rPr b="0" i="0" lang="en-US" sz="2400" u="none">
                <a:solidFill>
                  <a:srgbClr val="009900"/>
                </a:solidFill>
                <a:latin typeface="Courier New"/>
                <a:ea typeface="Courier New"/>
                <a:cs typeface="Courier New"/>
                <a:sym typeface="Courier New"/>
              </a:rPr>
              <a:t>A[middle]</a:t>
            </a:r>
            <a:endParaRPr/>
          </a:p>
        </p:txBody>
      </p:sp>
      <p:sp>
        <p:nvSpPr>
          <p:cNvPr id="842" name="Google Shape;842;p49"/>
          <p:cNvSpPr txBox="1"/>
          <p:nvPr/>
        </p:nvSpPr>
        <p:spPr>
          <a:xfrm>
            <a:off x="2413000" y="4881562"/>
            <a:ext cx="381000" cy="685800"/>
          </a:xfrm>
          <a:prstGeom prst="rect">
            <a:avLst/>
          </a:prstGeom>
          <a:solidFill>
            <a:srgbClr val="009900"/>
          </a:solidFill>
          <a:ln>
            <a:noFill/>
          </a:ln>
        </p:spPr>
        <p:txBody>
          <a:bodyPr anchorCtr="0" anchor="ctr" bIns="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43" name="Google Shape;843;p49"/>
          <p:cNvSpPr txBox="1"/>
          <p:nvPr/>
        </p:nvSpPr>
        <p:spPr>
          <a:xfrm>
            <a:off x="1749425" y="6132512"/>
            <a:ext cx="1752600" cy="457200"/>
          </a:xfrm>
          <a:prstGeom prst="rect">
            <a:avLst/>
          </a:prstGeom>
          <a:noFill/>
          <a:ln>
            <a:noFill/>
          </a:ln>
        </p:spPr>
        <p:txBody>
          <a:bodyPr anchorCtr="0" anchor="t" bIns="46025" lIns="92075" spcFirstLastPara="1" rIns="92075" wrap="square" tIns="46025">
            <a:spAutoFit/>
          </a:bodyPr>
          <a:lstStyle/>
          <a:p>
            <a:pPr indent="0" lvl="0" marL="0" marR="0" rtl="0" algn="ctr">
              <a:lnSpc>
                <a:spcPct val="100000"/>
              </a:lnSpc>
              <a:spcBef>
                <a:spcPts val="0"/>
              </a:spcBef>
              <a:spcAft>
                <a:spcPts val="0"/>
              </a:spcAft>
              <a:buClr>
                <a:srgbClr val="009900"/>
              </a:buClr>
              <a:buSzPts val="2400"/>
              <a:buFont typeface="Courier New"/>
              <a:buNone/>
            </a:pPr>
            <a:r>
              <a:rPr b="0" i="0" lang="en-US" sz="2400" u="none">
                <a:solidFill>
                  <a:srgbClr val="009900"/>
                </a:solidFill>
                <a:latin typeface="Courier New"/>
                <a:ea typeface="Courier New"/>
                <a:cs typeface="Courier New"/>
                <a:sym typeface="Courier New"/>
              </a:rPr>
              <a:t>A[left]</a:t>
            </a:r>
            <a:endParaRPr/>
          </a:p>
        </p:txBody>
      </p:sp>
      <p:sp>
        <p:nvSpPr>
          <p:cNvPr id="844" name="Google Shape;844;p49"/>
          <p:cNvSpPr txBox="1"/>
          <p:nvPr/>
        </p:nvSpPr>
        <p:spPr>
          <a:xfrm>
            <a:off x="2419350" y="4887912"/>
            <a:ext cx="4178300" cy="673100"/>
          </a:xfrm>
          <a:prstGeom prst="rect">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845" name="Google Shape;845;p49"/>
          <p:cNvCxnSpPr/>
          <p:nvPr/>
        </p:nvCxnSpPr>
        <p:spPr>
          <a:xfrm>
            <a:off x="4470400" y="4881562"/>
            <a:ext cx="1587" cy="685800"/>
          </a:xfrm>
          <a:prstGeom prst="straightConnector1">
            <a:avLst/>
          </a:prstGeom>
          <a:noFill/>
          <a:ln cap="flat" cmpd="sng" w="25400">
            <a:solidFill>
              <a:schemeClr val="dk1"/>
            </a:solidFill>
            <a:prstDash val="solid"/>
            <a:miter lim="800000"/>
            <a:headEnd len="med" w="med" type="none"/>
            <a:tailEnd len="med" w="med" type="none"/>
          </a:ln>
        </p:spPr>
      </p:cxnSp>
      <p:sp>
        <p:nvSpPr>
          <p:cNvPr id="846" name="Google Shape;846;p49"/>
          <p:cNvSpPr/>
          <p:nvPr/>
        </p:nvSpPr>
        <p:spPr>
          <a:xfrm flipH="1" rot="5400000">
            <a:off x="3222625" y="3538537"/>
            <a:ext cx="457200" cy="2057400"/>
          </a:xfrm>
          <a:prstGeom prst="rightBrace">
            <a:avLst>
              <a:gd fmla="val 8333" name="adj1"/>
              <a:gd fmla="val 50000" name="adj2"/>
            </a:avLst>
          </a:prstGeom>
          <a:noFill/>
          <a:ln cap="flat" cmpd="sng" w="57150">
            <a:solidFill>
              <a:srgbClr val="009900"/>
            </a:solidFill>
            <a:prstDash val="solid"/>
            <a:miter lim="800000"/>
            <a:headEnd len="sm" w="sm" type="none"/>
            <a:tailEnd len="sm" w="sm" type="none"/>
          </a:ln>
        </p:spPr>
        <p:txBody>
          <a:bodyPr anchorCtr="0" anchor="ctr" bIns="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47" name="Google Shape;847;p49"/>
          <p:cNvSpPr txBox="1"/>
          <p:nvPr/>
        </p:nvSpPr>
        <p:spPr>
          <a:xfrm>
            <a:off x="2398712" y="3570287"/>
            <a:ext cx="2057400" cy="822325"/>
          </a:xfrm>
          <a:prstGeom prst="rect">
            <a:avLst/>
          </a:prstGeom>
          <a:noFill/>
          <a:ln>
            <a:noFill/>
          </a:ln>
        </p:spPr>
        <p:txBody>
          <a:bodyPr anchorCtr="0" anchor="t" bIns="46025" lIns="92075" spcFirstLastPara="1" rIns="92075" wrap="square" tIns="46025">
            <a:spAutoFit/>
          </a:bodyPr>
          <a:lstStyle/>
          <a:p>
            <a:pPr indent="0" lvl="0" marL="0" marR="0" rtl="0" algn="ctr">
              <a:lnSpc>
                <a:spcPct val="100000"/>
              </a:lnSpc>
              <a:spcBef>
                <a:spcPts val="0"/>
              </a:spcBef>
              <a:spcAft>
                <a:spcPts val="0"/>
              </a:spcAft>
              <a:buClr>
                <a:srgbClr val="0000FF"/>
              </a:buClr>
              <a:buSzPts val="2400"/>
              <a:buFont typeface="Courier New"/>
              <a:buNone/>
            </a:pPr>
            <a:r>
              <a:rPr b="0" i="0" lang="en-US" sz="2400" u="none">
                <a:solidFill>
                  <a:srgbClr val="0000FF"/>
                </a:solidFill>
                <a:latin typeface="Courier New"/>
                <a:ea typeface="Courier New"/>
                <a:cs typeface="Courier New"/>
                <a:sym typeface="Courier New"/>
              </a:rPr>
              <a:t>Sorted</a:t>
            </a:r>
            <a:r>
              <a:rPr b="0" i="0" lang="en-US" sz="2400" u="none">
                <a:solidFill>
                  <a:srgbClr val="FF3300"/>
                </a:solidFill>
                <a:latin typeface="Courier New"/>
                <a:ea typeface="Courier New"/>
                <a:cs typeface="Courier New"/>
                <a:sym typeface="Courier New"/>
              </a:rPr>
              <a:t> </a:t>
            </a:r>
            <a:r>
              <a:rPr b="0" i="0" lang="en-US" sz="2400" u="none">
                <a:solidFill>
                  <a:srgbClr val="009900"/>
                </a:solidFill>
                <a:latin typeface="Courier New"/>
                <a:ea typeface="Courier New"/>
                <a:cs typeface="Courier New"/>
                <a:sym typeface="Courier New"/>
              </a:rPr>
              <a:t>FirstPart</a:t>
            </a:r>
            <a:endParaRPr/>
          </a:p>
        </p:txBody>
      </p:sp>
      <p:sp>
        <p:nvSpPr>
          <p:cNvPr id="848" name="Google Shape;848;p49"/>
          <p:cNvSpPr/>
          <p:nvPr/>
        </p:nvSpPr>
        <p:spPr>
          <a:xfrm flipH="1" rot="5400000">
            <a:off x="5346700" y="3538537"/>
            <a:ext cx="457200" cy="2057400"/>
          </a:xfrm>
          <a:prstGeom prst="rightBrace">
            <a:avLst>
              <a:gd fmla="val 8333" name="adj1"/>
              <a:gd fmla="val 50000" name="adj2"/>
            </a:avLst>
          </a:prstGeom>
          <a:noFill/>
          <a:ln cap="flat" cmpd="sng" w="57150">
            <a:solidFill>
              <a:srgbClr val="FF0000"/>
            </a:solidFill>
            <a:prstDash val="solid"/>
            <a:miter lim="800000"/>
            <a:headEnd len="sm" w="sm" type="none"/>
            <a:tailEnd len="sm" w="sm" type="none"/>
          </a:ln>
        </p:spPr>
        <p:txBody>
          <a:bodyPr anchorCtr="0" anchor="ctr" bIns="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49" name="Google Shape;849;p49"/>
          <p:cNvSpPr txBox="1"/>
          <p:nvPr/>
        </p:nvSpPr>
        <p:spPr>
          <a:xfrm>
            <a:off x="4470400" y="3529012"/>
            <a:ext cx="2438400" cy="822325"/>
          </a:xfrm>
          <a:prstGeom prst="rect">
            <a:avLst/>
          </a:prstGeom>
          <a:noFill/>
          <a:ln>
            <a:noFill/>
          </a:ln>
        </p:spPr>
        <p:txBody>
          <a:bodyPr anchorCtr="0" anchor="t" bIns="46025" lIns="92075" spcFirstLastPara="1" rIns="92075" wrap="square" tIns="46025">
            <a:spAutoFit/>
          </a:bodyPr>
          <a:lstStyle/>
          <a:p>
            <a:pPr indent="0" lvl="0" marL="0" marR="0" rtl="0" algn="ctr">
              <a:lnSpc>
                <a:spcPct val="100000"/>
              </a:lnSpc>
              <a:spcBef>
                <a:spcPts val="0"/>
              </a:spcBef>
              <a:spcAft>
                <a:spcPts val="0"/>
              </a:spcAft>
              <a:buClr>
                <a:srgbClr val="0000FF"/>
              </a:buClr>
              <a:buSzPts val="2400"/>
              <a:buFont typeface="Courier New"/>
              <a:buNone/>
            </a:pPr>
            <a:r>
              <a:rPr b="0" i="0" lang="en-US" sz="2400" u="none">
                <a:solidFill>
                  <a:srgbClr val="0000FF"/>
                </a:solidFill>
                <a:latin typeface="Courier New"/>
                <a:ea typeface="Courier New"/>
                <a:cs typeface="Courier New"/>
                <a:sym typeface="Courier New"/>
              </a:rPr>
              <a:t>Sorted </a:t>
            </a:r>
            <a:r>
              <a:rPr b="0" i="0" lang="en-US" sz="2400" u="none">
                <a:solidFill>
                  <a:srgbClr val="FF0000"/>
                </a:solidFill>
                <a:latin typeface="Courier New"/>
                <a:ea typeface="Courier New"/>
                <a:cs typeface="Courier New"/>
                <a:sym typeface="Courier New"/>
              </a:rPr>
              <a:t>SecondPart</a:t>
            </a:r>
            <a:endParaRPr/>
          </a:p>
        </p:txBody>
      </p:sp>
      <p:sp>
        <p:nvSpPr>
          <p:cNvPr id="850" name="Google Shape;850;p49"/>
          <p:cNvSpPr txBox="1"/>
          <p:nvPr>
            <p:ph type="title"/>
          </p:nvPr>
        </p:nvSpPr>
        <p:spPr>
          <a:xfrm>
            <a:off x="231775" y="219075"/>
            <a:ext cx="7772400" cy="881062"/>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Merge-Sort: Merge</a:t>
            </a:r>
            <a:endParaRPr/>
          </a:p>
        </p:txBody>
      </p:sp>
      <p:sp>
        <p:nvSpPr>
          <p:cNvPr id="851" name="Google Shape;851;p49"/>
          <p:cNvSpPr txBox="1"/>
          <p:nvPr/>
        </p:nvSpPr>
        <p:spPr>
          <a:xfrm>
            <a:off x="4846637" y="4905375"/>
            <a:ext cx="1755775" cy="655637"/>
          </a:xfrm>
          <a:prstGeom prst="rect">
            <a:avLst/>
          </a:prstGeom>
          <a:solidFill>
            <a:srgbClr val="FF0000"/>
          </a:solidFill>
          <a:ln>
            <a:noFill/>
          </a:ln>
        </p:spPr>
        <p:txBody>
          <a:bodyPr anchorCtr="0" anchor="ctr" bIns="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52" name="Google Shape;852;p49"/>
          <p:cNvSpPr txBox="1"/>
          <p:nvPr/>
        </p:nvSpPr>
        <p:spPr>
          <a:xfrm>
            <a:off x="5622925" y="6115050"/>
            <a:ext cx="1843087" cy="457200"/>
          </a:xfrm>
          <a:prstGeom prst="rect">
            <a:avLst/>
          </a:prstGeom>
          <a:noFill/>
          <a:ln>
            <a:noFill/>
          </a:ln>
        </p:spPr>
        <p:txBody>
          <a:bodyPr anchorCtr="0" anchor="t" bIns="46025" lIns="92075" spcFirstLastPara="1" rIns="92075" wrap="square" tIns="46025">
            <a:spAutoFit/>
          </a:bodyPr>
          <a:lstStyle/>
          <a:p>
            <a:pPr indent="0" lvl="0" marL="0" marR="0" rtl="0" algn="r">
              <a:lnSpc>
                <a:spcPct val="100000"/>
              </a:lnSpc>
              <a:spcBef>
                <a:spcPts val="0"/>
              </a:spcBef>
              <a:spcAft>
                <a:spcPts val="0"/>
              </a:spcAft>
              <a:buClr>
                <a:srgbClr val="FF0000"/>
              </a:buClr>
              <a:buSzPts val="2400"/>
              <a:buFont typeface="Courier New"/>
              <a:buNone/>
            </a:pPr>
            <a:r>
              <a:rPr b="0" i="0" lang="en-US" sz="2400" u="none">
                <a:solidFill>
                  <a:srgbClr val="FF0000"/>
                </a:solidFill>
                <a:latin typeface="Courier New"/>
                <a:ea typeface="Courier New"/>
                <a:cs typeface="Courier New"/>
                <a:sym typeface="Courier New"/>
              </a:rPr>
              <a:t>A[right]</a:t>
            </a:r>
            <a:endParaRPr/>
          </a:p>
        </p:txBody>
      </p:sp>
      <p:sp>
        <p:nvSpPr>
          <p:cNvPr id="853" name="Google Shape;853;p49"/>
          <p:cNvSpPr txBox="1"/>
          <p:nvPr/>
        </p:nvSpPr>
        <p:spPr>
          <a:xfrm>
            <a:off x="2670175" y="4903787"/>
            <a:ext cx="1797050" cy="650875"/>
          </a:xfrm>
          <a:prstGeom prst="rect">
            <a:avLst/>
          </a:prstGeom>
          <a:solidFill>
            <a:srgbClr val="009900"/>
          </a:solidFill>
          <a:ln>
            <a:noFill/>
          </a:ln>
        </p:spPr>
        <p:txBody>
          <a:bodyPr anchorCtr="0" anchor="ctr" bIns="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54" name="Google Shape;854;p49"/>
          <p:cNvSpPr txBox="1"/>
          <p:nvPr/>
        </p:nvSpPr>
        <p:spPr>
          <a:xfrm>
            <a:off x="2262187" y="2876550"/>
            <a:ext cx="1898650" cy="519112"/>
          </a:xfrm>
          <a:prstGeom prst="rect">
            <a:avLst/>
          </a:prstGeom>
          <a:noFill/>
          <a:ln>
            <a:noFill/>
          </a:ln>
        </p:spPr>
        <p:txBody>
          <a:bodyPr anchorCtr="0" anchor="t" bIns="46025" lIns="92075" spcFirstLastPara="1" rIns="92075" wrap="square" tIns="46025">
            <a:spAutoFit/>
          </a:bodyPr>
          <a:lstStyle/>
          <a:p>
            <a:pPr indent="0" lvl="0" marL="0" marR="0" rtl="0" algn="ctr">
              <a:lnSpc>
                <a:spcPct val="100000"/>
              </a:lnSpc>
              <a:spcBef>
                <a:spcPts val="0"/>
              </a:spcBef>
              <a:spcAft>
                <a:spcPts val="0"/>
              </a:spcAft>
              <a:buClr>
                <a:schemeClr val="dk2"/>
              </a:buClr>
              <a:buSzPts val="2800"/>
              <a:buFont typeface="Courier New"/>
              <a:buNone/>
            </a:pPr>
            <a:r>
              <a:rPr b="0" i="0" lang="en-US" sz="2800" u="none">
                <a:solidFill>
                  <a:schemeClr val="dk2"/>
                </a:solidFill>
                <a:latin typeface="Courier New"/>
                <a:ea typeface="Courier New"/>
                <a:cs typeface="Courier New"/>
                <a:sym typeface="Courier New"/>
              </a:rPr>
              <a:t>merge</a:t>
            </a:r>
            <a:endParaRPr/>
          </a:p>
        </p:txBody>
      </p:sp>
      <p:grpSp>
        <p:nvGrpSpPr>
          <p:cNvPr id="855" name="Google Shape;855;p49"/>
          <p:cNvGrpSpPr/>
          <p:nvPr/>
        </p:nvGrpSpPr>
        <p:grpSpPr>
          <a:xfrm>
            <a:off x="2427287" y="1906587"/>
            <a:ext cx="4191000" cy="685800"/>
            <a:chOff x="1737" y="3384"/>
            <a:chExt cx="2640" cy="432"/>
          </a:xfrm>
        </p:grpSpPr>
        <p:sp>
          <p:nvSpPr>
            <p:cNvPr id="856" name="Google Shape;856;p49"/>
            <p:cNvSpPr txBox="1"/>
            <p:nvPr/>
          </p:nvSpPr>
          <p:spPr>
            <a:xfrm>
              <a:off x="1977" y="3384"/>
              <a:ext cx="240" cy="432"/>
            </a:xfrm>
            <a:prstGeom prst="rect">
              <a:avLst/>
            </a:prstGeom>
            <a:solidFill>
              <a:srgbClr val="009900"/>
            </a:solidFill>
            <a:ln>
              <a:noFill/>
            </a:ln>
          </p:spPr>
          <p:txBody>
            <a:bodyPr anchorCtr="0" anchor="ctr" bIns="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57" name="Google Shape;857;p49"/>
            <p:cNvSpPr txBox="1"/>
            <p:nvPr/>
          </p:nvSpPr>
          <p:spPr>
            <a:xfrm>
              <a:off x="1737" y="3384"/>
              <a:ext cx="240" cy="432"/>
            </a:xfrm>
            <a:prstGeom prst="rect">
              <a:avLst/>
            </a:prstGeom>
            <a:solidFill>
              <a:srgbClr val="FF0000"/>
            </a:solidFill>
            <a:ln>
              <a:noFill/>
            </a:ln>
          </p:spPr>
          <p:txBody>
            <a:bodyPr anchorCtr="0" anchor="ctr" bIns="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58" name="Google Shape;858;p49"/>
            <p:cNvSpPr txBox="1"/>
            <p:nvPr/>
          </p:nvSpPr>
          <p:spPr>
            <a:xfrm>
              <a:off x="2217" y="3384"/>
              <a:ext cx="240" cy="432"/>
            </a:xfrm>
            <a:prstGeom prst="rect">
              <a:avLst/>
            </a:prstGeom>
            <a:solidFill>
              <a:srgbClr val="FF0000"/>
            </a:solidFill>
            <a:ln>
              <a:noFill/>
            </a:ln>
          </p:spPr>
          <p:txBody>
            <a:bodyPr anchorCtr="0" anchor="ctr" bIns="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59" name="Google Shape;859;p49"/>
            <p:cNvSpPr txBox="1"/>
            <p:nvPr/>
          </p:nvSpPr>
          <p:spPr>
            <a:xfrm>
              <a:off x="2457" y="3384"/>
              <a:ext cx="240" cy="432"/>
            </a:xfrm>
            <a:prstGeom prst="rect">
              <a:avLst/>
            </a:prstGeom>
            <a:solidFill>
              <a:srgbClr val="FF0000"/>
            </a:solidFill>
            <a:ln>
              <a:noFill/>
            </a:ln>
          </p:spPr>
          <p:txBody>
            <a:bodyPr anchorCtr="0" anchor="ctr" bIns="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60" name="Google Shape;860;p49"/>
            <p:cNvSpPr txBox="1"/>
            <p:nvPr/>
          </p:nvSpPr>
          <p:spPr>
            <a:xfrm>
              <a:off x="2697" y="3384"/>
              <a:ext cx="240" cy="432"/>
            </a:xfrm>
            <a:prstGeom prst="rect">
              <a:avLst/>
            </a:prstGeom>
            <a:solidFill>
              <a:srgbClr val="009900"/>
            </a:solidFill>
            <a:ln>
              <a:noFill/>
            </a:ln>
          </p:spPr>
          <p:txBody>
            <a:bodyPr anchorCtr="0" anchor="ctr" bIns="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61" name="Google Shape;861;p49"/>
            <p:cNvSpPr txBox="1"/>
            <p:nvPr/>
          </p:nvSpPr>
          <p:spPr>
            <a:xfrm>
              <a:off x="2937" y="3384"/>
              <a:ext cx="240" cy="432"/>
            </a:xfrm>
            <a:prstGeom prst="rect">
              <a:avLst/>
            </a:prstGeom>
            <a:solidFill>
              <a:srgbClr val="009900"/>
            </a:solidFill>
            <a:ln>
              <a:noFill/>
            </a:ln>
          </p:spPr>
          <p:txBody>
            <a:bodyPr anchorCtr="0" anchor="ctr" bIns="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62" name="Google Shape;862;p49"/>
            <p:cNvSpPr txBox="1"/>
            <p:nvPr/>
          </p:nvSpPr>
          <p:spPr>
            <a:xfrm>
              <a:off x="3177" y="3384"/>
              <a:ext cx="240" cy="432"/>
            </a:xfrm>
            <a:prstGeom prst="rect">
              <a:avLst/>
            </a:prstGeom>
            <a:solidFill>
              <a:srgbClr val="009900"/>
            </a:solidFill>
            <a:ln>
              <a:noFill/>
            </a:ln>
          </p:spPr>
          <p:txBody>
            <a:bodyPr anchorCtr="0" anchor="ctr" bIns="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63" name="Google Shape;863;p49"/>
            <p:cNvSpPr txBox="1"/>
            <p:nvPr/>
          </p:nvSpPr>
          <p:spPr>
            <a:xfrm>
              <a:off x="3417" y="3384"/>
              <a:ext cx="240" cy="432"/>
            </a:xfrm>
            <a:prstGeom prst="rect">
              <a:avLst/>
            </a:prstGeom>
            <a:solidFill>
              <a:srgbClr val="FF0000"/>
            </a:solidFill>
            <a:ln>
              <a:noFill/>
            </a:ln>
          </p:spPr>
          <p:txBody>
            <a:bodyPr anchorCtr="0" anchor="ctr" bIns="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64" name="Google Shape;864;p49"/>
            <p:cNvSpPr txBox="1"/>
            <p:nvPr/>
          </p:nvSpPr>
          <p:spPr>
            <a:xfrm>
              <a:off x="3657" y="3384"/>
              <a:ext cx="240" cy="432"/>
            </a:xfrm>
            <a:prstGeom prst="rect">
              <a:avLst/>
            </a:prstGeom>
            <a:solidFill>
              <a:srgbClr val="009900"/>
            </a:solidFill>
            <a:ln>
              <a:noFill/>
            </a:ln>
          </p:spPr>
          <p:txBody>
            <a:bodyPr anchorCtr="0" anchor="ctr" bIns="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65" name="Google Shape;865;p49"/>
            <p:cNvSpPr txBox="1"/>
            <p:nvPr/>
          </p:nvSpPr>
          <p:spPr>
            <a:xfrm>
              <a:off x="3897" y="3384"/>
              <a:ext cx="240" cy="432"/>
            </a:xfrm>
            <a:prstGeom prst="rect">
              <a:avLst/>
            </a:prstGeom>
            <a:solidFill>
              <a:srgbClr val="009900"/>
            </a:solidFill>
            <a:ln>
              <a:noFill/>
            </a:ln>
          </p:spPr>
          <p:txBody>
            <a:bodyPr anchorCtr="0" anchor="ctr" bIns="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66" name="Google Shape;866;p49"/>
            <p:cNvSpPr txBox="1"/>
            <p:nvPr/>
          </p:nvSpPr>
          <p:spPr>
            <a:xfrm>
              <a:off x="4137" y="3384"/>
              <a:ext cx="240" cy="432"/>
            </a:xfrm>
            <a:prstGeom prst="rect">
              <a:avLst/>
            </a:prstGeom>
            <a:solidFill>
              <a:srgbClr val="FF0000"/>
            </a:solidFill>
            <a:ln>
              <a:noFill/>
            </a:ln>
          </p:spPr>
          <p:txBody>
            <a:bodyPr anchorCtr="0" anchor="ctr" bIns="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67" name="Google Shape;867;p49"/>
            <p:cNvSpPr txBox="1"/>
            <p:nvPr/>
          </p:nvSpPr>
          <p:spPr>
            <a:xfrm>
              <a:off x="1741" y="3388"/>
              <a:ext cx="2632" cy="424"/>
            </a:xfrm>
            <a:prstGeom prst="rect">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sp>
        <p:nvSpPr>
          <p:cNvPr id="868" name="Google Shape;868;p49"/>
          <p:cNvSpPr txBox="1"/>
          <p:nvPr/>
        </p:nvSpPr>
        <p:spPr>
          <a:xfrm>
            <a:off x="1685925" y="2055812"/>
            <a:ext cx="646112" cy="519112"/>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2"/>
              </a:buClr>
              <a:buSzPts val="2800"/>
              <a:buFont typeface="Courier New"/>
              <a:buNone/>
            </a:pPr>
            <a:r>
              <a:rPr b="0" i="0" lang="en-US" sz="2800" u="none">
                <a:solidFill>
                  <a:schemeClr val="dk2"/>
                </a:solidFill>
                <a:latin typeface="Courier New"/>
                <a:ea typeface="Courier New"/>
                <a:cs typeface="Courier New"/>
                <a:sym typeface="Courier New"/>
              </a:rPr>
              <a:t>A:</a:t>
            </a:r>
            <a:endParaRPr/>
          </a:p>
        </p:txBody>
      </p:sp>
      <p:sp>
        <p:nvSpPr>
          <p:cNvPr id="869" name="Google Shape;869;p49"/>
          <p:cNvSpPr/>
          <p:nvPr/>
        </p:nvSpPr>
        <p:spPr>
          <a:xfrm flipH="1" rot="10800000">
            <a:off x="4311650" y="2662237"/>
            <a:ext cx="406400" cy="1625600"/>
          </a:xfrm>
          <a:prstGeom prst="downArrow">
            <a:avLst>
              <a:gd fmla="val 50000" name="adj1"/>
              <a:gd fmla="val 50000" name="adj2"/>
            </a:avLst>
          </a:prstGeom>
          <a:solidFill>
            <a:schemeClr val="dk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870" name="Google Shape;870;p49"/>
          <p:cNvCxnSpPr/>
          <p:nvPr/>
        </p:nvCxnSpPr>
        <p:spPr>
          <a:xfrm rot="10800000">
            <a:off x="2441575" y="5635625"/>
            <a:ext cx="14287" cy="420687"/>
          </a:xfrm>
          <a:prstGeom prst="straightConnector1">
            <a:avLst/>
          </a:prstGeom>
          <a:noFill/>
          <a:ln cap="flat" cmpd="sng" w="38100">
            <a:solidFill>
              <a:srgbClr val="009900"/>
            </a:solidFill>
            <a:prstDash val="solid"/>
            <a:miter lim="800000"/>
            <a:headEnd len="med" w="med" type="none"/>
            <a:tailEnd len="med" w="med" type="triangle"/>
          </a:ln>
        </p:spPr>
      </p:cxnSp>
      <p:cxnSp>
        <p:nvCxnSpPr>
          <p:cNvPr id="871" name="Google Shape;871;p49"/>
          <p:cNvCxnSpPr/>
          <p:nvPr/>
        </p:nvCxnSpPr>
        <p:spPr>
          <a:xfrm rot="10800000">
            <a:off x="4284662" y="5678487"/>
            <a:ext cx="0" cy="449262"/>
          </a:xfrm>
          <a:prstGeom prst="straightConnector1">
            <a:avLst/>
          </a:prstGeom>
          <a:noFill/>
          <a:ln cap="flat" cmpd="sng" w="38100">
            <a:solidFill>
              <a:srgbClr val="009900"/>
            </a:solidFill>
            <a:prstDash val="solid"/>
            <a:miter lim="800000"/>
            <a:headEnd len="med" w="med" type="none"/>
            <a:tailEnd len="med" w="med" type="triangle"/>
          </a:ln>
        </p:spPr>
      </p:cxnSp>
      <p:cxnSp>
        <p:nvCxnSpPr>
          <p:cNvPr id="872" name="Google Shape;872;p49"/>
          <p:cNvCxnSpPr/>
          <p:nvPr/>
        </p:nvCxnSpPr>
        <p:spPr>
          <a:xfrm rot="10800000">
            <a:off x="6430962" y="5637212"/>
            <a:ext cx="0" cy="406400"/>
          </a:xfrm>
          <a:prstGeom prst="straightConnector1">
            <a:avLst/>
          </a:prstGeom>
          <a:noFill/>
          <a:ln cap="flat" cmpd="sng" w="38100">
            <a:solidFill>
              <a:srgbClr val="FF0000"/>
            </a:solidFill>
            <a:prstDash val="solid"/>
            <a:miter lim="800000"/>
            <a:headEnd len="med" w="med" type="none"/>
            <a:tailEnd len="med" w="med" type="triangle"/>
          </a:ln>
        </p:spPr>
      </p:cxnSp>
      <p:sp>
        <p:nvSpPr>
          <p:cNvPr id="873" name="Google Shape;873;p49"/>
          <p:cNvSpPr txBox="1"/>
          <p:nvPr/>
        </p:nvSpPr>
        <p:spPr>
          <a:xfrm>
            <a:off x="1766887" y="4994275"/>
            <a:ext cx="646112" cy="519112"/>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2"/>
              </a:buClr>
              <a:buSzPts val="2800"/>
              <a:buFont typeface="Courier New"/>
              <a:buNone/>
            </a:pPr>
            <a:r>
              <a:rPr b="0" i="0" lang="en-US" sz="2800" u="none">
                <a:solidFill>
                  <a:schemeClr val="dk2"/>
                </a:solidFill>
                <a:latin typeface="Courier New"/>
                <a:ea typeface="Courier New"/>
                <a:cs typeface="Courier New"/>
                <a:sym typeface="Courier New"/>
              </a:rPr>
              <a:t>A:</a:t>
            </a:r>
            <a:endParaRPr/>
          </a:p>
        </p:txBody>
      </p:sp>
      <p:sp>
        <p:nvSpPr>
          <p:cNvPr id="874" name="Google Shape;874;p49"/>
          <p:cNvSpPr/>
          <p:nvPr/>
        </p:nvSpPr>
        <p:spPr>
          <a:xfrm flipH="1" rot="5400000">
            <a:off x="4316412" y="-403225"/>
            <a:ext cx="442912" cy="4132262"/>
          </a:xfrm>
          <a:prstGeom prst="rightBrace">
            <a:avLst>
              <a:gd fmla="val 8333" name="adj1"/>
              <a:gd fmla="val 50000" name="adj2"/>
            </a:avLst>
          </a:prstGeom>
          <a:noFill/>
          <a:ln cap="flat" cmpd="sng" w="57150">
            <a:solidFill>
              <a:schemeClr val="accent1"/>
            </a:solidFill>
            <a:prstDash val="solid"/>
            <a:miter lim="800000"/>
            <a:headEnd len="sm" w="sm" type="none"/>
            <a:tailEnd len="sm" w="sm" type="none"/>
          </a:ln>
        </p:spPr>
        <p:txBody>
          <a:bodyPr anchorCtr="0" anchor="ctr" bIns="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75" name="Google Shape;875;p49"/>
          <p:cNvSpPr txBox="1"/>
          <p:nvPr/>
        </p:nvSpPr>
        <p:spPr>
          <a:xfrm>
            <a:off x="3262312" y="1084262"/>
            <a:ext cx="2438400" cy="457200"/>
          </a:xfrm>
          <a:prstGeom prst="rect">
            <a:avLst/>
          </a:prstGeom>
          <a:noFill/>
          <a:ln>
            <a:noFill/>
          </a:ln>
        </p:spPr>
        <p:txBody>
          <a:bodyPr anchorCtr="0" anchor="t" bIns="46025" lIns="92075" spcFirstLastPara="1" rIns="92075" wrap="square" tIns="46025">
            <a:spAutoFit/>
          </a:bodyPr>
          <a:lstStyle/>
          <a:p>
            <a:pPr indent="0" lvl="0" marL="0" marR="0" rtl="0" algn="ctr">
              <a:lnSpc>
                <a:spcPct val="100000"/>
              </a:lnSpc>
              <a:spcBef>
                <a:spcPts val="0"/>
              </a:spcBef>
              <a:spcAft>
                <a:spcPts val="0"/>
              </a:spcAft>
              <a:buClr>
                <a:srgbClr val="0000FF"/>
              </a:buClr>
              <a:buSzPts val="2400"/>
              <a:buFont typeface="Courier New"/>
              <a:buNone/>
            </a:pPr>
            <a:r>
              <a:rPr b="0" i="0" lang="en-US" sz="2400" u="none">
                <a:solidFill>
                  <a:srgbClr val="0000FF"/>
                </a:solidFill>
                <a:latin typeface="Courier New"/>
                <a:ea typeface="Courier New"/>
                <a:cs typeface="Courier New"/>
                <a:sym typeface="Courier New"/>
              </a:rPr>
              <a:t>Sorted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54"/>
                                        </p:tgtEl>
                                        <p:attrNameLst>
                                          <p:attrName>style.visibility</p:attrName>
                                        </p:attrNameLst>
                                      </p:cBhvr>
                                      <p:to>
                                        <p:strVal val="visible"/>
                                      </p:to>
                                    </p:set>
                                  </p:childTnLst>
                                </p:cTn>
                              </p:par>
                              <p:par>
                                <p:cTn fill="hold" nodeType="withEffect" presetClass="entr" presetID="10" presetSubtype="0">
                                  <p:stCondLst>
                                    <p:cond delay="0"/>
                                  </p:stCondLst>
                                  <p:childTnLst>
                                    <p:set>
                                      <p:cBhvr>
                                        <p:cTn dur="1" fill="hold">
                                          <p:stCondLst>
                                            <p:cond delay="0"/>
                                          </p:stCondLst>
                                        </p:cTn>
                                        <p:tgtEl>
                                          <p:spTgt spid="869"/>
                                        </p:tgtEl>
                                        <p:attrNameLst>
                                          <p:attrName>style.visibility</p:attrName>
                                        </p:attrNameLst>
                                      </p:cBhvr>
                                      <p:to>
                                        <p:strVal val="visible"/>
                                      </p:to>
                                    </p:set>
                                    <p:animEffect filter="fade" transition="in">
                                      <p:cBhvr>
                                        <p:cTn dur="500"/>
                                        <p:tgtEl>
                                          <p:spTgt spid="869"/>
                                        </p:tgtEl>
                                      </p:cBhvr>
                                    </p:animEffect>
                                  </p:childTnLst>
                                </p:cTn>
                              </p:par>
                            </p:childTnLst>
                          </p:cTn>
                        </p:par>
                        <p:par>
                          <p:cTn fill="hold">
                            <p:stCondLst>
                              <p:cond delay="500"/>
                            </p:stCondLst>
                            <p:childTnLst>
                              <p:par>
                                <p:cTn fill="hold" nodeType="afterEffect" presetClass="entr" presetID="1" presetSubtype="0">
                                  <p:stCondLst>
                                    <p:cond delay="0"/>
                                  </p:stCondLst>
                                  <p:childTnLst>
                                    <p:set>
                                      <p:cBhvr>
                                        <p:cTn dur="1" fill="hold">
                                          <p:stCondLst>
                                            <p:cond delay="0"/>
                                          </p:stCondLst>
                                        </p:cTn>
                                        <p:tgtEl>
                                          <p:spTgt spid="86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7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7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5400"/>
              <a:buFont typeface="Calibri"/>
              <a:buNone/>
            </a:pPr>
            <a:r>
              <a:rPr b="0" i="0" lang="en-US" sz="5400" u="sng">
                <a:solidFill>
                  <a:schemeClr val="dk1"/>
                </a:solidFill>
                <a:latin typeface="Calibri"/>
                <a:ea typeface="Calibri"/>
                <a:cs typeface="Calibri"/>
                <a:sym typeface="Calibri"/>
              </a:rPr>
              <a:t>Sorting Categories</a:t>
            </a:r>
            <a:endParaRPr/>
          </a:p>
        </p:txBody>
      </p:sp>
      <p:sp>
        <p:nvSpPr>
          <p:cNvPr id="151" name="Google Shape;151;p5"/>
          <p:cNvSpPr txBox="1"/>
          <p:nvPr>
            <p:ph idx="1" type="body"/>
          </p:nvPr>
        </p:nvSpPr>
        <p:spPr>
          <a:xfrm>
            <a:off x="263525" y="1676400"/>
            <a:ext cx="8710612" cy="47244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Sorting by </a:t>
            </a:r>
            <a:r>
              <a:rPr b="0" i="0" lang="en-US" sz="2800" u="none">
                <a:solidFill>
                  <a:srgbClr val="CC0000"/>
                </a:solidFill>
                <a:latin typeface="Calibri"/>
                <a:ea typeface="Calibri"/>
                <a:cs typeface="Calibri"/>
                <a:sym typeface="Calibri"/>
              </a:rPr>
              <a:t>Insertion</a:t>
            </a:r>
            <a:r>
              <a:rPr b="0" i="0" lang="en-US" sz="2800" u="none">
                <a:solidFill>
                  <a:schemeClr val="dk1"/>
                </a:solidFill>
                <a:latin typeface="Calibri"/>
                <a:ea typeface="Calibri"/>
                <a:cs typeface="Calibri"/>
                <a:sym typeface="Calibri"/>
              </a:rPr>
              <a:t>        </a:t>
            </a:r>
            <a:r>
              <a:rPr b="0" i="1" lang="en-US" sz="2800" u="none">
                <a:solidFill>
                  <a:schemeClr val="hlink"/>
                </a:solidFill>
                <a:latin typeface="Calibri"/>
                <a:ea typeface="Calibri"/>
                <a:cs typeface="Calibri"/>
                <a:sym typeface="Calibri"/>
              </a:rPr>
              <a:t>insertion sort, shellsort</a:t>
            </a:r>
            <a:endParaRPr/>
          </a:p>
          <a:p>
            <a:pPr indent="-342900" lvl="0" marL="342900" rtl="0" algn="l">
              <a:lnSpc>
                <a:spcPct val="100000"/>
              </a:lnSpc>
              <a:spcBef>
                <a:spcPts val="200"/>
              </a:spcBef>
              <a:spcAft>
                <a:spcPts val="0"/>
              </a:spcAft>
              <a:buClr>
                <a:schemeClr val="dk1"/>
              </a:buClr>
              <a:buSzPts val="1000"/>
              <a:buNone/>
            </a:pPr>
            <a:r>
              <a:rPr b="0" i="0" lang="en-US" sz="1000" u="none">
                <a:solidFill>
                  <a:schemeClr val="dk1"/>
                </a:solidFill>
                <a:latin typeface="Calibri"/>
                <a:ea typeface="Calibri"/>
                <a:cs typeface="Calibri"/>
                <a:sym typeface="Calibri"/>
              </a:rPr>
              <a:t> </a:t>
            </a:r>
            <a:endParaRPr/>
          </a:p>
          <a:p>
            <a:pPr indent="-342900" lvl="0" marL="34290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Sorting by </a:t>
            </a:r>
            <a:r>
              <a:rPr b="0" i="0" lang="en-US" sz="2800" u="none">
                <a:solidFill>
                  <a:srgbClr val="CC0000"/>
                </a:solidFill>
                <a:latin typeface="Calibri"/>
                <a:ea typeface="Calibri"/>
                <a:cs typeface="Calibri"/>
                <a:sym typeface="Calibri"/>
              </a:rPr>
              <a:t>Exchange</a:t>
            </a:r>
            <a:r>
              <a:rPr b="0" i="0" lang="en-US" sz="2800" u="none">
                <a:solidFill>
                  <a:schemeClr val="dk1"/>
                </a:solidFill>
                <a:latin typeface="Calibri"/>
                <a:ea typeface="Calibri"/>
                <a:cs typeface="Calibri"/>
                <a:sym typeface="Calibri"/>
              </a:rPr>
              <a:t>      </a:t>
            </a:r>
            <a:r>
              <a:rPr b="0" i="1" lang="en-US" sz="2800" u="none">
                <a:solidFill>
                  <a:schemeClr val="hlink"/>
                </a:solidFill>
                <a:latin typeface="Calibri"/>
                <a:ea typeface="Calibri"/>
                <a:cs typeface="Calibri"/>
                <a:sym typeface="Calibri"/>
              </a:rPr>
              <a:t>bubble sort, quicksort</a:t>
            </a:r>
            <a:endParaRPr/>
          </a:p>
          <a:p>
            <a:pPr indent="-342900" lvl="0" marL="342900" rtl="0" algn="l">
              <a:lnSpc>
                <a:spcPct val="100000"/>
              </a:lnSpc>
              <a:spcBef>
                <a:spcPts val="200"/>
              </a:spcBef>
              <a:spcAft>
                <a:spcPts val="0"/>
              </a:spcAft>
              <a:buClr>
                <a:schemeClr val="dk1"/>
              </a:buClr>
              <a:buSzPts val="1000"/>
              <a:buNone/>
            </a:pPr>
            <a:r>
              <a:t/>
            </a:r>
            <a:endParaRPr b="0" i="0" sz="1000" u="none">
              <a:solidFill>
                <a:schemeClr val="dk1"/>
              </a:solidFill>
              <a:latin typeface="Calibri"/>
              <a:ea typeface="Calibri"/>
              <a:cs typeface="Calibri"/>
              <a:sym typeface="Calibri"/>
            </a:endParaRPr>
          </a:p>
          <a:p>
            <a:pPr indent="-342900" lvl="0" marL="34290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Sorting by </a:t>
            </a:r>
            <a:r>
              <a:rPr b="0" i="0" lang="en-US" sz="2800" u="none">
                <a:solidFill>
                  <a:srgbClr val="CC0000"/>
                </a:solidFill>
                <a:latin typeface="Calibri"/>
                <a:ea typeface="Calibri"/>
                <a:cs typeface="Calibri"/>
                <a:sym typeface="Calibri"/>
              </a:rPr>
              <a:t>Selection</a:t>
            </a:r>
            <a:r>
              <a:rPr b="0" i="0" lang="en-US" sz="2800" u="none">
                <a:solidFill>
                  <a:schemeClr val="dk1"/>
                </a:solidFill>
                <a:latin typeface="Calibri"/>
                <a:ea typeface="Calibri"/>
                <a:cs typeface="Calibri"/>
                <a:sym typeface="Calibri"/>
              </a:rPr>
              <a:t>       </a:t>
            </a:r>
            <a:r>
              <a:rPr b="0" i="1" lang="en-US" sz="2800" u="none">
                <a:solidFill>
                  <a:schemeClr val="hlink"/>
                </a:solidFill>
                <a:latin typeface="Calibri"/>
                <a:ea typeface="Calibri"/>
                <a:cs typeface="Calibri"/>
                <a:sym typeface="Calibri"/>
              </a:rPr>
              <a:t>selection sort, heapsort</a:t>
            </a:r>
            <a:r>
              <a:rPr b="0" i="0" lang="en-US" sz="2800" u="none">
                <a:solidFill>
                  <a:srgbClr val="3DDE2C"/>
                </a:solidFill>
                <a:latin typeface="Calibri"/>
                <a:ea typeface="Calibri"/>
                <a:cs typeface="Calibri"/>
                <a:sym typeface="Calibri"/>
              </a:rPr>
              <a:t> </a:t>
            </a:r>
            <a:endParaRPr/>
          </a:p>
          <a:p>
            <a:pPr indent="-342900" lvl="0" marL="342900" rtl="0" algn="l">
              <a:lnSpc>
                <a:spcPct val="100000"/>
              </a:lnSpc>
              <a:spcBef>
                <a:spcPts val="200"/>
              </a:spcBef>
              <a:spcAft>
                <a:spcPts val="0"/>
              </a:spcAft>
              <a:buClr>
                <a:schemeClr val="dk1"/>
              </a:buClr>
              <a:buSzPts val="1000"/>
              <a:buNone/>
            </a:pPr>
            <a:r>
              <a:t/>
            </a:r>
            <a:endParaRPr b="0" i="0" sz="1000" u="none">
              <a:solidFill>
                <a:schemeClr val="dk1"/>
              </a:solidFill>
              <a:latin typeface="Calibri"/>
              <a:ea typeface="Calibri"/>
              <a:cs typeface="Calibri"/>
              <a:sym typeface="Calibri"/>
            </a:endParaRPr>
          </a:p>
          <a:p>
            <a:pPr indent="-342900" lvl="0" marL="34290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Sorting by </a:t>
            </a:r>
            <a:r>
              <a:rPr b="0" i="0" lang="en-US" sz="2800" u="none">
                <a:solidFill>
                  <a:srgbClr val="CC0000"/>
                </a:solidFill>
                <a:latin typeface="Calibri"/>
                <a:ea typeface="Calibri"/>
                <a:cs typeface="Calibri"/>
                <a:sym typeface="Calibri"/>
              </a:rPr>
              <a:t>Merging </a:t>
            </a:r>
            <a:r>
              <a:rPr b="0" i="0" lang="en-US" sz="2800" u="none">
                <a:solidFill>
                  <a:schemeClr val="dk1"/>
                </a:solidFill>
                <a:latin typeface="Calibri"/>
                <a:ea typeface="Calibri"/>
                <a:cs typeface="Calibri"/>
                <a:sym typeface="Calibri"/>
              </a:rPr>
              <a:t>        </a:t>
            </a:r>
            <a:r>
              <a:rPr b="0" i="1" lang="en-US" sz="2800" u="none">
                <a:solidFill>
                  <a:schemeClr val="hlink"/>
                </a:solidFill>
                <a:latin typeface="Calibri"/>
                <a:ea typeface="Calibri"/>
                <a:cs typeface="Calibri"/>
                <a:sym typeface="Calibri"/>
              </a:rPr>
              <a:t>merge sort</a:t>
            </a:r>
            <a:endParaRPr/>
          </a:p>
          <a:p>
            <a:pPr indent="-342900" lvl="0" marL="342900" rtl="0" algn="l">
              <a:lnSpc>
                <a:spcPct val="100000"/>
              </a:lnSpc>
              <a:spcBef>
                <a:spcPts val="200"/>
              </a:spcBef>
              <a:spcAft>
                <a:spcPts val="0"/>
              </a:spcAft>
              <a:buClr>
                <a:schemeClr val="dk1"/>
              </a:buClr>
              <a:buSzPts val="1000"/>
              <a:buNone/>
            </a:pPr>
            <a:r>
              <a:t/>
            </a:r>
            <a:endParaRPr b="0" i="0" sz="1000" u="none">
              <a:solidFill>
                <a:schemeClr val="dk1"/>
              </a:solidFill>
              <a:latin typeface="Calibri"/>
              <a:ea typeface="Calibri"/>
              <a:cs typeface="Calibri"/>
              <a:sym typeface="Calibri"/>
            </a:endParaRPr>
          </a:p>
          <a:p>
            <a:pPr indent="-342900" lvl="0" marL="34290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Sorting by </a:t>
            </a:r>
            <a:r>
              <a:rPr b="0" i="0" lang="en-US" sz="2800" u="none">
                <a:solidFill>
                  <a:srgbClr val="CC0000"/>
                </a:solidFill>
                <a:latin typeface="Calibri"/>
                <a:ea typeface="Calibri"/>
                <a:cs typeface="Calibri"/>
                <a:sym typeface="Calibri"/>
              </a:rPr>
              <a:t>Distribution</a:t>
            </a:r>
            <a:r>
              <a:rPr b="0" i="0" lang="en-US" sz="2800" u="none">
                <a:solidFill>
                  <a:schemeClr val="dk1"/>
                </a:solidFill>
                <a:latin typeface="Calibri"/>
                <a:ea typeface="Calibri"/>
                <a:cs typeface="Calibri"/>
                <a:sym typeface="Calibri"/>
              </a:rPr>
              <a:t>   </a:t>
            </a:r>
            <a:r>
              <a:rPr b="0" i="1" lang="en-US" sz="2800" u="none">
                <a:solidFill>
                  <a:schemeClr val="hlink"/>
                </a:solidFill>
                <a:latin typeface="Calibri"/>
                <a:ea typeface="Calibri"/>
                <a:cs typeface="Calibri"/>
                <a:sym typeface="Calibri"/>
              </a:rPr>
              <a:t>radix sort</a:t>
            </a:r>
            <a:endParaRPr/>
          </a:p>
          <a:p>
            <a:pPr indent="-285750" lvl="1" marL="742950" rtl="0" algn="l">
              <a:lnSpc>
                <a:spcPct val="100000"/>
              </a:lnSpc>
              <a:spcBef>
                <a:spcPts val="520"/>
              </a:spcBef>
              <a:spcAft>
                <a:spcPts val="0"/>
              </a:spcAft>
              <a:buClr>
                <a:schemeClr val="dk1"/>
              </a:buClr>
              <a:buSzPts val="2600"/>
              <a:buNone/>
            </a:pPr>
            <a:r>
              <a:t/>
            </a:r>
            <a:endParaRPr b="0" i="1" sz="2600" u="none">
              <a:solidFill>
                <a:schemeClr val="hlink"/>
              </a:solidFill>
              <a:latin typeface="Calibri"/>
              <a:ea typeface="Calibri"/>
              <a:cs typeface="Calibri"/>
              <a:sym typeface="Calibri"/>
            </a:endParaRPr>
          </a:p>
          <a:p>
            <a:pPr indent="-177800" lvl="0" marL="342900" rtl="0" algn="l">
              <a:spcBef>
                <a:spcPts val="520"/>
              </a:spcBef>
              <a:spcAft>
                <a:spcPts val="0"/>
              </a:spcAft>
              <a:buClr>
                <a:schemeClr val="dk1"/>
              </a:buClr>
              <a:buSzPts val="2600"/>
              <a:buNone/>
            </a:pPr>
            <a:r>
              <a:t/>
            </a:r>
            <a:endParaRPr b="0" i="1" sz="2600" u="none">
              <a:solidFill>
                <a:schemeClr val="hlink"/>
              </a:solidFill>
              <a:latin typeface="Calibri"/>
              <a:ea typeface="Calibri"/>
              <a:cs typeface="Calibri"/>
              <a:sym typeface="Calibri"/>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0" name="Shape 880"/>
        <p:cNvGrpSpPr/>
        <p:nvPr/>
      </p:nvGrpSpPr>
      <p:grpSpPr>
        <a:xfrm>
          <a:off x="0" y="0"/>
          <a:ext cx="0" cy="0"/>
          <a:chOff x="0" y="0"/>
          <a:chExt cx="0" cy="0"/>
        </a:xfrm>
      </p:grpSpPr>
      <p:grpSp>
        <p:nvGrpSpPr>
          <p:cNvPr id="881" name="Google Shape;881;p50"/>
          <p:cNvGrpSpPr/>
          <p:nvPr/>
        </p:nvGrpSpPr>
        <p:grpSpPr>
          <a:xfrm>
            <a:off x="590550" y="4343400"/>
            <a:ext cx="6862762" cy="1784350"/>
            <a:chOff x="372" y="2736"/>
            <a:chExt cx="4323" cy="1124"/>
          </a:xfrm>
        </p:grpSpPr>
        <p:grpSp>
          <p:nvGrpSpPr>
            <p:cNvPr id="882" name="Google Shape;882;p50"/>
            <p:cNvGrpSpPr/>
            <p:nvPr/>
          </p:nvGrpSpPr>
          <p:grpSpPr>
            <a:xfrm>
              <a:off x="3159" y="3080"/>
              <a:ext cx="1536" cy="275"/>
              <a:chOff x="3159" y="3080"/>
              <a:chExt cx="1536" cy="275"/>
            </a:xfrm>
          </p:grpSpPr>
          <p:sp>
            <p:nvSpPr>
              <p:cNvPr id="883" name="Google Shape;883;p50"/>
              <p:cNvSpPr txBox="1"/>
              <p:nvPr/>
            </p:nvSpPr>
            <p:spPr>
              <a:xfrm>
                <a:off x="3159" y="3080"/>
                <a:ext cx="384" cy="275"/>
              </a:xfrm>
              <a:prstGeom prst="rect">
                <a:avLst/>
              </a:prstGeom>
              <a:solidFill>
                <a:schemeClr val="lt1"/>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Arial"/>
                  <a:buNone/>
                </a:pPr>
                <a:r>
                  <a:rPr b="0" i="0" lang="en-US" sz="2400" u="none">
                    <a:solidFill>
                      <a:schemeClr val="lt1"/>
                    </a:solidFill>
                    <a:latin typeface="Arial"/>
                    <a:ea typeface="Arial"/>
                    <a:cs typeface="Arial"/>
                    <a:sym typeface="Arial"/>
                  </a:rPr>
                  <a:t>6</a:t>
                </a:r>
                <a:endParaRPr/>
              </a:p>
            </p:txBody>
          </p:sp>
          <p:sp>
            <p:nvSpPr>
              <p:cNvPr id="884" name="Google Shape;884;p50"/>
              <p:cNvSpPr txBox="1"/>
              <p:nvPr/>
            </p:nvSpPr>
            <p:spPr>
              <a:xfrm>
                <a:off x="3543" y="3080"/>
                <a:ext cx="384" cy="275"/>
              </a:xfrm>
              <a:prstGeom prst="rect">
                <a:avLst/>
              </a:prstGeom>
              <a:solidFill>
                <a:schemeClr val="lt1"/>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Arial"/>
                  <a:buNone/>
                </a:pPr>
                <a:r>
                  <a:rPr b="0" i="0" lang="en-US" sz="2400" u="none">
                    <a:solidFill>
                      <a:schemeClr val="lt1"/>
                    </a:solidFill>
                    <a:latin typeface="Arial"/>
                    <a:ea typeface="Arial"/>
                    <a:cs typeface="Arial"/>
                    <a:sym typeface="Arial"/>
                  </a:rPr>
                  <a:t>10</a:t>
                </a:r>
                <a:endParaRPr/>
              </a:p>
            </p:txBody>
          </p:sp>
          <p:sp>
            <p:nvSpPr>
              <p:cNvPr id="885" name="Google Shape;885;p50"/>
              <p:cNvSpPr txBox="1"/>
              <p:nvPr/>
            </p:nvSpPr>
            <p:spPr>
              <a:xfrm>
                <a:off x="3927" y="3080"/>
                <a:ext cx="384" cy="275"/>
              </a:xfrm>
              <a:prstGeom prst="rect">
                <a:avLst/>
              </a:prstGeom>
              <a:solidFill>
                <a:schemeClr val="lt1"/>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Arial"/>
                  <a:buNone/>
                </a:pPr>
                <a:r>
                  <a:rPr b="0" i="0" lang="en-US" sz="2400" u="none">
                    <a:solidFill>
                      <a:schemeClr val="lt1"/>
                    </a:solidFill>
                    <a:latin typeface="Arial"/>
                    <a:ea typeface="Arial"/>
                    <a:cs typeface="Arial"/>
                    <a:sym typeface="Arial"/>
                  </a:rPr>
                  <a:t>14</a:t>
                </a:r>
                <a:endParaRPr/>
              </a:p>
            </p:txBody>
          </p:sp>
          <p:sp>
            <p:nvSpPr>
              <p:cNvPr id="886" name="Google Shape;886;p50"/>
              <p:cNvSpPr txBox="1"/>
              <p:nvPr/>
            </p:nvSpPr>
            <p:spPr>
              <a:xfrm>
                <a:off x="4311" y="3080"/>
                <a:ext cx="384" cy="275"/>
              </a:xfrm>
              <a:prstGeom prst="rect">
                <a:avLst/>
              </a:prstGeom>
              <a:solidFill>
                <a:schemeClr val="lt1"/>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Arial"/>
                  <a:buNone/>
                </a:pPr>
                <a:r>
                  <a:rPr b="0" i="0" lang="en-US" sz="2400" u="none">
                    <a:solidFill>
                      <a:schemeClr val="lt1"/>
                    </a:solidFill>
                    <a:latin typeface="Arial"/>
                    <a:ea typeface="Arial"/>
                    <a:cs typeface="Arial"/>
                    <a:sym typeface="Arial"/>
                  </a:rPr>
                  <a:t>22</a:t>
                </a:r>
                <a:endParaRPr/>
              </a:p>
            </p:txBody>
          </p:sp>
        </p:grpSp>
        <p:grpSp>
          <p:nvGrpSpPr>
            <p:cNvPr id="887" name="Google Shape;887;p50"/>
            <p:cNvGrpSpPr/>
            <p:nvPr/>
          </p:nvGrpSpPr>
          <p:grpSpPr>
            <a:xfrm>
              <a:off x="576" y="3071"/>
              <a:ext cx="1536" cy="275"/>
              <a:chOff x="576" y="3071"/>
              <a:chExt cx="1536" cy="275"/>
            </a:xfrm>
          </p:grpSpPr>
          <p:sp>
            <p:nvSpPr>
              <p:cNvPr id="888" name="Google Shape;888;p50"/>
              <p:cNvSpPr txBox="1"/>
              <p:nvPr/>
            </p:nvSpPr>
            <p:spPr>
              <a:xfrm>
                <a:off x="576" y="3071"/>
                <a:ext cx="384" cy="275"/>
              </a:xfrm>
              <a:prstGeom prst="rect">
                <a:avLst/>
              </a:prstGeom>
              <a:solidFill>
                <a:schemeClr val="lt1"/>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Arial"/>
                  <a:buNone/>
                </a:pPr>
                <a:r>
                  <a:rPr b="0" i="0" lang="en-US" sz="2400" u="none">
                    <a:solidFill>
                      <a:schemeClr val="lt1"/>
                    </a:solidFill>
                    <a:latin typeface="Arial"/>
                    <a:ea typeface="Arial"/>
                    <a:cs typeface="Arial"/>
                    <a:sym typeface="Arial"/>
                  </a:rPr>
                  <a:t>3</a:t>
                </a:r>
                <a:endParaRPr/>
              </a:p>
            </p:txBody>
          </p:sp>
          <p:sp>
            <p:nvSpPr>
              <p:cNvPr id="889" name="Google Shape;889;p50"/>
              <p:cNvSpPr txBox="1"/>
              <p:nvPr/>
            </p:nvSpPr>
            <p:spPr>
              <a:xfrm>
                <a:off x="960" y="3071"/>
                <a:ext cx="384" cy="275"/>
              </a:xfrm>
              <a:prstGeom prst="rect">
                <a:avLst/>
              </a:prstGeom>
              <a:solidFill>
                <a:schemeClr val="lt1"/>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Arial"/>
                  <a:buNone/>
                </a:pPr>
                <a:r>
                  <a:rPr b="0" i="0" lang="en-US" sz="2400" u="none">
                    <a:solidFill>
                      <a:schemeClr val="lt1"/>
                    </a:solidFill>
                    <a:latin typeface="Arial"/>
                    <a:ea typeface="Arial"/>
                    <a:cs typeface="Arial"/>
                    <a:sym typeface="Arial"/>
                  </a:rPr>
                  <a:t>5</a:t>
                </a:r>
                <a:endParaRPr/>
              </a:p>
            </p:txBody>
          </p:sp>
          <p:sp>
            <p:nvSpPr>
              <p:cNvPr id="890" name="Google Shape;890;p50"/>
              <p:cNvSpPr txBox="1"/>
              <p:nvPr/>
            </p:nvSpPr>
            <p:spPr>
              <a:xfrm>
                <a:off x="1344" y="3071"/>
                <a:ext cx="384" cy="275"/>
              </a:xfrm>
              <a:prstGeom prst="rect">
                <a:avLst/>
              </a:prstGeom>
              <a:solidFill>
                <a:schemeClr val="lt1"/>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Arial"/>
                  <a:buNone/>
                </a:pPr>
                <a:r>
                  <a:rPr b="0" i="0" lang="en-US" sz="2400" u="none">
                    <a:solidFill>
                      <a:schemeClr val="lt1"/>
                    </a:solidFill>
                    <a:latin typeface="Arial"/>
                    <a:ea typeface="Arial"/>
                    <a:cs typeface="Arial"/>
                    <a:sym typeface="Arial"/>
                  </a:rPr>
                  <a:t>15</a:t>
                </a:r>
                <a:endParaRPr/>
              </a:p>
            </p:txBody>
          </p:sp>
          <p:sp>
            <p:nvSpPr>
              <p:cNvPr id="891" name="Google Shape;891;p50"/>
              <p:cNvSpPr txBox="1"/>
              <p:nvPr/>
            </p:nvSpPr>
            <p:spPr>
              <a:xfrm>
                <a:off x="1728" y="3071"/>
                <a:ext cx="384" cy="275"/>
              </a:xfrm>
              <a:prstGeom prst="rect">
                <a:avLst/>
              </a:prstGeom>
              <a:solidFill>
                <a:schemeClr val="lt1"/>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Arial"/>
                  <a:buNone/>
                </a:pPr>
                <a:r>
                  <a:rPr b="0" i="0" lang="en-US" sz="2400" u="none">
                    <a:solidFill>
                      <a:schemeClr val="lt1"/>
                    </a:solidFill>
                    <a:latin typeface="Arial"/>
                    <a:ea typeface="Arial"/>
                    <a:cs typeface="Arial"/>
                    <a:sym typeface="Arial"/>
                  </a:rPr>
                  <a:t>28</a:t>
                </a:r>
                <a:endParaRPr/>
              </a:p>
            </p:txBody>
          </p:sp>
        </p:grpSp>
        <p:sp>
          <p:nvSpPr>
            <p:cNvPr id="892" name="Google Shape;892;p50"/>
            <p:cNvSpPr txBox="1"/>
            <p:nvPr/>
          </p:nvSpPr>
          <p:spPr>
            <a:xfrm>
              <a:off x="372" y="2750"/>
              <a:ext cx="269" cy="327"/>
            </a:xfrm>
            <a:prstGeom prst="rect">
              <a:avLst/>
            </a:prstGeom>
            <a:noFill/>
            <a:ln>
              <a:noFill/>
            </a:ln>
          </p:spPr>
          <p:txBody>
            <a:bodyPr anchorCtr="0" anchor="t" bIns="46025" lIns="0" spcFirstLastPara="1" rIns="0" wrap="square" tIns="46025">
              <a:spAutoFit/>
            </a:bodyPr>
            <a:lstStyle/>
            <a:p>
              <a:pPr indent="0" lvl="0" marL="0" marR="0" rtl="0" algn="l">
                <a:lnSpc>
                  <a:spcPct val="100000"/>
                </a:lnSpc>
                <a:spcBef>
                  <a:spcPts val="0"/>
                </a:spcBef>
                <a:spcAft>
                  <a:spcPts val="0"/>
                </a:spcAft>
                <a:buClr>
                  <a:schemeClr val="dk2"/>
                </a:buClr>
                <a:buSzPts val="2800"/>
                <a:buFont typeface="Courier New"/>
                <a:buNone/>
              </a:pPr>
              <a:r>
                <a:rPr b="0" i="0" lang="en-US" sz="2800" u="none">
                  <a:solidFill>
                    <a:schemeClr val="dk2"/>
                  </a:solidFill>
                  <a:latin typeface="Courier New"/>
                  <a:ea typeface="Courier New"/>
                  <a:cs typeface="Courier New"/>
                  <a:sym typeface="Courier New"/>
                </a:rPr>
                <a:t>L:</a:t>
              </a:r>
              <a:endParaRPr/>
            </a:p>
          </p:txBody>
        </p:sp>
        <p:sp>
          <p:nvSpPr>
            <p:cNvPr id="893" name="Google Shape;893;p50"/>
            <p:cNvSpPr txBox="1"/>
            <p:nvPr/>
          </p:nvSpPr>
          <p:spPr>
            <a:xfrm>
              <a:off x="3044" y="2736"/>
              <a:ext cx="269" cy="327"/>
            </a:xfrm>
            <a:prstGeom prst="rect">
              <a:avLst/>
            </a:prstGeom>
            <a:noFill/>
            <a:ln>
              <a:noFill/>
            </a:ln>
          </p:spPr>
          <p:txBody>
            <a:bodyPr anchorCtr="0" anchor="t" bIns="46025" lIns="0" spcFirstLastPara="1" rIns="0" wrap="square" tIns="46025">
              <a:spAutoFit/>
            </a:bodyPr>
            <a:lstStyle/>
            <a:p>
              <a:pPr indent="0" lvl="0" marL="0" marR="0" rtl="0" algn="l">
                <a:lnSpc>
                  <a:spcPct val="100000"/>
                </a:lnSpc>
                <a:spcBef>
                  <a:spcPts val="0"/>
                </a:spcBef>
                <a:spcAft>
                  <a:spcPts val="0"/>
                </a:spcAft>
                <a:buClr>
                  <a:schemeClr val="dk2"/>
                </a:buClr>
                <a:buSzPts val="2800"/>
                <a:buFont typeface="Courier New"/>
                <a:buNone/>
              </a:pPr>
              <a:r>
                <a:rPr b="0" i="0" lang="en-US" sz="2800" u="none">
                  <a:solidFill>
                    <a:schemeClr val="dk2"/>
                  </a:solidFill>
                  <a:latin typeface="Courier New"/>
                  <a:ea typeface="Courier New"/>
                  <a:cs typeface="Courier New"/>
                  <a:sym typeface="Courier New"/>
                </a:rPr>
                <a:t>R:</a:t>
              </a:r>
              <a:endParaRPr/>
            </a:p>
          </p:txBody>
        </p:sp>
        <p:sp>
          <p:nvSpPr>
            <p:cNvPr id="894" name="Google Shape;894;p50"/>
            <p:cNvSpPr/>
            <p:nvPr/>
          </p:nvSpPr>
          <p:spPr>
            <a:xfrm rot="-3420000">
              <a:off x="2323" y="3268"/>
              <a:ext cx="115" cy="485"/>
            </a:xfrm>
            <a:prstGeom prst="upArrow">
              <a:avLst>
                <a:gd fmla="val 50000" name="adj1"/>
                <a:gd fmla="val 50000" name="adj2"/>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95" name="Google Shape;895;p50"/>
            <p:cNvSpPr txBox="1"/>
            <p:nvPr/>
          </p:nvSpPr>
          <p:spPr>
            <a:xfrm>
              <a:off x="2002" y="3629"/>
              <a:ext cx="135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2"/>
                </a:buClr>
                <a:buSzPts val="1800"/>
                <a:buFont typeface="Arial"/>
                <a:buNone/>
              </a:pPr>
              <a:r>
                <a:rPr b="0" i="0" lang="en-US" sz="1800" u="none">
                  <a:solidFill>
                    <a:schemeClr val="dk2"/>
                  </a:solidFill>
                  <a:latin typeface="Arial"/>
                  <a:ea typeface="Arial"/>
                  <a:cs typeface="Arial"/>
                  <a:sym typeface="Arial"/>
                </a:rPr>
                <a:t>Temporary Arrays</a:t>
              </a:r>
              <a:endParaRPr/>
            </a:p>
          </p:txBody>
        </p:sp>
        <p:sp>
          <p:nvSpPr>
            <p:cNvPr id="896" name="Google Shape;896;p50"/>
            <p:cNvSpPr/>
            <p:nvPr/>
          </p:nvSpPr>
          <p:spPr>
            <a:xfrm flipH="1" rot="3420000">
              <a:off x="2825" y="3236"/>
              <a:ext cx="140" cy="485"/>
            </a:xfrm>
            <a:prstGeom prst="upArrow">
              <a:avLst>
                <a:gd fmla="val 50000" name="adj1"/>
                <a:gd fmla="val 50000" name="adj2"/>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897" name="Google Shape;897;p50"/>
          <p:cNvGrpSpPr/>
          <p:nvPr/>
        </p:nvGrpSpPr>
        <p:grpSpPr>
          <a:xfrm>
            <a:off x="1550987" y="2719387"/>
            <a:ext cx="4870450" cy="444500"/>
            <a:chOff x="894" y="1037"/>
            <a:chExt cx="3068" cy="280"/>
          </a:xfrm>
        </p:grpSpPr>
        <p:sp>
          <p:nvSpPr>
            <p:cNvPr id="898" name="Google Shape;898;p50"/>
            <p:cNvSpPr txBox="1"/>
            <p:nvPr/>
          </p:nvSpPr>
          <p:spPr>
            <a:xfrm>
              <a:off x="1274" y="1037"/>
              <a:ext cx="384" cy="275"/>
            </a:xfrm>
            <a:prstGeom prst="rect">
              <a:avLst/>
            </a:prstGeom>
            <a:solidFill>
              <a:schemeClr val="lt1"/>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Arial"/>
                <a:buNone/>
              </a:pPr>
              <a:r>
                <a:rPr b="0" i="0" lang="en-US" sz="2400" u="none">
                  <a:solidFill>
                    <a:schemeClr val="lt1"/>
                  </a:solidFill>
                  <a:latin typeface="Arial"/>
                  <a:ea typeface="Arial"/>
                  <a:cs typeface="Arial"/>
                  <a:sym typeface="Arial"/>
                </a:rPr>
                <a:t>5</a:t>
              </a:r>
              <a:endParaRPr/>
            </a:p>
          </p:txBody>
        </p:sp>
        <p:sp>
          <p:nvSpPr>
            <p:cNvPr id="899" name="Google Shape;899;p50"/>
            <p:cNvSpPr txBox="1"/>
            <p:nvPr/>
          </p:nvSpPr>
          <p:spPr>
            <a:xfrm>
              <a:off x="1658" y="1037"/>
              <a:ext cx="384" cy="275"/>
            </a:xfrm>
            <a:prstGeom prst="rect">
              <a:avLst/>
            </a:prstGeom>
            <a:solidFill>
              <a:schemeClr val="lt1"/>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Arial"/>
                <a:buNone/>
              </a:pPr>
              <a:r>
                <a:rPr b="0" i="0" lang="en-US" sz="2400" u="none">
                  <a:solidFill>
                    <a:schemeClr val="lt1"/>
                  </a:solidFill>
                  <a:latin typeface="Arial"/>
                  <a:ea typeface="Arial"/>
                  <a:cs typeface="Arial"/>
                  <a:sym typeface="Arial"/>
                </a:rPr>
                <a:t>15</a:t>
              </a:r>
              <a:endParaRPr/>
            </a:p>
          </p:txBody>
        </p:sp>
        <p:sp>
          <p:nvSpPr>
            <p:cNvPr id="900" name="Google Shape;900;p50"/>
            <p:cNvSpPr txBox="1"/>
            <p:nvPr/>
          </p:nvSpPr>
          <p:spPr>
            <a:xfrm>
              <a:off x="2042" y="1037"/>
              <a:ext cx="384" cy="275"/>
            </a:xfrm>
            <a:prstGeom prst="rect">
              <a:avLst/>
            </a:prstGeom>
            <a:solidFill>
              <a:schemeClr val="lt1"/>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Arial"/>
                <a:buNone/>
              </a:pPr>
              <a:r>
                <a:rPr b="0" i="0" lang="en-US" sz="2400" u="none">
                  <a:solidFill>
                    <a:schemeClr val="lt1"/>
                  </a:solidFill>
                  <a:latin typeface="Arial"/>
                  <a:ea typeface="Arial"/>
                  <a:cs typeface="Arial"/>
                  <a:sym typeface="Arial"/>
                </a:rPr>
                <a:t>28</a:t>
              </a:r>
              <a:endParaRPr/>
            </a:p>
          </p:txBody>
        </p:sp>
        <p:sp>
          <p:nvSpPr>
            <p:cNvPr id="901" name="Google Shape;901;p50"/>
            <p:cNvSpPr txBox="1"/>
            <p:nvPr/>
          </p:nvSpPr>
          <p:spPr>
            <a:xfrm>
              <a:off x="2426" y="1037"/>
              <a:ext cx="384" cy="275"/>
            </a:xfrm>
            <a:prstGeom prst="rect">
              <a:avLst/>
            </a:prstGeom>
            <a:solidFill>
              <a:schemeClr val="lt1"/>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Arial"/>
                <a:buNone/>
              </a:pPr>
              <a:r>
                <a:rPr b="0" i="0" lang="en-US" sz="2400" u="none">
                  <a:solidFill>
                    <a:schemeClr val="lt1"/>
                  </a:solidFill>
                  <a:latin typeface="Arial"/>
                  <a:ea typeface="Arial"/>
                  <a:cs typeface="Arial"/>
                  <a:sym typeface="Arial"/>
                </a:rPr>
                <a:t>30</a:t>
              </a:r>
              <a:endParaRPr/>
            </a:p>
          </p:txBody>
        </p:sp>
        <p:sp>
          <p:nvSpPr>
            <p:cNvPr id="902" name="Google Shape;902;p50"/>
            <p:cNvSpPr txBox="1"/>
            <p:nvPr/>
          </p:nvSpPr>
          <p:spPr>
            <a:xfrm>
              <a:off x="2810" y="1037"/>
              <a:ext cx="384" cy="275"/>
            </a:xfrm>
            <a:prstGeom prst="rect">
              <a:avLst/>
            </a:prstGeom>
            <a:solidFill>
              <a:schemeClr val="lt1"/>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Arial"/>
                <a:buNone/>
              </a:pPr>
              <a:r>
                <a:rPr b="0" i="0" lang="en-US" sz="2400" u="none">
                  <a:solidFill>
                    <a:schemeClr val="lt1"/>
                  </a:solidFill>
                  <a:latin typeface="Arial"/>
                  <a:ea typeface="Arial"/>
                  <a:cs typeface="Arial"/>
                  <a:sym typeface="Arial"/>
                </a:rPr>
                <a:t>6</a:t>
              </a:r>
              <a:endParaRPr/>
            </a:p>
          </p:txBody>
        </p:sp>
        <p:sp>
          <p:nvSpPr>
            <p:cNvPr id="903" name="Google Shape;903;p50"/>
            <p:cNvSpPr txBox="1"/>
            <p:nvPr/>
          </p:nvSpPr>
          <p:spPr>
            <a:xfrm>
              <a:off x="3194" y="1037"/>
              <a:ext cx="384" cy="275"/>
            </a:xfrm>
            <a:prstGeom prst="rect">
              <a:avLst/>
            </a:prstGeom>
            <a:solidFill>
              <a:schemeClr val="lt1"/>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Arial"/>
                <a:buNone/>
              </a:pPr>
              <a:r>
                <a:rPr b="0" i="0" lang="en-US" sz="2400" u="none">
                  <a:solidFill>
                    <a:schemeClr val="lt1"/>
                  </a:solidFill>
                  <a:latin typeface="Arial"/>
                  <a:ea typeface="Arial"/>
                  <a:cs typeface="Arial"/>
                  <a:sym typeface="Arial"/>
                </a:rPr>
                <a:t>10</a:t>
              </a:r>
              <a:endParaRPr/>
            </a:p>
          </p:txBody>
        </p:sp>
        <p:sp>
          <p:nvSpPr>
            <p:cNvPr id="904" name="Google Shape;904;p50"/>
            <p:cNvSpPr txBox="1"/>
            <p:nvPr/>
          </p:nvSpPr>
          <p:spPr>
            <a:xfrm>
              <a:off x="3578" y="1037"/>
              <a:ext cx="384" cy="275"/>
            </a:xfrm>
            <a:prstGeom prst="rect">
              <a:avLst/>
            </a:prstGeom>
            <a:solidFill>
              <a:schemeClr val="lt1"/>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Arial"/>
                <a:buNone/>
              </a:pPr>
              <a:r>
                <a:rPr b="0" i="0" lang="en-US" sz="2400" u="none">
                  <a:solidFill>
                    <a:schemeClr val="lt1"/>
                  </a:solidFill>
                  <a:latin typeface="Arial"/>
                  <a:ea typeface="Arial"/>
                  <a:cs typeface="Arial"/>
                  <a:sym typeface="Arial"/>
                </a:rPr>
                <a:t>14</a:t>
              </a:r>
              <a:endParaRPr/>
            </a:p>
          </p:txBody>
        </p:sp>
        <p:sp>
          <p:nvSpPr>
            <p:cNvPr id="905" name="Google Shape;905;p50"/>
            <p:cNvSpPr txBox="1"/>
            <p:nvPr/>
          </p:nvSpPr>
          <p:spPr>
            <a:xfrm>
              <a:off x="894" y="1042"/>
              <a:ext cx="384" cy="275"/>
            </a:xfrm>
            <a:prstGeom prst="rect">
              <a:avLst/>
            </a:prstGeom>
            <a:solidFill>
              <a:schemeClr val="lt1"/>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Arial"/>
                <a:buNone/>
              </a:pPr>
              <a:r>
                <a:rPr b="0" i="0" lang="en-US" sz="2400" u="none">
                  <a:solidFill>
                    <a:schemeClr val="lt1"/>
                  </a:solidFill>
                  <a:latin typeface="Arial"/>
                  <a:ea typeface="Arial"/>
                  <a:cs typeface="Arial"/>
                  <a:sym typeface="Arial"/>
                </a:rPr>
                <a:t>5</a:t>
              </a:r>
              <a:endParaRPr/>
            </a:p>
          </p:txBody>
        </p:sp>
      </p:grpSp>
      <p:sp>
        <p:nvSpPr>
          <p:cNvPr id="906" name="Google Shape;906;p50"/>
          <p:cNvSpPr txBox="1"/>
          <p:nvPr>
            <p:ph type="title"/>
          </p:nvPr>
        </p:nvSpPr>
        <p:spPr>
          <a:xfrm>
            <a:off x="685800" y="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Merge-Sort: Merge Example</a:t>
            </a:r>
            <a:endParaRPr/>
          </a:p>
        </p:txBody>
      </p:sp>
      <p:grpSp>
        <p:nvGrpSpPr>
          <p:cNvPr id="907" name="Google Shape;907;p50"/>
          <p:cNvGrpSpPr/>
          <p:nvPr/>
        </p:nvGrpSpPr>
        <p:grpSpPr>
          <a:xfrm>
            <a:off x="1536700" y="2717800"/>
            <a:ext cx="2438400" cy="436562"/>
            <a:chOff x="968" y="1721"/>
            <a:chExt cx="1536" cy="275"/>
          </a:xfrm>
        </p:grpSpPr>
        <p:sp>
          <p:nvSpPr>
            <p:cNvPr id="908" name="Google Shape;908;p50"/>
            <p:cNvSpPr txBox="1"/>
            <p:nvPr/>
          </p:nvSpPr>
          <p:spPr>
            <a:xfrm>
              <a:off x="968" y="1721"/>
              <a:ext cx="384" cy="275"/>
            </a:xfrm>
            <a:prstGeom prst="rect">
              <a:avLst/>
            </a:prstGeom>
            <a:solidFill>
              <a:srgbClr val="009900"/>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Arial"/>
                <a:buNone/>
              </a:pPr>
              <a:r>
                <a:rPr b="0" i="0" lang="en-US" sz="2400" u="none">
                  <a:solidFill>
                    <a:schemeClr val="lt1"/>
                  </a:solidFill>
                  <a:latin typeface="Arial"/>
                  <a:ea typeface="Arial"/>
                  <a:cs typeface="Arial"/>
                  <a:sym typeface="Arial"/>
                </a:rPr>
                <a:t>2</a:t>
              </a:r>
              <a:endParaRPr/>
            </a:p>
          </p:txBody>
        </p:sp>
        <p:sp>
          <p:nvSpPr>
            <p:cNvPr id="909" name="Google Shape;909;p50"/>
            <p:cNvSpPr txBox="1"/>
            <p:nvPr/>
          </p:nvSpPr>
          <p:spPr>
            <a:xfrm>
              <a:off x="1352" y="1721"/>
              <a:ext cx="384" cy="275"/>
            </a:xfrm>
            <a:prstGeom prst="rect">
              <a:avLst/>
            </a:prstGeom>
            <a:solidFill>
              <a:srgbClr val="009900"/>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Arial"/>
                <a:buNone/>
              </a:pPr>
              <a:r>
                <a:rPr b="0" i="0" lang="en-US" sz="2400" u="none">
                  <a:solidFill>
                    <a:schemeClr val="lt1"/>
                  </a:solidFill>
                  <a:latin typeface="Arial"/>
                  <a:ea typeface="Arial"/>
                  <a:cs typeface="Arial"/>
                  <a:sym typeface="Arial"/>
                </a:rPr>
                <a:t>3</a:t>
              </a:r>
              <a:endParaRPr/>
            </a:p>
          </p:txBody>
        </p:sp>
        <p:sp>
          <p:nvSpPr>
            <p:cNvPr id="910" name="Google Shape;910;p50"/>
            <p:cNvSpPr txBox="1"/>
            <p:nvPr/>
          </p:nvSpPr>
          <p:spPr>
            <a:xfrm>
              <a:off x="1736" y="1721"/>
              <a:ext cx="384" cy="275"/>
            </a:xfrm>
            <a:prstGeom prst="rect">
              <a:avLst/>
            </a:prstGeom>
            <a:solidFill>
              <a:srgbClr val="009900"/>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Arial"/>
                <a:buNone/>
              </a:pPr>
              <a:r>
                <a:rPr b="0" i="0" lang="en-US" sz="2400" u="none">
                  <a:solidFill>
                    <a:schemeClr val="lt1"/>
                  </a:solidFill>
                  <a:latin typeface="Arial"/>
                  <a:ea typeface="Arial"/>
                  <a:cs typeface="Arial"/>
                  <a:sym typeface="Arial"/>
                </a:rPr>
                <a:t>7</a:t>
              </a:r>
              <a:endParaRPr/>
            </a:p>
          </p:txBody>
        </p:sp>
        <p:sp>
          <p:nvSpPr>
            <p:cNvPr id="911" name="Google Shape;911;p50"/>
            <p:cNvSpPr txBox="1"/>
            <p:nvPr/>
          </p:nvSpPr>
          <p:spPr>
            <a:xfrm>
              <a:off x="2120" y="1721"/>
              <a:ext cx="384" cy="275"/>
            </a:xfrm>
            <a:prstGeom prst="rect">
              <a:avLst/>
            </a:prstGeom>
            <a:solidFill>
              <a:srgbClr val="009900"/>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Arial"/>
                <a:buNone/>
              </a:pPr>
              <a:r>
                <a:rPr b="0" i="0" lang="en-US" sz="2400" u="none">
                  <a:solidFill>
                    <a:schemeClr val="lt1"/>
                  </a:solidFill>
                  <a:latin typeface="Arial"/>
                  <a:ea typeface="Arial"/>
                  <a:cs typeface="Arial"/>
                  <a:sym typeface="Arial"/>
                </a:rPr>
                <a:t>8</a:t>
              </a:r>
              <a:endParaRPr/>
            </a:p>
          </p:txBody>
        </p:sp>
      </p:grpSp>
      <p:grpSp>
        <p:nvGrpSpPr>
          <p:cNvPr id="912" name="Google Shape;912;p50"/>
          <p:cNvGrpSpPr/>
          <p:nvPr/>
        </p:nvGrpSpPr>
        <p:grpSpPr>
          <a:xfrm>
            <a:off x="3975100" y="2717800"/>
            <a:ext cx="2438400" cy="436562"/>
            <a:chOff x="2504" y="1721"/>
            <a:chExt cx="1536" cy="275"/>
          </a:xfrm>
        </p:grpSpPr>
        <p:sp>
          <p:nvSpPr>
            <p:cNvPr id="913" name="Google Shape;913;p50"/>
            <p:cNvSpPr txBox="1"/>
            <p:nvPr/>
          </p:nvSpPr>
          <p:spPr>
            <a:xfrm>
              <a:off x="2504" y="1721"/>
              <a:ext cx="384" cy="275"/>
            </a:xfrm>
            <a:prstGeom prst="rect">
              <a:avLst/>
            </a:prstGeom>
            <a:solidFill>
              <a:srgbClr val="FF0000"/>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Arial"/>
                <a:buNone/>
              </a:pPr>
              <a:r>
                <a:rPr b="0" i="0" lang="en-US" sz="2400" u="none">
                  <a:solidFill>
                    <a:schemeClr val="lt1"/>
                  </a:solidFill>
                  <a:latin typeface="Arial"/>
                  <a:ea typeface="Arial"/>
                  <a:cs typeface="Arial"/>
                  <a:sym typeface="Arial"/>
                </a:rPr>
                <a:t>1</a:t>
              </a:r>
              <a:endParaRPr/>
            </a:p>
          </p:txBody>
        </p:sp>
        <p:sp>
          <p:nvSpPr>
            <p:cNvPr id="914" name="Google Shape;914;p50"/>
            <p:cNvSpPr txBox="1"/>
            <p:nvPr/>
          </p:nvSpPr>
          <p:spPr>
            <a:xfrm>
              <a:off x="2888" y="1721"/>
              <a:ext cx="384" cy="275"/>
            </a:xfrm>
            <a:prstGeom prst="rect">
              <a:avLst/>
            </a:prstGeom>
            <a:solidFill>
              <a:srgbClr val="FF0000"/>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Arial"/>
                <a:buNone/>
              </a:pPr>
              <a:r>
                <a:rPr b="0" i="0" lang="en-US" sz="2400" u="none">
                  <a:solidFill>
                    <a:schemeClr val="lt1"/>
                  </a:solidFill>
                  <a:latin typeface="Arial"/>
                  <a:ea typeface="Arial"/>
                  <a:cs typeface="Arial"/>
                  <a:sym typeface="Arial"/>
                </a:rPr>
                <a:t>4</a:t>
              </a:r>
              <a:endParaRPr/>
            </a:p>
          </p:txBody>
        </p:sp>
        <p:sp>
          <p:nvSpPr>
            <p:cNvPr id="915" name="Google Shape;915;p50"/>
            <p:cNvSpPr txBox="1"/>
            <p:nvPr/>
          </p:nvSpPr>
          <p:spPr>
            <a:xfrm>
              <a:off x="3272" y="1721"/>
              <a:ext cx="384" cy="275"/>
            </a:xfrm>
            <a:prstGeom prst="rect">
              <a:avLst/>
            </a:prstGeom>
            <a:solidFill>
              <a:srgbClr val="FF0000"/>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Arial"/>
                <a:buNone/>
              </a:pPr>
              <a:r>
                <a:rPr b="0" i="0" lang="en-US" sz="2400" u="none">
                  <a:solidFill>
                    <a:schemeClr val="lt1"/>
                  </a:solidFill>
                  <a:latin typeface="Arial"/>
                  <a:ea typeface="Arial"/>
                  <a:cs typeface="Arial"/>
                  <a:sym typeface="Arial"/>
                </a:rPr>
                <a:t>5</a:t>
              </a:r>
              <a:endParaRPr/>
            </a:p>
          </p:txBody>
        </p:sp>
        <p:sp>
          <p:nvSpPr>
            <p:cNvPr id="916" name="Google Shape;916;p50"/>
            <p:cNvSpPr txBox="1"/>
            <p:nvPr/>
          </p:nvSpPr>
          <p:spPr>
            <a:xfrm>
              <a:off x="3656" y="1721"/>
              <a:ext cx="384" cy="275"/>
            </a:xfrm>
            <a:prstGeom prst="rect">
              <a:avLst/>
            </a:prstGeom>
            <a:solidFill>
              <a:srgbClr val="FF0000"/>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Arial"/>
                <a:buNone/>
              </a:pPr>
              <a:r>
                <a:rPr b="0" i="0" lang="en-US" sz="2400" u="none">
                  <a:solidFill>
                    <a:schemeClr val="lt1"/>
                  </a:solidFill>
                  <a:latin typeface="Arial"/>
                  <a:ea typeface="Arial"/>
                  <a:cs typeface="Arial"/>
                  <a:sym typeface="Arial"/>
                </a:rPr>
                <a:t>6</a:t>
              </a:r>
              <a:endParaRPr/>
            </a:p>
          </p:txBody>
        </p:sp>
      </p:grpSp>
      <p:sp>
        <p:nvSpPr>
          <p:cNvPr id="917" name="Google Shape;917;p50"/>
          <p:cNvSpPr txBox="1"/>
          <p:nvPr/>
        </p:nvSpPr>
        <p:spPr>
          <a:xfrm>
            <a:off x="669925" y="2663825"/>
            <a:ext cx="635000" cy="457200"/>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2400"/>
              <a:buFont typeface="Courier New"/>
              <a:buNone/>
            </a:pPr>
            <a:r>
              <a:rPr b="0" i="0" lang="en-US" sz="2400" u="none">
                <a:solidFill>
                  <a:schemeClr val="dk1"/>
                </a:solidFill>
                <a:latin typeface="Courier New"/>
                <a:ea typeface="Courier New"/>
                <a:cs typeface="Courier New"/>
                <a:sym typeface="Courier New"/>
              </a:rPr>
              <a:t>A:</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2" name="Shape 922"/>
        <p:cNvGrpSpPr/>
        <p:nvPr/>
      </p:nvGrpSpPr>
      <p:grpSpPr>
        <a:xfrm>
          <a:off x="0" y="0"/>
          <a:ext cx="0" cy="0"/>
          <a:chOff x="0" y="0"/>
          <a:chExt cx="0" cy="0"/>
        </a:xfrm>
      </p:grpSpPr>
      <p:sp>
        <p:nvSpPr>
          <p:cNvPr id="923" name="Google Shape;923;p51"/>
          <p:cNvSpPr txBox="1"/>
          <p:nvPr>
            <p:ph type="title"/>
          </p:nvPr>
        </p:nvSpPr>
        <p:spPr>
          <a:xfrm>
            <a:off x="685800" y="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Merge-Sort: Merge Example</a:t>
            </a:r>
            <a:endParaRPr/>
          </a:p>
        </p:txBody>
      </p:sp>
      <p:sp>
        <p:nvSpPr>
          <p:cNvPr id="924" name="Google Shape;924;p51"/>
          <p:cNvSpPr txBox="1"/>
          <p:nvPr/>
        </p:nvSpPr>
        <p:spPr>
          <a:xfrm>
            <a:off x="1441450" y="2632075"/>
            <a:ext cx="609600" cy="436562"/>
          </a:xfrm>
          <a:prstGeom prst="rect">
            <a:avLst/>
          </a:prstGeom>
          <a:solidFill>
            <a:schemeClr val="lt1"/>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Arial"/>
              <a:buNone/>
            </a:pPr>
            <a:r>
              <a:rPr b="0" i="0" lang="en-US" sz="2400" u="none">
                <a:solidFill>
                  <a:schemeClr val="lt1"/>
                </a:solidFill>
                <a:latin typeface="Arial"/>
                <a:ea typeface="Arial"/>
                <a:cs typeface="Arial"/>
                <a:sym typeface="Arial"/>
              </a:rPr>
              <a:t>3</a:t>
            </a:r>
            <a:endParaRPr/>
          </a:p>
        </p:txBody>
      </p:sp>
      <p:sp>
        <p:nvSpPr>
          <p:cNvPr id="925" name="Google Shape;925;p51"/>
          <p:cNvSpPr txBox="1"/>
          <p:nvPr/>
        </p:nvSpPr>
        <p:spPr>
          <a:xfrm>
            <a:off x="2051050" y="2632075"/>
            <a:ext cx="609600" cy="436562"/>
          </a:xfrm>
          <a:prstGeom prst="rect">
            <a:avLst/>
          </a:prstGeom>
          <a:solidFill>
            <a:schemeClr val="lt1"/>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Arial"/>
              <a:buNone/>
            </a:pPr>
            <a:r>
              <a:rPr b="0" i="0" lang="en-US" sz="2400" u="none">
                <a:solidFill>
                  <a:schemeClr val="lt1"/>
                </a:solidFill>
                <a:latin typeface="Arial"/>
                <a:ea typeface="Arial"/>
                <a:cs typeface="Arial"/>
                <a:sym typeface="Arial"/>
              </a:rPr>
              <a:t>5</a:t>
            </a:r>
            <a:endParaRPr/>
          </a:p>
        </p:txBody>
      </p:sp>
      <p:sp>
        <p:nvSpPr>
          <p:cNvPr id="926" name="Google Shape;926;p51"/>
          <p:cNvSpPr txBox="1"/>
          <p:nvPr/>
        </p:nvSpPr>
        <p:spPr>
          <a:xfrm>
            <a:off x="2660650" y="2632075"/>
            <a:ext cx="609600" cy="436562"/>
          </a:xfrm>
          <a:prstGeom prst="rect">
            <a:avLst/>
          </a:prstGeom>
          <a:solidFill>
            <a:schemeClr val="lt1"/>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Arial"/>
              <a:buNone/>
            </a:pPr>
            <a:r>
              <a:rPr b="0" i="0" lang="en-US" sz="2400" u="none">
                <a:solidFill>
                  <a:schemeClr val="lt1"/>
                </a:solidFill>
                <a:latin typeface="Arial"/>
                <a:ea typeface="Arial"/>
                <a:cs typeface="Arial"/>
                <a:sym typeface="Arial"/>
              </a:rPr>
              <a:t>15</a:t>
            </a:r>
            <a:endParaRPr/>
          </a:p>
        </p:txBody>
      </p:sp>
      <p:sp>
        <p:nvSpPr>
          <p:cNvPr id="927" name="Google Shape;927;p51"/>
          <p:cNvSpPr txBox="1"/>
          <p:nvPr/>
        </p:nvSpPr>
        <p:spPr>
          <a:xfrm>
            <a:off x="3270250" y="2632075"/>
            <a:ext cx="609600" cy="436562"/>
          </a:xfrm>
          <a:prstGeom prst="rect">
            <a:avLst/>
          </a:prstGeom>
          <a:solidFill>
            <a:schemeClr val="lt1"/>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Arial"/>
              <a:buNone/>
            </a:pPr>
            <a:r>
              <a:rPr b="0" i="0" lang="en-US" sz="2400" u="none">
                <a:solidFill>
                  <a:schemeClr val="lt1"/>
                </a:solidFill>
                <a:latin typeface="Arial"/>
                <a:ea typeface="Arial"/>
                <a:cs typeface="Arial"/>
                <a:sym typeface="Arial"/>
              </a:rPr>
              <a:t>28</a:t>
            </a:r>
            <a:endParaRPr/>
          </a:p>
        </p:txBody>
      </p:sp>
      <p:sp>
        <p:nvSpPr>
          <p:cNvPr id="928" name="Google Shape;928;p51"/>
          <p:cNvSpPr txBox="1"/>
          <p:nvPr/>
        </p:nvSpPr>
        <p:spPr>
          <a:xfrm>
            <a:off x="3879850" y="2632075"/>
            <a:ext cx="609600" cy="436562"/>
          </a:xfrm>
          <a:prstGeom prst="rect">
            <a:avLst/>
          </a:prstGeom>
          <a:solidFill>
            <a:schemeClr val="lt1"/>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Arial"/>
              <a:buNone/>
            </a:pPr>
            <a:r>
              <a:rPr b="0" i="0" lang="en-US" sz="2400" u="none">
                <a:solidFill>
                  <a:schemeClr val="lt1"/>
                </a:solidFill>
                <a:latin typeface="Arial"/>
                <a:ea typeface="Arial"/>
                <a:cs typeface="Arial"/>
                <a:sym typeface="Arial"/>
              </a:rPr>
              <a:t>30</a:t>
            </a:r>
            <a:endParaRPr/>
          </a:p>
        </p:txBody>
      </p:sp>
      <p:sp>
        <p:nvSpPr>
          <p:cNvPr id="929" name="Google Shape;929;p51"/>
          <p:cNvSpPr txBox="1"/>
          <p:nvPr/>
        </p:nvSpPr>
        <p:spPr>
          <a:xfrm>
            <a:off x="4489450" y="2632075"/>
            <a:ext cx="609600" cy="436562"/>
          </a:xfrm>
          <a:prstGeom prst="rect">
            <a:avLst/>
          </a:prstGeom>
          <a:solidFill>
            <a:schemeClr val="lt1"/>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Arial"/>
              <a:buNone/>
            </a:pPr>
            <a:r>
              <a:rPr b="0" i="0" lang="en-US" sz="2400" u="none">
                <a:solidFill>
                  <a:schemeClr val="lt1"/>
                </a:solidFill>
                <a:latin typeface="Arial"/>
                <a:ea typeface="Arial"/>
                <a:cs typeface="Arial"/>
                <a:sym typeface="Arial"/>
              </a:rPr>
              <a:t>6</a:t>
            </a:r>
            <a:endParaRPr/>
          </a:p>
        </p:txBody>
      </p:sp>
      <p:sp>
        <p:nvSpPr>
          <p:cNvPr id="930" name="Google Shape;930;p51"/>
          <p:cNvSpPr txBox="1"/>
          <p:nvPr/>
        </p:nvSpPr>
        <p:spPr>
          <a:xfrm>
            <a:off x="5099050" y="2632075"/>
            <a:ext cx="609600" cy="436562"/>
          </a:xfrm>
          <a:prstGeom prst="rect">
            <a:avLst/>
          </a:prstGeom>
          <a:solidFill>
            <a:schemeClr val="lt1"/>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Arial"/>
              <a:buNone/>
            </a:pPr>
            <a:r>
              <a:rPr b="0" i="0" lang="en-US" sz="2400" u="none">
                <a:solidFill>
                  <a:schemeClr val="lt1"/>
                </a:solidFill>
                <a:latin typeface="Arial"/>
                <a:ea typeface="Arial"/>
                <a:cs typeface="Arial"/>
                <a:sym typeface="Arial"/>
              </a:rPr>
              <a:t>10</a:t>
            </a:r>
            <a:endParaRPr/>
          </a:p>
        </p:txBody>
      </p:sp>
      <p:sp>
        <p:nvSpPr>
          <p:cNvPr id="931" name="Google Shape;931;p51"/>
          <p:cNvSpPr txBox="1"/>
          <p:nvPr/>
        </p:nvSpPr>
        <p:spPr>
          <a:xfrm>
            <a:off x="5708650" y="2632075"/>
            <a:ext cx="609600" cy="436562"/>
          </a:xfrm>
          <a:prstGeom prst="rect">
            <a:avLst/>
          </a:prstGeom>
          <a:solidFill>
            <a:schemeClr val="lt1"/>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Arial"/>
              <a:buNone/>
            </a:pPr>
            <a:r>
              <a:rPr b="0" i="0" lang="en-US" sz="2400" u="none">
                <a:solidFill>
                  <a:schemeClr val="lt1"/>
                </a:solidFill>
                <a:latin typeface="Arial"/>
                <a:ea typeface="Arial"/>
                <a:cs typeface="Arial"/>
                <a:sym typeface="Arial"/>
              </a:rPr>
              <a:t>14</a:t>
            </a:r>
            <a:endParaRPr/>
          </a:p>
        </p:txBody>
      </p:sp>
      <p:sp>
        <p:nvSpPr>
          <p:cNvPr id="932" name="Google Shape;932;p51"/>
          <p:cNvSpPr txBox="1"/>
          <p:nvPr/>
        </p:nvSpPr>
        <p:spPr>
          <a:xfrm>
            <a:off x="590550" y="4365625"/>
            <a:ext cx="427037" cy="519112"/>
          </a:xfrm>
          <a:prstGeom prst="rect">
            <a:avLst/>
          </a:prstGeom>
          <a:noFill/>
          <a:ln>
            <a:noFill/>
          </a:ln>
        </p:spPr>
        <p:txBody>
          <a:bodyPr anchorCtr="0" anchor="t" bIns="46025" lIns="0" spcFirstLastPara="1" rIns="0" wrap="square" tIns="46025">
            <a:spAutoFit/>
          </a:bodyPr>
          <a:lstStyle/>
          <a:p>
            <a:pPr indent="0" lvl="0" marL="0" marR="0" rtl="0" algn="l">
              <a:lnSpc>
                <a:spcPct val="100000"/>
              </a:lnSpc>
              <a:spcBef>
                <a:spcPts val="0"/>
              </a:spcBef>
              <a:spcAft>
                <a:spcPts val="0"/>
              </a:spcAft>
              <a:buClr>
                <a:schemeClr val="dk2"/>
              </a:buClr>
              <a:buSzPts val="2800"/>
              <a:buFont typeface="Courier New"/>
              <a:buNone/>
            </a:pPr>
            <a:r>
              <a:rPr b="0" i="0" lang="en-US" sz="2800" u="none">
                <a:solidFill>
                  <a:schemeClr val="dk2"/>
                </a:solidFill>
                <a:latin typeface="Courier New"/>
                <a:ea typeface="Courier New"/>
                <a:cs typeface="Courier New"/>
                <a:sym typeface="Courier New"/>
              </a:rPr>
              <a:t>L:</a:t>
            </a:r>
            <a:endParaRPr/>
          </a:p>
        </p:txBody>
      </p:sp>
      <p:sp>
        <p:nvSpPr>
          <p:cNvPr id="933" name="Google Shape;933;p51"/>
          <p:cNvSpPr txBox="1"/>
          <p:nvPr/>
        </p:nvSpPr>
        <p:spPr>
          <a:xfrm>
            <a:off x="984250" y="2147887"/>
            <a:ext cx="635000" cy="457200"/>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2400"/>
              <a:buFont typeface="Courier New"/>
              <a:buNone/>
            </a:pPr>
            <a:r>
              <a:rPr b="0" i="0" lang="en-US" sz="2400" u="none">
                <a:solidFill>
                  <a:schemeClr val="dk1"/>
                </a:solidFill>
                <a:latin typeface="Courier New"/>
                <a:ea typeface="Courier New"/>
                <a:cs typeface="Courier New"/>
                <a:sym typeface="Courier New"/>
              </a:rPr>
              <a:t>A:</a:t>
            </a:r>
            <a:endParaRPr/>
          </a:p>
        </p:txBody>
      </p:sp>
      <p:sp>
        <p:nvSpPr>
          <p:cNvPr id="934" name="Google Shape;934;p51"/>
          <p:cNvSpPr txBox="1"/>
          <p:nvPr/>
        </p:nvSpPr>
        <p:spPr>
          <a:xfrm>
            <a:off x="914400" y="4875212"/>
            <a:ext cx="609600" cy="436562"/>
          </a:xfrm>
          <a:prstGeom prst="rect">
            <a:avLst/>
          </a:prstGeom>
          <a:solidFill>
            <a:srgbClr val="009900"/>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Arial"/>
              <a:buNone/>
            </a:pPr>
            <a:r>
              <a:rPr b="0" i="0" lang="en-US" sz="2400" u="none">
                <a:solidFill>
                  <a:schemeClr val="lt1"/>
                </a:solidFill>
                <a:latin typeface="Arial"/>
                <a:ea typeface="Arial"/>
                <a:cs typeface="Arial"/>
                <a:sym typeface="Arial"/>
              </a:rPr>
              <a:t>3</a:t>
            </a:r>
            <a:endParaRPr/>
          </a:p>
        </p:txBody>
      </p:sp>
      <p:sp>
        <p:nvSpPr>
          <p:cNvPr id="935" name="Google Shape;935;p51"/>
          <p:cNvSpPr txBox="1"/>
          <p:nvPr/>
        </p:nvSpPr>
        <p:spPr>
          <a:xfrm>
            <a:off x="1533525" y="4875212"/>
            <a:ext cx="609600" cy="436562"/>
          </a:xfrm>
          <a:prstGeom prst="rect">
            <a:avLst/>
          </a:prstGeom>
          <a:solidFill>
            <a:srgbClr val="009900"/>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Arial"/>
              <a:buNone/>
            </a:pPr>
            <a:r>
              <a:rPr b="0" i="0" lang="en-US" sz="2400" u="none">
                <a:solidFill>
                  <a:schemeClr val="lt1"/>
                </a:solidFill>
                <a:latin typeface="Arial"/>
                <a:ea typeface="Arial"/>
                <a:cs typeface="Arial"/>
                <a:sym typeface="Arial"/>
              </a:rPr>
              <a:t>15</a:t>
            </a:r>
            <a:endParaRPr/>
          </a:p>
        </p:txBody>
      </p:sp>
      <p:sp>
        <p:nvSpPr>
          <p:cNvPr id="936" name="Google Shape;936;p51"/>
          <p:cNvSpPr txBox="1"/>
          <p:nvPr/>
        </p:nvSpPr>
        <p:spPr>
          <a:xfrm>
            <a:off x="2143125" y="4875212"/>
            <a:ext cx="609600" cy="436562"/>
          </a:xfrm>
          <a:prstGeom prst="rect">
            <a:avLst/>
          </a:prstGeom>
          <a:solidFill>
            <a:srgbClr val="009900"/>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Arial"/>
              <a:buNone/>
            </a:pPr>
            <a:r>
              <a:rPr b="0" i="0" lang="en-US" sz="2400" u="none">
                <a:solidFill>
                  <a:schemeClr val="lt1"/>
                </a:solidFill>
                <a:latin typeface="Arial"/>
                <a:ea typeface="Arial"/>
                <a:cs typeface="Arial"/>
                <a:sym typeface="Arial"/>
              </a:rPr>
              <a:t>28</a:t>
            </a:r>
            <a:endParaRPr/>
          </a:p>
        </p:txBody>
      </p:sp>
      <p:sp>
        <p:nvSpPr>
          <p:cNvPr id="937" name="Google Shape;937;p51"/>
          <p:cNvSpPr txBox="1"/>
          <p:nvPr/>
        </p:nvSpPr>
        <p:spPr>
          <a:xfrm>
            <a:off x="2752725" y="4875212"/>
            <a:ext cx="609600" cy="436562"/>
          </a:xfrm>
          <a:prstGeom prst="rect">
            <a:avLst/>
          </a:prstGeom>
          <a:solidFill>
            <a:srgbClr val="009900"/>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Arial"/>
              <a:buNone/>
            </a:pPr>
            <a:r>
              <a:rPr b="0" i="0" lang="en-US" sz="2400" u="none">
                <a:solidFill>
                  <a:schemeClr val="lt1"/>
                </a:solidFill>
                <a:latin typeface="Arial"/>
                <a:ea typeface="Arial"/>
                <a:cs typeface="Arial"/>
                <a:sym typeface="Arial"/>
              </a:rPr>
              <a:t>30</a:t>
            </a:r>
            <a:endParaRPr/>
          </a:p>
        </p:txBody>
      </p:sp>
      <p:sp>
        <p:nvSpPr>
          <p:cNvPr id="938" name="Google Shape;938;p51"/>
          <p:cNvSpPr txBox="1"/>
          <p:nvPr/>
        </p:nvSpPr>
        <p:spPr>
          <a:xfrm>
            <a:off x="5014912" y="4889500"/>
            <a:ext cx="609600" cy="436562"/>
          </a:xfrm>
          <a:prstGeom prst="rect">
            <a:avLst/>
          </a:prstGeom>
          <a:solidFill>
            <a:srgbClr val="FF0000"/>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Arial"/>
              <a:buNone/>
            </a:pPr>
            <a:r>
              <a:rPr b="0" i="0" lang="en-US" sz="2400" u="none">
                <a:solidFill>
                  <a:schemeClr val="lt1"/>
                </a:solidFill>
                <a:latin typeface="Arial"/>
                <a:ea typeface="Arial"/>
                <a:cs typeface="Arial"/>
                <a:sym typeface="Arial"/>
              </a:rPr>
              <a:t>6</a:t>
            </a:r>
            <a:endParaRPr/>
          </a:p>
        </p:txBody>
      </p:sp>
      <p:sp>
        <p:nvSpPr>
          <p:cNvPr id="939" name="Google Shape;939;p51"/>
          <p:cNvSpPr txBox="1"/>
          <p:nvPr/>
        </p:nvSpPr>
        <p:spPr>
          <a:xfrm>
            <a:off x="5624512" y="4889500"/>
            <a:ext cx="609600" cy="436562"/>
          </a:xfrm>
          <a:prstGeom prst="rect">
            <a:avLst/>
          </a:prstGeom>
          <a:solidFill>
            <a:srgbClr val="FF0000"/>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Arial"/>
              <a:buNone/>
            </a:pPr>
            <a:r>
              <a:rPr b="0" i="0" lang="en-US" sz="2400" u="none">
                <a:solidFill>
                  <a:schemeClr val="lt1"/>
                </a:solidFill>
                <a:latin typeface="Arial"/>
                <a:ea typeface="Arial"/>
                <a:cs typeface="Arial"/>
                <a:sym typeface="Arial"/>
              </a:rPr>
              <a:t>10</a:t>
            </a:r>
            <a:endParaRPr/>
          </a:p>
        </p:txBody>
      </p:sp>
      <p:sp>
        <p:nvSpPr>
          <p:cNvPr id="940" name="Google Shape;940;p51"/>
          <p:cNvSpPr txBox="1"/>
          <p:nvPr/>
        </p:nvSpPr>
        <p:spPr>
          <a:xfrm>
            <a:off x="6234112" y="4889500"/>
            <a:ext cx="609600" cy="436562"/>
          </a:xfrm>
          <a:prstGeom prst="rect">
            <a:avLst/>
          </a:prstGeom>
          <a:solidFill>
            <a:srgbClr val="FF0000"/>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Arial"/>
              <a:buNone/>
            </a:pPr>
            <a:r>
              <a:rPr b="0" i="0" lang="en-US" sz="2400" u="none">
                <a:solidFill>
                  <a:schemeClr val="lt1"/>
                </a:solidFill>
                <a:latin typeface="Arial"/>
                <a:ea typeface="Arial"/>
                <a:cs typeface="Arial"/>
                <a:sym typeface="Arial"/>
              </a:rPr>
              <a:t>14</a:t>
            </a:r>
            <a:endParaRPr/>
          </a:p>
        </p:txBody>
      </p:sp>
      <p:sp>
        <p:nvSpPr>
          <p:cNvPr id="941" name="Google Shape;941;p51"/>
          <p:cNvSpPr txBox="1"/>
          <p:nvPr/>
        </p:nvSpPr>
        <p:spPr>
          <a:xfrm>
            <a:off x="6843712" y="4889500"/>
            <a:ext cx="609600" cy="436562"/>
          </a:xfrm>
          <a:prstGeom prst="rect">
            <a:avLst/>
          </a:prstGeom>
          <a:solidFill>
            <a:srgbClr val="FF0000"/>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Arial"/>
              <a:buNone/>
            </a:pPr>
            <a:r>
              <a:rPr b="0" i="0" lang="en-US" sz="2400" u="none">
                <a:solidFill>
                  <a:schemeClr val="lt1"/>
                </a:solidFill>
                <a:latin typeface="Arial"/>
                <a:ea typeface="Arial"/>
                <a:cs typeface="Arial"/>
                <a:sym typeface="Arial"/>
              </a:rPr>
              <a:t>22</a:t>
            </a:r>
            <a:endParaRPr/>
          </a:p>
        </p:txBody>
      </p:sp>
      <p:sp>
        <p:nvSpPr>
          <p:cNvPr id="942" name="Google Shape;942;p51"/>
          <p:cNvSpPr txBox="1"/>
          <p:nvPr/>
        </p:nvSpPr>
        <p:spPr>
          <a:xfrm>
            <a:off x="4832350" y="4343400"/>
            <a:ext cx="427037" cy="519112"/>
          </a:xfrm>
          <a:prstGeom prst="rect">
            <a:avLst/>
          </a:prstGeom>
          <a:noFill/>
          <a:ln>
            <a:noFill/>
          </a:ln>
        </p:spPr>
        <p:txBody>
          <a:bodyPr anchorCtr="0" anchor="t" bIns="46025" lIns="0" spcFirstLastPara="1" rIns="0" wrap="square" tIns="46025">
            <a:spAutoFit/>
          </a:bodyPr>
          <a:lstStyle/>
          <a:p>
            <a:pPr indent="0" lvl="0" marL="0" marR="0" rtl="0" algn="l">
              <a:lnSpc>
                <a:spcPct val="100000"/>
              </a:lnSpc>
              <a:spcBef>
                <a:spcPts val="0"/>
              </a:spcBef>
              <a:spcAft>
                <a:spcPts val="0"/>
              </a:spcAft>
              <a:buClr>
                <a:schemeClr val="dk2"/>
              </a:buClr>
              <a:buSzPts val="2800"/>
              <a:buFont typeface="Courier New"/>
              <a:buNone/>
            </a:pPr>
            <a:r>
              <a:rPr b="0" i="0" lang="en-US" sz="2800" u="none">
                <a:solidFill>
                  <a:schemeClr val="dk2"/>
                </a:solidFill>
                <a:latin typeface="Courier New"/>
                <a:ea typeface="Courier New"/>
                <a:cs typeface="Courier New"/>
                <a:sym typeface="Courier New"/>
              </a:rPr>
              <a:t>R:</a:t>
            </a:r>
            <a:endParaRPr/>
          </a:p>
        </p:txBody>
      </p:sp>
      <p:sp>
        <p:nvSpPr>
          <p:cNvPr id="943" name="Google Shape;943;p51"/>
          <p:cNvSpPr txBox="1"/>
          <p:nvPr/>
        </p:nvSpPr>
        <p:spPr>
          <a:xfrm>
            <a:off x="1074737" y="5797550"/>
            <a:ext cx="438150" cy="396875"/>
          </a:xfrm>
          <a:prstGeom prst="rect">
            <a:avLst/>
          </a:prstGeom>
          <a:noFill/>
          <a:ln>
            <a:noFill/>
          </a:ln>
        </p:spPr>
        <p:txBody>
          <a:bodyPr anchorCtr="0" anchor="t" bIns="45700" lIns="0" spcFirstLastPara="1" rIns="0" wrap="square" tIns="45700">
            <a:spAutoFit/>
          </a:bodyPr>
          <a:lstStyle/>
          <a:p>
            <a:pPr indent="0" lvl="0" marL="0" marR="0" rtl="0" algn="ctr">
              <a:lnSpc>
                <a:spcPct val="100000"/>
              </a:lnSpc>
              <a:spcBef>
                <a:spcPts val="0"/>
              </a:spcBef>
              <a:spcAft>
                <a:spcPts val="0"/>
              </a:spcAft>
              <a:buClr>
                <a:srgbClr val="009900"/>
              </a:buClr>
              <a:buSzPts val="2000"/>
              <a:buFont typeface="Arial"/>
              <a:buNone/>
            </a:pPr>
            <a:r>
              <a:rPr b="0" i="0" lang="en-US" sz="2000" u="none">
                <a:solidFill>
                  <a:srgbClr val="009900"/>
                </a:solidFill>
                <a:latin typeface="Arial"/>
                <a:ea typeface="Arial"/>
                <a:cs typeface="Arial"/>
                <a:sym typeface="Arial"/>
              </a:rPr>
              <a:t>i=0</a:t>
            </a:r>
            <a:endParaRPr/>
          </a:p>
        </p:txBody>
      </p:sp>
      <p:sp>
        <p:nvSpPr>
          <p:cNvPr id="944" name="Google Shape;944;p51"/>
          <p:cNvSpPr txBox="1"/>
          <p:nvPr/>
        </p:nvSpPr>
        <p:spPr>
          <a:xfrm>
            <a:off x="5073650" y="5818187"/>
            <a:ext cx="684212" cy="3968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0000"/>
              </a:buClr>
              <a:buSzPts val="2000"/>
              <a:buFont typeface="Arial"/>
              <a:buNone/>
            </a:pPr>
            <a:r>
              <a:rPr b="0" i="0" lang="en-US" sz="2000" u="none">
                <a:solidFill>
                  <a:srgbClr val="FF0000"/>
                </a:solidFill>
                <a:latin typeface="Arial"/>
                <a:ea typeface="Arial"/>
                <a:cs typeface="Arial"/>
                <a:sym typeface="Arial"/>
              </a:rPr>
              <a:t>j=0</a:t>
            </a:r>
            <a:endParaRPr/>
          </a:p>
        </p:txBody>
      </p:sp>
      <p:sp>
        <p:nvSpPr>
          <p:cNvPr id="945" name="Google Shape;945;p51"/>
          <p:cNvSpPr txBox="1"/>
          <p:nvPr/>
        </p:nvSpPr>
        <p:spPr>
          <a:xfrm>
            <a:off x="1465262" y="3403600"/>
            <a:ext cx="742950" cy="3968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FF"/>
              </a:buClr>
              <a:buSzPts val="2000"/>
              <a:buFont typeface="Arial"/>
              <a:buNone/>
            </a:pPr>
            <a:r>
              <a:rPr b="0" i="0" lang="en-US" sz="2000" u="none">
                <a:solidFill>
                  <a:srgbClr val="0000FF"/>
                </a:solidFill>
                <a:latin typeface="Arial"/>
                <a:ea typeface="Arial"/>
                <a:cs typeface="Arial"/>
                <a:sym typeface="Arial"/>
              </a:rPr>
              <a:t>k=0</a:t>
            </a:r>
            <a:endParaRPr/>
          </a:p>
        </p:txBody>
      </p:sp>
      <p:sp>
        <p:nvSpPr>
          <p:cNvPr id="946" name="Google Shape;946;p51"/>
          <p:cNvSpPr txBox="1"/>
          <p:nvPr/>
        </p:nvSpPr>
        <p:spPr>
          <a:xfrm>
            <a:off x="914400" y="4875212"/>
            <a:ext cx="609600" cy="436562"/>
          </a:xfrm>
          <a:prstGeom prst="rect">
            <a:avLst/>
          </a:prstGeom>
          <a:solidFill>
            <a:srgbClr val="009900"/>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Arial"/>
              <a:buNone/>
            </a:pPr>
            <a:r>
              <a:rPr b="0" i="0" lang="en-US" sz="2400" u="none">
                <a:solidFill>
                  <a:schemeClr val="lt1"/>
                </a:solidFill>
                <a:latin typeface="Arial"/>
                <a:ea typeface="Arial"/>
                <a:cs typeface="Arial"/>
                <a:sym typeface="Arial"/>
              </a:rPr>
              <a:t>2</a:t>
            </a:r>
            <a:endParaRPr/>
          </a:p>
        </p:txBody>
      </p:sp>
      <p:sp>
        <p:nvSpPr>
          <p:cNvPr id="947" name="Google Shape;947;p51"/>
          <p:cNvSpPr txBox="1"/>
          <p:nvPr/>
        </p:nvSpPr>
        <p:spPr>
          <a:xfrm>
            <a:off x="1533525" y="4875212"/>
            <a:ext cx="609600" cy="436562"/>
          </a:xfrm>
          <a:prstGeom prst="rect">
            <a:avLst/>
          </a:prstGeom>
          <a:solidFill>
            <a:srgbClr val="009900"/>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Arial"/>
              <a:buNone/>
            </a:pPr>
            <a:r>
              <a:rPr b="0" i="0" lang="en-US" sz="2400" u="none">
                <a:solidFill>
                  <a:schemeClr val="lt1"/>
                </a:solidFill>
                <a:latin typeface="Arial"/>
                <a:ea typeface="Arial"/>
                <a:cs typeface="Arial"/>
                <a:sym typeface="Arial"/>
              </a:rPr>
              <a:t>3</a:t>
            </a:r>
            <a:endParaRPr/>
          </a:p>
        </p:txBody>
      </p:sp>
      <p:sp>
        <p:nvSpPr>
          <p:cNvPr id="948" name="Google Shape;948;p51"/>
          <p:cNvSpPr txBox="1"/>
          <p:nvPr/>
        </p:nvSpPr>
        <p:spPr>
          <a:xfrm>
            <a:off x="2143125" y="4875212"/>
            <a:ext cx="609600" cy="436562"/>
          </a:xfrm>
          <a:prstGeom prst="rect">
            <a:avLst/>
          </a:prstGeom>
          <a:solidFill>
            <a:srgbClr val="009900"/>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Arial"/>
              <a:buNone/>
            </a:pPr>
            <a:r>
              <a:rPr b="0" i="0" lang="en-US" sz="2400" u="none">
                <a:solidFill>
                  <a:schemeClr val="lt1"/>
                </a:solidFill>
                <a:latin typeface="Arial"/>
                <a:ea typeface="Arial"/>
                <a:cs typeface="Arial"/>
                <a:sym typeface="Arial"/>
              </a:rPr>
              <a:t>7</a:t>
            </a:r>
            <a:endParaRPr/>
          </a:p>
        </p:txBody>
      </p:sp>
      <p:sp>
        <p:nvSpPr>
          <p:cNvPr id="949" name="Google Shape;949;p51"/>
          <p:cNvSpPr txBox="1"/>
          <p:nvPr/>
        </p:nvSpPr>
        <p:spPr>
          <a:xfrm>
            <a:off x="2752725" y="4875212"/>
            <a:ext cx="609600" cy="436562"/>
          </a:xfrm>
          <a:prstGeom prst="rect">
            <a:avLst/>
          </a:prstGeom>
          <a:solidFill>
            <a:srgbClr val="009900"/>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Arial"/>
              <a:buNone/>
            </a:pPr>
            <a:r>
              <a:rPr b="0" i="0" lang="en-US" sz="2400" u="none">
                <a:solidFill>
                  <a:schemeClr val="lt1"/>
                </a:solidFill>
                <a:latin typeface="Arial"/>
                <a:ea typeface="Arial"/>
                <a:cs typeface="Arial"/>
                <a:sym typeface="Arial"/>
              </a:rPr>
              <a:t>8</a:t>
            </a:r>
            <a:endParaRPr/>
          </a:p>
        </p:txBody>
      </p:sp>
      <p:sp>
        <p:nvSpPr>
          <p:cNvPr id="950" name="Google Shape;950;p51"/>
          <p:cNvSpPr txBox="1"/>
          <p:nvPr/>
        </p:nvSpPr>
        <p:spPr>
          <a:xfrm>
            <a:off x="5014912" y="4889500"/>
            <a:ext cx="609600" cy="436562"/>
          </a:xfrm>
          <a:prstGeom prst="rect">
            <a:avLst/>
          </a:prstGeom>
          <a:solidFill>
            <a:srgbClr val="FF0000"/>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Arial"/>
              <a:buNone/>
            </a:pPr>
            <a:r>
              <a:rPr b="0" i="0" lang="en-US" sz="2400" u="none">
                <a:solidFill>
                  <a:schemeClr val="lt1"/>
                </a:solidFill>
                <a:latin typeface="Arial"/>
                <a:ea typeface="Arial"/>
                <a:cs typeface="Arial"/>
                <a:sym typeface="Arial"/>
              </a:rPr>
              <a:t>1</a:t>
            </a:r>
            <a:endParaRPr/>
          </a:p>
        </p:txBody>
      </p:sp>
      <p:sp>
        <p:nvSpPr>
          <p:cNvPr id="951" name="Google Shape;951;p51"/>
          <p:cNvSpPr txBox="1"/>
          <p:nvPr/>
        </p:nvSpPr>
        <p:spPr>
          <a:xfrm>
            <a:off x="5624512" y="4889500"/>
            <a:ext cx="609600" cy="436562"/>
          </a:xfrm>
          <a:prstGeom prst="rect">
            <a:avLst/>
          </a:prstGeom>
          <a:solidFill>
            <a:srgbClr val="FF0000"/>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Arial"/>
              <a:buNone/>
            </a:pPr>
            <a:r>
              <a:rPr b="0" i="0" lang="en-US" sz="2400" u="none">
                <a:solidFill>
                  <a:schemeClr val="lt1"/>
                </a:solidFill>
                <a:latin typeface="Arial"/>
                <a:ea typeface="Arial"/>
                <a:cs typeface="Arial"/>
                <a:sym typeface="Arial"/>
              </a:rPr>
              <a:t>4</a:t>
            </a:r>
            <a:endParaRPr/>
          </a:p>
        </p:txBody>
      </p:sp>
      <p:sp>
        <p:nvSpPr>
          <p:cNvPr id="952" name="Google Shape;952;p51"/>
          <p:cNvSpPr txBox="1"/>
          <p:nvPr/>
        </p:nvSpPr>
        <p:spPr>
          <a:xfrm>
            <a:off x="6234112" y="4889500"/>
            <a:ext cx="609600" cy="436562"/>
          </a:xfrm>
          <a:prstGeom prst="rect">
            <a:avLst/>
          </a:prstGeom>
          <a:solidFill>
            <a:srgbClr val="FF0000"/>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Arial"/>
              <a:buNone/>
            </a:pPr>
            <a:r>
              <a:rPr b="0" i="0" lang="en-US" sz="2400" u="none">
                <a:solidFill>
                  <a:schemeClr val="lt1"/>
                </a:solidFill>
                <a:latin typeface="Arial"/>
                <a:ea typeface="Arial"/>
                <a:cs typeface="Arial"/>
                <a:sym typeface="Arial"/>
              </a:rPr>
              <a:t>5</a:t>
            </a:r>
            <a:endParaRPr/>
          </a:p>
        </p:txBody>
      </p:sp>
      <p:sp>
        <p:nvSpPr>
          <p:cNvPr id="953" name="Google Shape;953;p51"/>
          <p:cNvSpPr txBox="1"/>
          <p:nvPr/>
        </p:nvSpPr>
        <p:spPr>
          <a:xfrm>
            <a:off x="6843712" y="4889500"/>
            <a:ext cx="609600" cy="436562"/>
          </a:xfrm>
          <a:prstGeom prst="rect">
            <a:avLst/>
          </a:prstGeom>
          <a:solidFill>
            <a:srgbClr val="FF0000"/>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Arial"/>
              <a:buNone/>
            </a:pPr>
            <a:r>
              <a:rPr b="0" i="0" lang="en-US" sz="2400" u="none">
                <a:solidFill>
                  <a:schemeClr val="lt1"/>
                </a:solidFill>
                <a:latin typeface="Arial"/>
                <a:ea typeface="Arial"/>
                <a:cs typeface="Arial"/>
                <a:sym typeface="Arial"/>
              </a:rPr>
              <a:t>6</a:t>
            </a:r>
            <a:endParaRPr/>
          </a:p>
        </p:txBody>
      </p:sp>
      <p:sp>
        <p:nvSpPr>
          <p:cNvPr id="954" name="Google Shape;954;p51"/>
          <p:cNvSpPr txBox="1"/>
          <p:nvPr/>
        </p:nvSpPr>
        <p:spPr>
          <a:xfrm>
            <a:off x="1447800" y="2627312"/>
            <a:ext cx="609600" cy="436562"/>
          </a:xfrm>
          <a:prstGeom prst="rect">
            <a:avLst/>
          </a:prstGeom>
          <a:solidFill>
            <a:srgbClr val="4D4D4D"/>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55" name="Google Shape;955;p51"/>
          <p:cNvSpPr txBox="1"/>
          <p:nvPr/>
        </p:nvSpPr>
        <p:spPr>
          <a:xfrm>
            <a:off x="1443037" y="2632075"/>
            <a:ext cx="609600" cy="436562"/>
          </a:xfrm>
          <a:prstGeom prst="rect">
            <a:avLst/>
          </a:prstGeom>
          <a:solidFill>
            <a:srgbClr val="FF0000"/>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Arial"/>
              <a:buNone/>
            </a:pPr>
            <a:r>
              <a:rPr b="0" i="0" lang="en-US" sz="2400" u="none">
                <a:solidFill>
                  <a:schemeClr val="lt1"/>
                </a:solidFill>
                <a:latin typeface="Arial"/>
                <a:ea typeface="Arial"/>
                <a:cs typeface="Arial"/>
                <a:sym typeface="Arial"/>
              </a:rPr>
              <a:t>1</a:t>
            </a:r>
            <a:endParaRPr/>
          </a:p>
        </p:txBody>
      </p:sp>
      <p:sp>
        <p:nvSpPr>
          <p:cNvPr id="956" name="Google Shape;956;p51"/>
          <p:cNvSpPr/>
          <p:nvPr/>
        </p:nvSpPr>
        <p:spPr>
          <a:xfrm>
            <a:off x="1174750" y="5384800"/>
            <a:ext cx="233362" cy="449262"/>
          </a:xfrm>
          <a:prstGeom prst="upArrow">
            <a:avLst>
              <a:gd fmla="val 50000" name="adj1"/>
              <a:gd fmla="val 50000" name="adj2"/>
            </a:avLst>
          </a:prstGeom>
          <a:solidFill>
            <a:srgbClr val="00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57" name="Google Shape;957;p51"/>
          <p:cNvSpPr/>
          <p:nvPr/>
        </p:nvSpPr>
        <p:spPr>
          <a:xfrm>
            <a:off x="5268912" y="5384800"/>
            <a:ext cx="231775" cy="420687"/>
          </a:xfrm>
          <a:prstGeom prst="upArrow">
            <a:avLst>
              <a:gd fmla="val 50000" name="adj1"/>
              <a:gd fmla="val 50000" name="adj2"/>
            </a:avLst>
          </a:prstGeom>
          <a:solidFill>
            <a:srgbClr val="FF00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58" name="Google Shape;958;p51"/>
          <p:cNvSpPr/>
          <p:nvPr/>
        </p:nvSpPr>
        <p:spPr>
          <a:xfrm>
            <a:off x="1727200" y="3092450"/>
            <a:ext cx="188912" cy="347662"/>
          </a:xfrm>
          <a:prstGeom prst="upArrow">
            <a:avLst>
              <a:gd fmla="val 50000" name="adj1"/>
              <a:gd fmla="val 50000" name="adj2"/>
            </a:avLst>
          </a:prstGeom>
          <a:solidFill>
            <a:srgbClr val="0000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5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3" name="Shape 963"/>
        <p:cNvGrpSpPr/>
        <p:nvPr/>
      </p:nvGrpSpPr>
      <p:grpSpPr>
        <a:xfrm>
          <a:off x="0" y="0"/>
          <a:ext cx="0" cy="0"/>
          <a:chOff x="0" y="0"/>
          <a:chExt cx="0" cy="0"/>
        </a:xfrm>
      </p:grpSpPr>
      <p:sp>
        <p:nvSpPr>
          <p:cNvPr id="964" name="Google Shape;964;p52"/>
          <p:cNvSpPr txBox="1"/>
          <p:nvPr>
            <p:ph type="title"/>
          </p:nvPr>
        </p:nvSpPr>
        <p:spPr>
          <a:xfrm>
            <a:off x="685800" y="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Merge-Sort: Merge Example</a:t>
            </a:r>
            <a:endParaRPr/>
          </a:p>
        </p:txBody>
      </p:sp>
      <p:sp>
        <p:nvSpPr>
          <p:cNvPr id="965" name="Google Shape;965;p52"/>
          <p:cNvSpPr txBox="1"/>
          <p:nvPr/>
        </p:nvSpPr>
        <p:spPr>
          <a:xfrm>
            <a:off x="1441450" y="2632075"/>
            <a:ext cx="609600" cy="436562"/>
          </a:xfrm>
          <a:prstGeom prst="rect">
            <a:avLst/>
          </a:prstGeom>
          <a:solidFill>
            <a:srgbClr val="FF0000"/>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Arial"/>
              <a:buNone/>
            </a:pPr>
            <a:r>
              <a:rPr b="0" i="0" lang="en-US" sz="2400" u="none">
                <a:solidFill>
                  <a:schemeClr val="lt1"/>
                </a:solidFill>
                <a:latin typeface="Arial"/>
                <a:ea typeface="Arial"/>
                <a:cs typeface="Arial"/>
                <a:sym typeface="Arial"/>
              </a:rPr>
              <a:t>1</a:t>
            </a:r>
            <a:endParaRPr/>
          </a:p>
        </p:txBody>
      </p:sp>
      <p:sp>
        <p:nvSpPr>
          <p:cNvPr id="966" name="Google Shape;966;p52"/>
          <p:cNvSpPr txBox="1"/>
          <p:nvPr/>
        </p:nvSpPr>
        <p:spPr>
          <a:xfrm>
            <a:off x="2051050" y="2632075"/>
            <a:ext cx="609600" cy="436562"/>
          </a:xfrm>
          <a:prstGeom prst="rect">
            <a:avLst/>
          </a:prstGeom>
          <a:solidFill>
            <a:schemeClr val="lt1"/>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Arial"/>
              <a:buNone/>
            </a:pPr>
            <a:r>
              <a:rPr b="0" i="0" lang="en-US" sz="2400" u="none">
                <a:solidFill>
                  <a:schemeClr val="lt1"/>
                </a:solidFill>
                <a:latin typeface="Arial"/>
                <a:ea typeface="Arial"/>
                <a:cs typeface="Arial"/>
                <a:sym typeface="Arial"/>
              </a:rPr>
              <a:t>5</a:t>
            </a:r>
            <a:endParaRPr/>
          </a:p>
        </p:txBody>
      </p:sp>
      <p:sp>
        <p:nvSpPr>
          <p:cNvPr id="967" name="Google Shape;967;p52"/>
          <p:cNvSpPr txBox="1"/>
          <p:nvPr/>
        </p:nvSpPr>
        <p:spPr>
          <a:xfrm>
            <a:off x="2660650" y="2632075"/>
            <a:ext cx="609600" cy="436562"/>
          </a:xfrm>
          <a:prstGeom prst="rect">
            <a:avLst/>
          </a:prstGeom>
          <a:solidFill>
            <a:schemeClr val="lt1"/>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Arial"/>
              <a:buNone/>
            </a:pPr>
            <a:r>
              <a:rPr b="0" i="0" lang="en-US" sz="2400" u="none">
                <a:solidFill>
                  <a:schemeClr val="lt1"/>
                </a:solidFill>
                <a:latin typeface="Arial"/>
                <a:ea typeface="Arial"/>
                <a:cs typeface="Arial"/>
                <a:sym typeface="Arial"/>
              </a:rPr>
              <a:t>15</a:t>
            </a:r>
            <a:endParaRPr/>
          </a:p>
        </p:txBody>
      </p:sp>
      <p:sp>
        <p:nvSpPr>
          <p:cNvPr id="968" name="Google Shape;968;p52"/>
          <p:cNvSpPr txBox="1"/>
          <p:nvPr/>
        </p:nvSpPr>
        <p:spPr>
          <a:xfrm>
            <a:off x="3270250" y="2632075"/>
            <a:ext cx="609600" cy="436562"/>
          </a:xfrm>
          <a:prstGeom prst="rect">
            <a:avLst/>
          </a:prstGeom>
          <a:solidFill>
            <a:schemeClr val="lt1"/>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Arial"/>
              <a:buNone/>
            </a:pPr>
            <a:r>
              <a:rPr b="0" i="0" lang="en-US" sz="2400" u="none">
                <a:solidFill>
                  <a:schemeClr val="lt1"/>
                </a:solidFill>
                <a:latin typeface="Arial"/>
                <a:ea typeface="Arial"/>
                <a:cs typeface="Arial"/>
                <a:sym typeface="Arial"/>
              </a:rPr>
              <a:t>28</a:t>
            </a:r>
            <a:endParaRPr/>
          </a:p>
        </p:txBody>
      </p:sp>
      <p:sp>
        <p:nvSpPr>
          <p:cNvPr id="969" name="Google Shape;969;p52"/>
          <p:cNvSpPr txBox="1"/>
          <p:nvPr/>
        </p:nvSpPr>
        <p:spPr>
          <a:xfrm>
            <a:off x="3879850" y="2632075"/>
            <a:ext cx="609600" cy="436562"/>
          </a:xfrm>
          <a:prstGeom prst="rect">
            <a:avLst/>
          </a:prstGeom>
          <a:solidFill>
            <a:schemeClr val="lt1"/>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Arial"/>
              <a:buNone/>
            </a:pPr>
            <a:r>
              <a:rPr b="0" i="0" lang="en-US" sz="2400" u="none">
                <a:solidFill>
                  <a:schemeClr val="lt1"/>
                </a:solidFill>
                <a:latin typeface="Arial"/>
                <a:ea typeface="Arial"/>
                <a:cs typeface="Arial"/>
                <a:sym typeface="Arial"/>
              </a:rPr>
              <a:t>30</a:t>
            </a:r>
            <a:endParaRPr/>
          </a:p>
        </p:txBody>
      </p:sp>
      <p:sp>
        <p:nvSpPr>
          <p:cNvPr id="970" name="Google Shape;970;p52"/>
          <p:cNvSpPr txBox="1"/>
          <p:nvPr/>
        </p:nvSpPr>
        <p:spPr>
          <a:xfrm>
            <a:off x="4489450" y="2632075"/>
            <a:ext cx="609600" cy="436562"/>
          </a:xfrm>
          <a:prstGeom prst="rect">
            <a:avLst/>
          </a:prstGeom>
          <a:solidFill>
            <a:schemeClr val="lt1"/>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Arial"/>
              <a:buNone/>
            </a:pPr>
            <a:r>
              <a:rPr b="0" i="0" lang="en-US" sz="2400" u="none">
                <a:solidFill>
                  <a:schemeClr val="lt1"/>
                </a:solidFill>
                <a:latin typeface="Arial"/>
                <a:ea typeface="Arial"/>
                <a:cs typeface="Arial"/>
                <a:sym typeface="Arial"/>
              </a:rPr>
              <a:t>6</a:t>
            </a:r>
            <a:endParaRPr/>
          </a:p>
        </p:txBody>
      </p:sp>
      <p:sp>
        <p:nvSpPr>
          <p:cNvPr id="971" name="Google Shape;971;p52"/>
          <p:cNvSpPr txBox="1"/>
          <p:nvPr/>
        </p:nvSpPr>
        <p:spPr>
          <a:xfrm>
            <a:off x="5099050" y="2632075"/>
            <a:ext cx="609600" cy="436562"/>
          </a:xfrm>
          <a:prstGeom prst="rect">
            <a:avLst/>
          </a:prstGeom>
          <a:solidFill>
            <a:schemeClr val="lt1"/>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Arial"/>
              <a:buNone/>
            </a:pPr>
            <a:r>
              <a:rPr b="0" i="0" lang="en-US" sz="2400" u="none">
                <a:solidFill>
                  <a:schemeClr val="lt1"/>
                </a:solidFill>
                <a:latin typeface="Arial"/>
                <a:ea typeface="Arial"/>
                <a:cs typeface="Arial"/>
                <a:sym typeface="Arial"/>
              </a:rPr>
              <a:t>10</a:t>
            </a:r>
            <a:endParaRPr/>
          </a:p>
        </p:txBody>
      </p:sp>
      <p:sp>
        <p:nvSpPr>
          <p:cNvPr id="972" name="Google Shape;972;p52"/>
          <p:cNvSpPr txBox="1"/>
          <p:nvPr/>
        </p:nvSpPr>
        <p:spPr>
          <a:xfrm>
            <a:off x="5708650" y="2632075"/>
            <a:ext cx="609600" cy="436562"/>
          </a:xfrm>
          <a:prstGeom prst="rect">
            <a:avLst/>
          </a:prstGeom>
          <a:solidFill>
            <a:schemeClr val="lt1"/>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Arial"/>
              <a:buNone/>
            </a:pPr>
            <a:r>
              <a:rPr b="0" i="0" lang="en-US" sz="2400" u="none">
                <a:solidFill>
                  <a:schemeClr val="lt1"/>
                </a:solidFill>
                <a:latin typeface="Arial"/>
                <a:ea typeface="Arial"/>
                <a:cs typeface="Arial"/>
                <a:sym typeface="Arial"/>
              </a:rPr>
              <a:t>14</a:t>
            </a:r>
            <a:endParaRPr/>
          </a:p>
        </p:txBody>
      </p:sp>
      <p:sp>
        <p:nvSpPr>
          <p:cNvPr id="973" name="Google Shape;973;p52"/>
          <p:cNvSpPr txBox="1"/>
          <p:nvPr/>
        </p:nvSpPr>
        <p:spPr>
          <a:xfrm>
            <a:off x="590550" y="4365625"/>
            <a:ext cx="427037" cy="519112"/>
          </a:xfrm>
          <a:prstGeom prst="rect">
            <a:avLst/>
          </a:prstGeom>
          <a:noFill/>
          <a:ln>
            <a:noFill/>
          </a:ln>
        </p:spPr>
        <p:txBody>
          <a:bodyPr anchorCtr="0" anchor="t" bIns="46025" lIns="0" spcFirstLastPara="1" rIns="0" wrap="square" tIns="46025">
            <a:spAutoFit/>
          </a:bodyPr>
          <a:lstStyle/>
          <a:p>
            <a:pPr indent="0" lvl="0" marL="0" marR="0" rtl="0" algn="l">
              <a:lnSpc>
                <a:spcPct val="100000"/>
              </a:lnSpc>
              <a:spcBef>
                <a:spcPts val="0"/>
              </a:spcBef>
              <a:spcAft>
                <a:spcPts val="0"/>
              </a:spcAft>
              <a:buClr>
                <a:schemeClr val="dk2"/>
              </a:buClr>
              <a:buSzPts val="2800"/>
              <a:buFont typeface="Courier New"/>
              <a:buNone/>
            </a:pPr>
            <a:r>
              <a:rPr b="0" i="0" lang="en-US" sz="2800" u="none">
                <a:solidFill>
                  <a:schemeClr val="dk2"/>
                </a:solidFill>
                <a:latin typeface="Courier New"/>
                <a:ea typeface="Courier New"/>
                <a:cs typeface="Courier New"/>
                <a:sym typeface="Courier New"/>
              </a:rPr>
              <a:t>L:</a:t>
            </a:r>
            <a:endParaRPr/>
          </a:p>
        </p:txBody>
      </p:sp>
      <p:sp>
        <p:nvSpPr>
          <p:cNvPr id="974" name="Google Shape;974;p52"/>
          <p:cNvSpPr txBox="1"/>
          <p:nvPr/>
        </p:nvSpPr>
        <p:spPr>
          <a:xfrm>
            <a:off x="984250" y="2147887"/>
            <a:ext cx="635000" cy="457200"/>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2400"/>
              <a:buFont typeface="Courier New"/>
              <a:buNone/>
            </a:pPr>
            <a:r>
              <a:rPr b="0" i="0" lang="en-US" sz="2400" u="none">
                <a:solidFill>
                  <a:schemeClr val="dk1"/>
                </a:solidFill>
                <a:latin typeface="Courier New"/>
                <a:ea typeface="Courier New"/>
                <a:cs typeface="Courier New"/>
                <a:sym typeface="Courier New"/>
              </a:rPr>
              <a:t>A:</a:t>
            </a:r>
            <a:endParaRPr/>
          </a:p>
        </p:txBody>
      </p:sp>
      <p:sp>
        <p:nvSpPr>
          <p:cNvPr id="975" name="Google Shape;975;p52"/>
          <p:cNvSpPr txBox="1"/>
          <p:nvPr/>
        </p:nvSpPr>
        <p:spPr>
          <a:xfrm>
            <a:off x="914400" y="4875212"/>
            <a:ext cx="609600" cy="436562"/>
          </a:xfrm>
          <a:prstGeom prst="rect">
            <a:avLst/>
          </a:prstGeom>
          <a:solidFill>
            <a:srgbClr val="009900"/>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Arial"/>
              <a:buNone/>
            </a:pPr>
            <a:r>
              <a:rPr b="0" i="0" lang="en-US" sz="2400" u="none">
                <a:solidFill>
                  <a:schemeClr val="lt1"/>
                </a:solidFill>
                <a:latin typeface="Arial"/>
                <a:ea typeface="Arial"/>
                <a:cs typeface="Arial"/>
                <a:sym typeface="Arial"/>
              </a:rPr>
              <a:t>3</a:t>
            </a:r>
            <a:endParaRPr/>
          </a:p>
        </p:txBody>
      </p:sp>
      <p:sp>
        <p:nvSpPr>
          <p:cNvPr id="976" name="Google Shape;976;p52"/>
          <p:cNvSpPr txBox="1"/>
          <p:nvPr/>
        </p:nvSpPr>
        <p:spPr>
          <a:xfrm>
            <a:off x="1524000" y="4875212"/>
            <a:ext cx="609600" cy="436562"/>
          </a:xfrm>
          <a:prstGeom prst="rect">
            <a:avLst/>
          </a:prstGeom>
          <a:solidFill>
            <a:srgbClr val="009900"/>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Arial"/>
              <a:buNone/>
            </a:pPr>
            <a:r>
              <a:rPr b="0" i="0" lang="en-US" sz="2400" u="none">
                <a:solidFill>
                  <a:schemeClr val="lt1"/>
                </a:solidFill>
                <a:latin typeface="Arial"/>
                <a:ea typeface="Arial"/>
                <a:cs typeface="Arial"/>
                <a:sym typeface="Arial"/>
              </a:rPr>
              <a:t>5</a:t>
            </a:r>
            <a:endParaRPr/>
          </a:p>
        </p:txBody>
      </p:sp>
      <p:sp>
        <p:nvSpPr>
          <p:cNvPr id="977" name="Google Shape;977;p52"/>
          <p:cNvSpPr txBox="1"/>
          <p:nvPr/>
        </p:nvSpPr>
        <p:spPr>
          <a:xfrm>
            <a:off x="2133600" y="4875212"/>
            <a:ext cx="609600" cy="436562"/>
          </a:xfrm>
          <a:prstGeom prst="rect">
            <a:avLst/>
          </a:prstGeom>
          <a:solidFill>
            <a:srgbClr val="009900"/>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Arial"/>
              <a:buNone/>
            </a:pPr>
            <a:r>
              <a:rPr b="0" i="0" lang="en-US" sz="2400" u="none">
                <a:solidFill>
                  <a:schemeClr val="lt1"/>
                </a:solidFill>
                <a:latin typeface="Arial"/>
                <a:ea typeface="Arial"/>
                <a:cs typeface="Arial"/>
                <a:sym typeface="Arial"/>
              </a:rPr>
              <a:t>15</a:t>
            </a:r>
            <a:endParaRPr/>
          </a:p>
        </p:txBody>
      </p:sp>
      <p:sp>
        <p:nvSpPr>
          <p:cNvPr id="978" name="Google Shape;978;p52"/>
          <p:cNvSpPr txBox="1"/>
          <p:nvPr/>
        </p:nvSpPr>
        <p:spPr>
          <a:xfrm>
            <a:off x="2743200" y="4875212"/>
            <a:ext cx="609600" cy="436562"/>
          </a:xfrm>
          <a:prstGeom prst="rect">
            <a:avLst/>
          </a:prstGeom>
          <a:solidFill>
            <a:srgbClr val="009900"/>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Arial"/>
              <a:buNone/>
            </a:pPr>
            <a:r>
              <a:rPr b="0" i="0" lang="en-US" sz="2400" u="none">
                <a:solidFill>
                  <a:schemeClr val="lt1"/>
                </a:solidFill>
                <a:latin typeface="Arial"/>
                <a:ea typeface="Arial"/>
                <a:cs typeface="Arial"/>
                <a:sym typeface="Arial"/>
              </a:rPr>
              <a:t>28</a:t>
            </a:r>
            <a:endParaRPr/>
          </a:p>
        </p:txBody>
      </p:sp>
      <p:sp>
        <p:nvSpPr>
          <p:cNvPr id="979" name="Google Shape;979;p52"/>
          <p:cNvSpPr txBox="1"/>
          <p:nvPr/>
        </p:nvSpPr>
        <p:spPr>
          <a:xfrm>
            <a:off x="5014912" y="4889500"/>
            <a:ext cx="609600" cy="436562"/>
          </a:xfrm>
          <a:prstGeom prst="rect">
            <a:avLst/>
          </a:prstGeom>
          <a:solidFill>
            <a:srgbClr val="FF0000"/>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Arial"/>
              <a:buNone/>
            </a:pPr>
            <a:r>
              <a:rPr b="0" i="0" lang="en-US" sz="2400" u="none">
                <a:solidFill>
                  <a:schemeClr val="lt1"/>
                </a:solidFill>
                <a:latin typeface="Arial"/>
                <a:ea typeface="Arial"/>
                <a:cs typeface="Arial"/>
                <a:sym typeface="Arial"/>
              </a:rPr>
              <a:t>6</a:t>
            </a:r>
            <a:endParaRPr/>
          </a:p>
        </p:txBody>
      </p:sp>
      <p:sp>
        <p:nvSpPr>
          <p:cNvPr id="980" name="Google Shape;980;p52"/>
          <p:cNvSpPr txBox="1"/>
          <p:nvPr/>
        </p:nvSpPr>
        <p:spPr>
          <a:xfrm>
            <a:off x="5624512" y="4889500"/>
            <a:ext cx="609600" cy="436562"/>
          </a:xfrm>
          <a:prstGeom prst="rect">
            <a:avLst/>
          </a:prstGeom>
          <a:solidFill>
            <a:srgbClr val="FF0000"/>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Arial"/>
              <a:buNone/>
            </a:pPr>
            <a:r>
              <a:rPr b="0" i="0" lang="en-US" sz="2400" u="none">
                <a:solidFill>
                  <a:schemeClr val="lt1"/>
                </a:solidFill>
                <a:latin typeface="Arial"/>
                <a:ea typeface="Arial"/>
                <a:cs typeface="Arial"/>
                <a:sym typeface="Arial"/>
              </a:rPr>
              <a:t>10</a:t>
            </a:r>
            <a:endParaRPr/>
          </a:p>
        </p:txBody>
      </p:sp>
      <p:sp>
        <p:nvSpPr>
          <p:cNvPr id="981" name="Google Shape;981;p52"/>
          <p:cNvSpPr txBox="1"/>
          <p:nvPr/>
        </p:nvSpPr>
        <p:spPr>
          <a:xfrm>
            <a:off x="6234112" y="4889500"/>
            <a:ext cx="609600" cy="436562"/>
          </a:xfrm>
          <a:prstGeom prst="rect">
            <a:avLst/>
          </a:prstGeom>
          <a:solidFill>
            <a:srgbClr val="FF0000"/>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Arial"/>
              <a:buNone/>
            </a:pPr>
            <a:r>
              <a:rPr b="0" i="0" lang="en-US" sz="2400" u="none">
                <a:solidFill>
                  <a:schemeClr val="lt1"/>
                </a:solidFill>
                <a:latin typeface="Arial"/>
                <a:ea typeface="Arial"/>
                <a:cs typeface="Arial"/>
                <a:sym typeface="Arial"/>
              </a:rPr>
              <a:t>14</a:t>
            </a:r>
            <a:endParaRPr/>
          </a:p>
        </p:txBody>
      </p:sp>
      <p:sp>
        <p:nvSpPr>
          <p:cNvPr id="982" name="Google Shape;982;p52"/>
          <p:cNvSpPr txBox="1"/>
          <p:nvPr/>
        </p:nvSpPr>
        <p:spPr>
          <a:xfrm>
            <a:off x="6843712" y="4889500"/>
            <a:ext cx="609600" cy="436562"/>
          </a:xfrm>
          <a:prstGeom prst="rect">
            <a:avLst/>
          </a:prstGeom>
          <a:solidFill>
            <a:srgbClr val="FF0000"/>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Arial"/>
              <a:buNone/>
            </a:pPr>
            <a:r>
              <a:rPr b="0" i="0" lang="en-US" sz="2400" u="none">
                <a:solidFill>
                  <a:schemeClr val="lt1"/>
                </a:solidFill>
                <a:latin typeface="Arial"/>
                <a:ea typeface="Arial"/>
                <a:cs typeface="Arial"/>
                <a:sym typeface="Arial"/>
              </a:rPr>
              <a:t>22</a:t>
            </a:r>
            <a:endParaRPr/>
          </a:p>
        </p:txBody>
      </p:sp>
      <p:sp>
        <p:nvSpPr>
          <p:cNvPr id="983" name="Google Shape;983;p52"/>
          <p:cNvSpPr txBox="1"/>
          <p:nvPr/>
        </p:nvSpPr>
        <p:spPr>
          <a:xfrm>
            <a:off x="4832350" y="4343400"/>
            <a:ext cx="427037" cy="519112"/>
          </a:xfrm>
          <a:prstGeom prst="rect">
            <a:avLst/>
          </a:prstGeom>
          <a:noFill/>
          <a:ln>
            <a:noFill/>
          </a:ln>
        </p:spPr>
        <p:txBody>
          <a:bodyPr anchorCtr="0" anchor="t" bIns="46025" lIns="0" spcFirstLastPara="1" rIns="0" wrap="square" tIns="46025">
            <a:spAutoFit/>
          </a:bodyPr>
          <a:lstStyle/>
          <a:p>
            <a:pPr indent="0" lvl="0" marL="0" marR="0" rtl="0" algn="l">
              <a:lnSpc>
                <a:spcPct val="100000"/>
              </a:lnSpc>
              <a:spcBef>
                <a:spcPts val="0"/>
              </a:spcBef>
              <a:spcAft>
                <a:spcPts val="0"/>
              </a:spcAft>
              <a:buClr>
                <a:schemeClr val="dk2"/>
              </a:buClr>
              <a:buSzPts val="2800"/>
              <a:buFont typeface="Courier New"/>
              <a:buNone/>
            </a:pPr>
            <a:r>
              <a:rPr b="0" i="0" lang="en-US" sz="2800" u="none">
                <a:solidFill>
                  <a:schemeClr val="dk2"/>
                </a:solidFill>
                <a:latin typeface="Courier New"/>
                <a:ea typeface="Courier New"/>
                <a:cs typeface="Courier New"/>
                <a:sym typeface="Courier New"/>
              </a:rPr>
              <a:t>R:</a:t>
            </a:r>
            <a:endParaRPr/>
          </a:p>
        </p:txBody>
      </p:sp>
      <p:sp>
        <p:nvSpPr>
          <p:cNvPr id="984" name="Google Shape;984;p52"/>
          <p:cNvSpPr txBox="1"/>
          <p:nvPr/>
        </p:nvSpPr>
        <p:spPr>
          <a:xfrm>
            <a:off x="1958975" y="3417887"/>
            <a:ext cx="742950" cy="3968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FF"/>
              </a:buClr>
              <a:buSzPts val="2000"/>
              <a:buFont typeface="Arial"/>
              <a:buNone/>
            </a:pPr>
            <a:r>
              <a:rPr b="0" i="0" lang="en-US" sz="2000" u="none">
                <a:solidFill>
                  <a:srgbClr val="0000FF"/>
                </a:solidFill>
                <a:latin typeface="Arial"/>
                <a:ea typeface="Arial"/>
                <a:cs typeface="Arial"/>
                <a:sym typeface="Arial"/>
              </a:rPr>
              <a:t>k=1</a:t>
            </a:r>
            <a:endParaRPr/>
          </a:p>
        </p:txBody>
      </p:sp>
      <p:sp>
        <p:nvSpPr>
          <p:cNvPr id="985" name="Google Shape;985;p52"/>
          <p:cNvSpPr txBox="1"/>
          <p:nvPr/>
        </p:nvSpPr>
        <p:spPr>
          <a:xfrm>
            <a:off x="914400" y="4875212"/>
            <a:ext cx="609600" cy="436562"/>
          </a:xfrm>
          <a:prstGeom prst="rect">
            <a:avLst/>
          </a:prstGeom>
          <a:solidFill>
            <a:srgbClr val="009900"/>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Arial"/>
              <a:buNone/>
            </a:pPr>
            <a:r>
              <a:rPr b="0" i="0" lang="en-US" sz="2400" u="none">
                <a:solidFill>
                  <a:schemeClr val="lt1"/>
                </a:solidFill>
                <a:latin typeface="Arial"/>
                <a:ea typeface="Arial"/>
                <a:cs typeface="Arial"/>
                <a:sym typeface="Arial"/>
              </a:rPr>
              <a:t>2</a:t>
            </a:r>
            <a:endParaRPr/>
          </a:p>
        </p:txBody>
      </p:sp>
      <p:sp>
        <p:nvSpPr>
          <p:cNvPr id="986" name="Google Shape;986;p52"/>
          <p:cNvSpPr txBox="1"/>
          <p:nvPr/>
        </p:nvSpPr>
        <p:spPr>
          <a:xfrm>
            <a:off x="1524000" y="4875212"/>
            <a:ext cx="609600" cy="436562"/>
          </a:xfrm>
          <a:prstGeom prst="rect">
            <a:avLst/>
          </a:prstGeom>
          <a:solidFill>
            <a:srgbClr val="009900"/>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Arial"/>
              <a:buNone/>
            </a:pPr>
            <a:r>
              <a:rPr b="0" i="0" lang="en-US" sz="2400" u="none">
                <a:solidFill>
                  <a:schemeClr val="lt1"/>
                </a:solidFill>
                <a:latin typeface="Arial"/>
                <a:ea typeface="Arial"/>
                <a:cs typeface="Arial"/>
                <a:sym typeface="Arial"/>
              </a:rPr>
              <a:t>3</a:t>
            </a:r>
            <a:endParaRPr/>
          </a:p>
        </p:txBody>
      </p:sp>
      <p:sp>
        <p:nvSpPr>
          <p:cNvPr id="987" name="Google Shape;987;p52"/>
          <p:cNvSpPr txBox="1"/>
          <p:nvPr/>
        </p:nvSpPr>
        <p:spPr>
          <a:xfrm>
            <a:off x="2133600" y="4875212"/>
            <a:ext cx="609600" cy="436562"/>
          </a:xfrm>
          <a:prstGeom prst="rect">
            <a:avLst/>
          </a:prstGeom>
          <a:solidFill>
            <a:srgbClr val="009900"/>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Arial"/>
              <a:buNone/>
            </a:pPr>
            <a:r>
              <a:rPr b="0" i="0" lang="en-US" sz="2400" u="none">
                <a:solidFill>
                  <a:schemeClr val="lt1"/>
                </a:solidFill>
                <a:latin typeface="Arial"/>
                <a:ea typeface="Arial"/>
                <a:cs typeface="Arial"/>
                <a:sym typeface="Arial"/>
              </a:rPr>
              <a:t>7</a:t>
            </a:r>
            <a:endParaRPr/>
          </a:p>
        </p:txBody>
      </p:sp>
      <p:sp>
        <p:nvSpPr>
          <p:cNvPr id="988" name="Google Shape;988;p52"/>
          <p:cNvSpPr txBox="1"/>
          <p:nvPr/>
        </p:nvSpPr>
        <p:spPr>
          <a:xfrm>
            <a:off x="2743200" y="4875212"/>
            <a:ext cx="609600" cy="436562"/>
          </a:xfrm>
          <a:prstGeom prst="rect">
            <a:avLst/>
          </a:prstGeom>
          <a:solidFill>
            <a:srgbClr val="009900"/>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Arial"/>
              <a:buNone/>
            </a:pPr>
            <a:r>
              <a:rPr b="0" i="0" lang="en-US" sz="2400" u="none">
                <a:solidFill>
                  <a:schemeClr val="lt1"/>
                </a:solidFill>
                <a:latin typeface="Arial"/>
                <a:ea typeface="Arial"/>
                <a:cs typeface="Arial"/>
                <a:sym typeface="Arial"/>
              </a:rPr>
              <a:t>8</a:t>
            </a:r>
            <a:endParaRPr/>
          </a:p>
        </p:txBody>
      </p:sp>
      <p:sp>
        <p:nvSpPr>
          <p:cNvPr id="989" name="Google Shape;989;p52"/>
          <p:cNvSpPr txBox="1"/>
          <p:nvPr/>
        </p:nvSpPr>
        <p:spPr>
          <a:xfrm>
            <a:off x="5014912" y="4889500"/>
            <a:ext cx="609600" cy="436562"/>
          </a:xfrm>
          <a:prstGeom prst="rect">
            <a:avLst/>
          </a:prstGeom>
          <a:solidFill>
            <a:srgbClr val="FF0000"/>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Arial"/>
              <a:buNone/>
            </a:pPr>
            <a:r>
              <a:rPr b="0" i="0" lang="en-US" sz="2400" u="none">
                <a:solidFill>
                  <a:schemeClr val="lt1"/>
                </a:solidFill>
                <a:latin typeface="Arial"/>
                <a:ea typeface="Arial"/>
                <a:cs typeface="Arial"/>
                <a:sym typeface="Arial"/>
              </a:rPr>
              <a:t>1</a:t>
            </a:r>
            <a:endParaRPr/>
          </a:p>
        </p:txBody>
      </p:sp>
      <p:sp>
        <p:nvSpPr>
          <p:cNvPr id="990" name="Google Shape;990;p52"/>
          <p:cNvSpPr txBox="1"/>
          <p:nvPr/>
        </p:nvSpPr>
        <p:spPr>
          <a:xfrm>
            <a:off x="5624512" y="4889500"/>
            <a:ext cx="609600" cy="436562"/>
          </a:xfrm>
          <a:prstGeom prst="rect">
            <a:avLst/>
          </a:prstGeom>
          <a:solidFill>
            <a:srgbClr val="FF0000"/>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Arial"/>
              <a:buNone/>
            </a:pPr>
            <a:r>
              <a:rPr b="0" i="0" lang="en-US" sz="2400" u="none">
                <a:solidFill>
                  <a:schemeClr val="lt1"/>
                </a:solidFill>
                <a:latin typeface="Arial"/>
                <a:ea typeface="Arial"/>
                <a:cs typeface="Arial"/>
                <a:sym typeface="Arial"/>
              </a:rPr>
              <a:t>4</a:t>
            </a:r>
            <a:endParaRPr/>
          </a:p>
        </p:txBody>
      </p:sp>
      <p:sp>
        <p:nvSpPr>
          <p:cNvPr id="991" name="Google Shape;991;p52"/>
          <p:cNvSpPr txBox="1"/>
          <p:nvPr/>
        </p:nvSpPr>
        <p:spPr>
          <a:xfrm>
            <a:off x="6234112" y="4889500"/>
            <a:ext cx="609600" cy="436562"/>
          </a:xfrm>
          <a:prstGeom prst="rect">
            <a:avLst/>
          </a:prstGeom>
          <a:solidFill>
            <a:srgbClr val="FF0000"/>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Arial"/>
              <a:buNone/>
            </a:pPr>
            <a:r>
              <a:rPr b="0" i="0" lang="en-US" sz="2400" u="none">
                <a:solidFill>
                  <a:schemeClr val="lt1"/>
                </a:solidFill>
                <a:latin typeface="Arial"/>
                <a:ea typeface="Arial"/>
                <a:cs typeface="Arial"/>
                <a:sym typeface="Arial"/>
              </a:rPr>
              <a:t>5</a:t>
            </a:r>
            <a:endParaRPr/>
          </a:p>
        </p:txBody>
      </p:sp>
      <p:sp>
        <p:nvSpPr>
          <p:cNvPr id="992" name="Google Shape;992;p52"/>
          <p:cNvSpPr txBox="1"/>
          <p:nvPr/>
        </p:nvSpPr>
        <p:spPr>
          <a:xfrm>
            <a:off x="6843712" y="4889500"/>
            <a:ext cx="609600" cy="436562"/>
          </a:xfrm>
          <a:prstGeom prst="rect">
            <a:avLst/>
          </a:prstGeom>
          <a:solidFill>
            <a:srgbClr val="FF0000"/>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Arial"/>
              <a:buNone/>
            </a:pPr>
            <a:r>
              <a:rPr b="0" i="0" lang="en-US" sz="2400" u="none">
                <a:solidFill>
                  <a:schemeClr val="lt1"/>
                </a:solidFill>
                <a:latin typeface="Arial"/>
                <a:ea typeface="Arial"/>
                <a:cs typeface="Arial"/>
                <a:sym typeface="Arial"/>
              </a:rPr>
              <a:t>6</a:t>
            </a:r>
            <a:endParaRPr/>
          </a:p>
        </p:txBody>
      </p:sp>
      <p:sp>
        <p:nvSpPr>
          <p:cNvPr id="993" name="Google Shape;993;p52"/>
          <p:cNvSpPr txBox="1"/>
          <p:nvPr/>
        </p:nvSpPr>
        <p:spPr>
          <a:xfrm>
            <a:off x="2035175" y="2633662"/>
            <a:ext cx="609600" cy="436562"/>
          </a:xfrm>
          <a:prstGeom prst="rect">
            <a:avLst/>
          </a:prstGeom>
          <a:solidFill>
            <a:srgbClr val="4D4D4D"/>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94" name="Google Shape;994;p52"/>
          <p:cNvSpPr txBox="1"/>
          <p:nvPr/>
        </p:nvSpPr>
        <p:spPr>
          <a:xfrm>
            <a:off x="2046287" y="2627312"/>
            <a:ext cx="609600" cy="436562"/>
          </a:xfrm>
          <a:prstGeom prst="rect">
            <a:avLst/>
          </a:prstGeom>
          <a:solidFill>
            <a:srgbClr val="009900"/>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Arial"/>
              <a:buNone/>
            </a:pPr>
            <a:r>
              <a:rPr b="0" i="0" lang="en-US" sz="2400" u="none">
                <a:solidFill>
                  <a:schemeClr val="lt1"/>
                </a:solidFill>
                <a:latin typeface="Arial"/>
                <a:ea typeface="Arial"/>
                <a:cs typeface="Arial"/>
                <a:sym typeface="Arial"/>
              </a:rPr>
              <a:t>2</a:t>
            </a:r>
            <a:endParaRPr/>
          </a:p>
        </p:txBody>
      </p:sp>
      <p:sp>
        <p:nvSpPr>
          <p:cNvPr id="995" name="Google Shape;995;p52"/>
          <p:cNvSpPr/>
          <p:nvPr/>
        </p:nvSpPr>
        <p:spPr>
          <a:xfrm>
            <a:off x="2235200" y="3106737"/>
            <a:ext cx="188912" cy="347662"/>
          </a:xfrm>
          <a:prstGeom prst="upArrow">
            <a:avLst>
              <a:gd fmla="val 50000" name="adj1"/>
              <a:gd fmla="val 50000" name="adj2"/>
            </a:avLst>
          </a:prstGeom>
          <a:solidFill>
            <a:srgbClr val="0000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96" name="Google Shape;996;p52"/>
          <p:cNvSpPr txBox="1"/>
          <p:nvPr/>
        </p:nvSpPr>
        <p:spPr>
          <a:xfrm>
            <a:off x="1074737" y="5797550"/>
            <a:ext cx="438150" cy="396875"/>
          </a:xfrm>
          <a:prstGeom prst="rect">
            <a:avLst/>
          </a:prstGeom>
          <a:noFill/>
          <a:ln>
            <a:noFill/>
          </a:ln>
        </p:spPr>
        <p:txBody>
          <a:bodyPr anchorCtr="0" anchor="t" bIns="45700" lIns="0" spcFirstLastPara="1" rIns="0" wrap="square" tIns="45700">
            <a:spAutoFit/>
          </a:bodyPr>
          <a:lstStyle/>
          <a:p>
            <a:pPr indent="0" lvl="0" marL="0" marR="0" rtl="0" algn="ctr">
              <a:lnSpc>
                <a:spcPct val="100000"/>
              </a:lnSpc>
              <a:spcBef>
                <a:spcPts val="0"/>
              </a:spcBef>
              <a:spcAft>
                <a:spcPts val="0"/>
              </a:spcAft>
              <a:buClr>
                <a:srgbClr val="009900"/>
              </a:buClr>
              <a:buSzPts val="2000"/>
              <a:buFont typeface="Arial"/>
              <a:buNone/>
            </a:pPr>
            <a:r>
              <a:rPr b="0" i="0" lang="en-US" sz="2000" u="none">
                <a:solidFill>
                  <a:srgbClr val="009900"/>
                </a:solidFill>
                <a:latin typeface="Arial"/>
                <a:ea typeface="Arial"/>
                <a:cs typeface="Arial"/>
                <a:sym typeface="Arial"/>
              </a:rPr>
              <a:t>i=0</a:t>
            </a:r>
            <a:endParaRPr/>
          </a:p>
        </p:txBody>
      </p:sp>
      <p:sp>
        <p:nvSpPr>
          <p:cNvPr id="997" name="Google Shape;997;p52"/>
          <p:cNvSpPr/>
          <p:nvPr/>
        </p:nvSpPr>
        <p:spPr>
          <a:xfrm>
            <a:off x="1174750" y="5384800"/>
            <a:ext cx="233362" cy="449262"/>
          </a:xfrm>
          <a:prstGeom prst="upArrow">
            <a:avLst>
              <a:gd fmla="val 50000" name="adj1"/>
              <a:gd fmla="val 50000" name="adj2"/>
            </a:avLst>
          </a:prstGeom>
          <a:solidFill>
            <a:srgbClr val="00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98" name="Google Shape;998;p52"/>
          <p:cNvSpPr txBox="1"/>
          <p:nvPr/>
        </p:nvSpPr>
        <p:spPr>
          <a:xfrm>
            <a:off x="5683250" y="5818187"/>
            <a:ext cx="684212" cy="3968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0000"/>
              </a:buClr>
              <a:buSzPts val="2000"/>
              <a:buFont typeface="Arial"/>
              <a:buNone/>
            </a:pPr>
            <a:r>
              <a:rPr b="0" i="0" lang="en-US" sz="2000" u="none">
                <a:solidFill>
                  <a:srgbClr val="FF0000"/>
                </a:solidFill>
                <a:latin typeface="Arial"/>
                <a:ea typeface="Arial"/>
                <a:cs typeface="Arial"/>
                <a:sym typeface="Arial"/>
              </a:rPr>
              <a:t>j=1</a:t>
            </a:r>
            <a:endParaRPr/>
          </a:p>
        </p:txBody>
      </p:sp>
      <p:sp>
        <p:nvSpPr>
          <p:cNvPr id="999" name="Google Shape;999;p52"/>
          <p:cNvSpPr/>
          <p:nvPr/>
        </p:nvSpPr>
        <p:spPr>
          <a:xfrm>
            <a:off x="5907087" y="5399087"/>
            <a:ext cx="231775" cy="420687"/>
          </a:xfrm>
          <a:prstGeom prst="upArrow">
            <a:avLst>
              <a:gd fmla="val 50000" name="adj1"/>
              <a:gd fmla="val 50000" name="adj2"/>
            </a:avLst>
          </a:prstGeom>
          <a:solidFill>
            <a:srgbClr val="FF00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9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4" name="Shape 1004"/>
        <p:cNvGrpSpPr/>
        <p:nvPr/>
      </p:nvGrpSpPr>
      <p:grpSpPr>
        <a:xfrm>
          <a:off x="0" y="0"/>
          <a:ext cx="0" cy="0"/>
          <a:chOff x="0" y="0"/>
          <a:chExt cx="0" cy="0"/>
        </a:xfrm>
      </p:grpSpPr>
      <p:sp>
        <p:nvSpPr>
          <p:cNvPr id="1005" name="Google Shape;1005;p53"/>
          <p:cNvSpPr txBox="1"/>
          <p:nvPr>
            <p:ph type="title"/>
          </p:nvPr>
        </p:nvSpPr>
        <p:spPr>
          <a:xfrm>
            <a:off x="685800" y="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Merge-Sort: Merge Example</a:t>
            </a:r>
            <a:endParaRPr/>
          </a:p>
        </p:txBody>
      </p:sp>
      <p:sp>
        <p:nvSpPr>
          <p:cNvPr id="1006" name="Google Shape;1006;p53"/>
          <p:cNvSpPr txBox="1"/>
          <p:nvPr/>
        </p:nvSpPr>
        <p:spPr>
          <a:xfrm>
            <a:off x="1441450" y="2632075"/>
            <a:ext cx="609600" cy="436562"/>
          </a:xfrm>
          <a:prstGeom prst="rect">
            <a:avLst/>
          </a:prstGeom>
          <a:solidFill>
            <a:srgbClr val="FF0000"/>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Arial"/>
              <a:buNone/>
            </a:pPr>
            <a:r>
              <a:rPr b="0" i="0" lang="en-US" sz="2400" u="none">
                <a:solidFill>
                  <a:schemeClr val="lt1"/>
                </a:solidFill>
                <a:latin typeface="Arial"/>
                <a:ea typeface="Arial"/>
                <a:cs typeface="Arial"/>
                <a:sym typeface="Arial"/>
              </a:rPr>
              <a:t>1</a:t>
            </a:r>
            <a:endParaRPr/>
          </a:p>
        </p:txBody>
      </p:sp>
      <p:sp>
        <p:nvSpPr>
          <p:cNvPr id="1007" name="Google Shape;1007;p53"/>
          <p:cNvSpPr txBox="1"/>
          <p:nvPr/>
        </p:nvSpPr>
        <p:spPr>
          <a:xfrm>
            <a:off x="2051050" y="2632075"/>
            <a:ext cx="609600" cy="436562"/>
          </a:xfrm>
          <a:prstGeom prst="rect">
            <a:avLst/>
          </a:prstGeom>
          <a:solidFill>
            <a:srgbClr val="009900"/>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Arial"/>
              <a:buNone/>
            </a:pPr>
            <a:r>
              <a:rPr b="0" i="0" lang="en-US" sz="2400" u="none">
                <a:solidFill>
                  <a:schemeClr val="lt1"/>
                </a:solidFill>
                <a:latin typeface="Arial"/>
                <a:ea typeface="Arial"/>
                <a:cs typeface="Arial"/>
                <a:sym typeface="Arial"/>
              </a:rPr>
              <a:t>2</a:t>
            </a:r>
            <a:endParaRPr/>
          </a:p>
        </p:txBody>
      </p:sp>
      <p:sp>
        <p:nvSpPr>
          <p:cNvPr id="1008" name="Google Shape;1008;p53"/>
          <p:cNvSpPr txBox="1"/>
          <p:nvPr/>
        </p:nvSpPr>
        <p:spPr>
          <a:xfrm>
            <a:off x="2660650" y="2632075"/>
            <a:ext cx="609600" cy="436562"/>
          </a:xfrm>
          <a:prstGeom prst="rect">
            <a:avLst/>
          </a:prstGeom>
          <a:solidFill>
            <a:schemeClr val="lt1"/>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Arial"/>
              <a:buNone/>
            </a:pPr>
            <a:r>
              <a:rPr b="0" i="0" lang="en-US" sz="2400" u="none">
                <a:solidFill>
                  <a:schemeClr val="lt1"/>
                </a:solidFill>
                <a:latin typeface="Arial"/>
                <a:ea typeface="Arial"/>
                <a:cs typeface="Arial"/>
                <a:sym typeface="Arial"/>
              </a:rPr>
              <a:t>15</a:t>
            </a:r>
            <a:endParaRPr/>
          </a:p>
        </p:txBody>
      </p:sp>
      <p:sp>
        <p:nvSpPr>
          <p:cNvPr id="1009" name="Google Shape;1009;p53"/>
          <p:cNvSpPr txBox="1"/>
          <p:nvPr/>
        </p:nvSpPr>
        <p:spPr>
          <a:xfrm>
            <a:off x="3270250" y="2632075"/>
            <a:ext cx="609600" cy="436562"/>
          </a:xfrm>
          <a:prstGeom prst="rect">
            <a:avLst/>
          </a:prstGeom>
          <a:solidFill>
            <a:schemeClr val="lt1"/>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Arial"/>
              <a:buNone/>
            </a:pPr>
            <a:r>
              <a:rPr b="0" i="0" lang="en-US" sz="2400" u="none">
                <a:solidFill>
                  <a:schemeClr val="lt1"/>
                </a:solidFill>
                <a:latin typeface="Arial"/>
                <a:ea typeface="Arial"/>
                <a:cs typeface="Arial"/>
                <a:sym typeface="Arial"/>
              </a:rPr>
              <a:t>28</a:t>
            </a:r>
            <a:endParaRPr/>
          </a:p>
        </p:txBody>
      </p:sp>
      <p:sp>
        <p:nvSpPr>
          <p:cNvPr id="1010" name="Google Shape;1010;p53"/>
          <p:cNvSpPr txBox="1"/>
          <p:nvPr/>
        </p:nvSpPr>
        <p:spPr>
          <a:xfrm>
            <a:off x="3879850" y="2632075"/>
            <a:ext cx="609600" cy="436562"/>
          </a:xfrm>
          <a:prstGeom prst="rect">
            <a:avLst/>
          </a:prstGeom>
          <a:solidFill>
            <a:schemeClr val="lt1"/>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Arial"/>
              <a:buNone/>
            </a:pPr>
            <a:r>
              <a:rPr b="0" i="0" lang="en-US" sz="2400" u="none">
                <a:solidFill>
                  <a:schemeClr val="lt1"/>
                </a:solidFill>
                <a:latin typeface="Arial"/>
                <a:ea typeface="Arial"/>
                <a:cs typeface="Arial"/>
                <a:sym typeface="Arial"/>
              </a:rPr>
              <a:t>30</a:t>
            </a:r>
            <a:endParaRPr/>
          </a:p>
        </p:txBody>
      </p:sp>
      <p:sp>
        <p:nvSpPr>
          <p:cNvPr id="1011" name="Google Shape;1011;p53"/>
          <p:cNvSpPr txBox="1"/>
          <p:nvPr/>
        </p:nvSpPr>
        <p:spPr>
          <a:xfrm>
            <a:off x="4489450" y="2632075"/>
            <a:ext cx="609600" cy="436562"/>
          </a:xfrm>
          <a:prstGeom prst="rect">
            <a:avLst/>
          </a:prstGeom>
          <a:solidFill>
            <a:schemeClr val="lt1"/>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Arial"/>
              <a:buNone/>
            </a:pPr>
            <a:r>
              <a:rPr b="0" i="0" lang="en-US" sz="2400" u="none">
                <a:solidFill>
                  <a:schemeClr val="lt1"/>
                </a:solidFill>
                <a:latin typeface="Arial"/>
                <a:ea typeface="Arial"/>
                <a:cs typeface="Arial"/>
                <a:sym typeface="Arial"/>
              </a:rPr>
              <a:t>6</a:t>
            </a:r>
            <a:endParaRPr/>
          </a:p>
        </p:txBody>
      </p:sp>
      <p:sp>
        <p:nvSpPr>
          <p:cNvPr id="1012" name="Google Shape;1012;p53"/>
          <p:cNvSpPr txBox="1"/>
          <p:nvPr/>
        </p:nvSpPr>
        <p:spPr>
          <a:xfrm>
            <a:off x="5099050" y="2632075"/>
            <a:ext cx="609600" cy="436562"/>
          </a:xfrm>
          <a:prstGeom prst="rect">
            <a:avLst/>
          </a:prstGeom>
          <a:solidFill>
            <a:schemeClr val="lt1"/>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Arial"/>
              <a:buNone/>
            </a:pPr>
            <a:r>
              <a:rPr b="0" i="0" lang="en-US" sz="2400" u="none">
                <a:solidFill>
                  <a:schemeClr val="lt1"/>
                </a:solidFill>
                <a:latin typeface="Arial"/>
                <a:ea typeface="Arial"/>
                <a:cs typeface="Arial"/>
                <a:sym typeface="Arial"/>
              </a:rPr>
              <a:t>10</a:t>
            </a:r>
            <a:endParaRPr/>
          </a:p>
        </p:txBody>
      </p:sp>
      <p:sp>
        <p:nvSpPr>
          <p:cNvPr id="1013" name="Google Shape;1013;p53"/>
          <p:cNvSpPr txBox="1"/>
          <p:nvPr/>
        </p:nvSpPr>
        <p:spPr>
          <a:xfrm>
            <a:off x="5708650" y="2632075"/>
            <a:ext cx="609600" cy="436562"/>
          </a:xfrm>
          <a:prstGeom prst="rect">
            <a:avLst/>
          </a:prstGeom>
          <a:solidFill>
            <a:schemeClr val="lt1"/>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Arial"/>
              <a:buNone/>
            </a:pPr>
            <a:r>
              <a:rPr b="0" i="0" lang="en-US" sz="2400" u="none">
                <a:solidFill>
                  <a:schemeClr val="lt1"/>
                </a:solidFill>
                <a:latin typeface="Arial"/>
                <a:ea typeface="Arial"/>
                <a:cs typeface="Arial"/>
                <a:sym typeface="Arial"/>
              </a:rPr>
              <a:t>14</a:t>
            </a:r>
            <a:endParaRPr/>
          </a:p>
        </p:txBody>
      </p:sp>
      <p:sp>
        <p:nvSpPr>
          <p:cNvPr id="1014" name="Google Shape;1014;p53"/>
          <p:cNvSpPr txBox="1"/>
          <p:nvPr/>
        </p:nvSpPr>
        <p:spPr>
          <a:xfrm>
            <a:off x="590550" y="4365625"/>
            <a:ext cx="427037" cy="519112"/>
          </a:xfrm>
          <a:prstGeom prst="rect">
            <a:avLst/>
          </a:prstGeom>
          <a:noFill/>
          <a:ln>
            <a:noFill/>
          </a:ln>
        </p:spPr>
        <p:txBody>
          <a:bodyPr anchorCtr="0" anchor="t" bIns="46025" lIns="0" spcFirstLastPara="1" rIns="0" wrap="square" tIns="46025">
            <a:spAutoFit/>
          </a:bodyPr>
          <a:lstStyle/>
          <a:p>
            <a:pPr indent="0" lvl="0" marL="0" marR="0" rtl="0" algn="l">
              <a:lnSpc>
                <a:spcPct val="100000"/>
              </a:lnSpc>
              <a:spcBef>
                <a:spcPts val="0"/>
              </a:spcBef>
              <a:spcAft>
                <a:spcPts val="0"/>
              </a:spcAft>
              <a:buClr>
                <a:schemeClr val="dk2"/>
              </a:buClr>
              <a:buSzPts val="2800"/>
              <a:buFont typeface="Courier New"/>
              <a:buNone/>
            </a:pPr>
            <a:r>
              <a:rPr b="0" i="0" lang="en-US" sz="2800" u="none">
                <a:solidFill>
                  <a:schemeClr val="dk2"/>
                </a:solidFill>
                <a:latin typeface="Courier New"/>
                <a:ea typeface="Courier New"/>
                <a:cs typeface="Courier New"/>
                <a:sym typeface="Courier New"/>
              </a:rPr>
              <a:t>L:</a:t>
            </a:r>
            <a:endParaRPr/>
          </a:p>
        </p:txBody>
      </p:sp>
      <p:sp>
        <p:nvSpPr>
          <p:cNvPr id="1015" name="Google Shape;1015;p53"/>
          <p:cNvSpPr txBox="1"/>
          <p:nvPr/>
        </p:nvSpPr>
        <p:spPr>
          <a:xfrm>
            <a:off x="984250" y="2147887"/>
            <a:ext cx="635000" cy="457200"/>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2400"/>
              <a:buFont typeface="Courier New"/>
              <a:buNone/>
            </a:pPr>
            <a:r>
              <a:rPr b="0" i="0" lang="en-US" sz="2400" u="none">
                <a:solidFill>
                  <a:schemeClr val="dk1"/>
                </a:solidFill>
                <a:latin typeface="Courier New"/>
                <a:ea typeface="Courier New"/>
                <a:cs typeface="Courier New"/>
                <a:sym typeface="Courier New"/>
              </a:rPr>
              <a:t>A:</a:t>
            </a:r>
            <a:endParaRPr/>
          </a:p>
        </p:txBody>
      </p:sp>
      <p:sp>
        <p:nvSpPr>
          <p:cNvPr id="1016" name="Google Shape;1016;p53"/>
          <p:cNvSpPr txBox="1"/>
          <p:nvPr/>
        </p:nvSpPr>
        <p:spPr>
          <a:xfrm>
            <a:off x="5014912" y="4889500"/>
            <a:ext cx="609600" cy="436562"/>
          </a:xfrm>
          <a:prstGeom prst="rect">
            <a:avLst/>
          </a:prstGeom>
          <a:solidFill>
            <a:srgbClr val="FF0000"/>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Arial"/>
              <a:buNone/>
            </a:pPr>
            <a:r>
              <a:rPr b="0" i="0" lang="en-US" sz="2400" u="none">
                <a:solidFill>
                  <a:schemeClr val="lt1"/>
                </a:solidFill>
                <a:latin typeface="Arial"/>
                <a:ea typeface="Arial"/>
                <a:cs typeface="Arial"/>
                <a:sym typeface="Arial"/>
              </a:rPr>
              <a:t>6</a:t>
            </a:r>
            <a:endParaRPr/>
          </a:p>
        </p:txBody>
      </p:sp>
      <p:sp>
        <p:nvSpPr>
          <p:cNvPr id="1017" name="Google Shape;1017;p53"/>
          <p:cNvSpPr txBox="1"/>
          <p:nvPr/>
        </p:nvSpPr>
        <p:spPr>
          <a:xfrm>
            <a:off x="5624512" y="4889500"/>
            <a:ext cx="609600" cy="436562"/>
          </a:xfrm>
          <a:prstGeom prst="rect">
            <a:avLst/>
          </a:prstGeom>
          <a:solidFill>
            <a:srgbClr val="FF0000"/>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Arial"/>
              <a:buNone/>
            </a:pPr>
            <a:r>
              <a:rPr b="0" i="0" lang="en-US" sz="2400" u="none">
                <a:solidFill>
                  <a:schemeClr val="lt1"/>
                </a:solidFill>
                <a:latin typeface="Arial"/>
                <a:ea typeface="Arial"/>
                <a:cs typeface="Arial"/>
                <a:sym typeface="Arial"/>
              </a:rPr>
              <a:t>10</a:t>
            </a:r>
            <a:endParaRPr/>
          </a:p>
        </p:txBody>
      </p:sp>
      <p:sp>
        <p:nvSpPr>
          <p:cNvPr id="1018" name="Google Shape;1018;p53"/>
          <p:cNvSpPr txBox="1"/>
          <p:nvPr/>
        </p:nvSpPr>
        <p:spPr>
          <a:xfrm>
            <a:off x="6234112" y="4889500"/>
            <a:ext cx="609600" cy="436562"/>
          </a:xfrm>
          <a:prstGeom prst="rect">
            <a:avLst/>
          </a:prstGeom>
          <a:solidFill>
            <a:srgbClr val="FF0000"/>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Arial"/>
              <a:buNone/>
            </a:pPr>
            <a:r>
              <a:rPr b="0" i="0" lang="en-US" sz="2400" u="none">
                <a:solidFill>
                  <a:schemeClr val="lt1"/>
                </a:solidFill>
                <a:latin typeface="Arial"/>
                <a:ea typeface="Arial"/>
                <a:cs typeface="Arial"/>
                <a:sym typeface="Arial"/>
              </a:rPr>
              <a:t>14</a:t>
            </a:r>
            <a:endParaRPr/>
          </a:p>
        </p:txBody>
      </p:sp>
      <p:sp>
        <p:nvSpPr>
          <p:cNvPr id="1019" name="Google Shape;1019;p53"/>
          <p:cNvSpPr txBox="1"/>
          <p:nvPr/>
        </p:nvSpPr>
        <p:spPr>
          <a:xfrm>
            <a:off x="6843712" y="4889500"/>
            <a:ext cx="609600" cy="436562"/>
          </a:xfrm>
          <a:prstGeom prst="rect">
            <a:avLst/>
          </a:prstGeom>
          <a:solidFill>
            <a:srgbClr val="FF0000"/>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Arial"/>
              <a:buNone/>
            </a:pPr>
            <a:r>
              <a:rPr b="0" i="0" lang="en-US" sz="2400" u="none">
                <a:solidFill>
                  <a:schemeClr val="lt1"/>
                </a:solidFill>
                <a:latin typeface="Arial"/>
                <a:ea typeface="Arial"/>
                <a:cs typeface="Arial"/>
                <a:sym typeface="Arial"/>
              </a:rPr>
              <a:t>22</a:t>
            </a:r>
            <a:endParaRPr/>
          </a:p>
        </p:txBody>
      </p:sp>
      <p:sp>
        <p:nvSpPr>
          <p:cNvPr id="1020" name="Google Shape;1020;p53"/>
          <p:cNvSpPr txBox="1"/>
          <p:nvPr/>
        </p:nvSpPr>
        <p:spPr>
          <a:xfrm>
            <a:off x="4832350" y="4343400"/>
            <a:ext cx="427037" cy="519112"/>
          </a:xfrm>
          <a:prstGeom prst="rect">
            <a:avLst/>
          </a:prstGeom>
          <a:noFill/>
          <a:ln>
            <a:noFill/>
          </a:ln>
        </p:spPr>
        <p:txBody>
          <a:bodyPr anchorCtr="0" anchor="t" bIns="46025" lIns="0" spcFirstLastPara="1" rIns="0" wrap="square" tIns="46025">
            <a:spAutoFit/>
          </a:bodyPr>
          <a:lstStyle/>
          <a:p>
            <a:pPr indent="0" lvl="0" marL="0" marR="0" rtl="0" algn="l">
              <a:lnSpc>
                <a:spcPct val="100000"/>
              </a:lnSpc>
              <a:spcBef>
                <a:spcPts val="0"/>
              </a:spcBef>
              <a:spcAft>
                <a:spcPts val="0"/>
              </a:spcAft>
              <a:buClr>
                <a:schemeClr val="dk2"/>
              </a:buClr>
              <a:buSzPts val="2800"/>
              <a:buFont typeface="Courier New"/>
              <a:buNone/>
            </a:pPr>
            <a:r>
              <a:rPr b="0" i="0" lang="en-US" sz="2800" u="none">
                <a:solidFill>
                  <a:schemeClr val="dk2"/>
                </a:solidFill>
                <a:latin typeface="Courier New"/>
                <a:ea typeface="Courier New"/>
                <a:cs typeface="Courier New"/>
                <a:sym typeface="Courier New"/>
              </a:rPr>
              <a:t>R:</a:t>
            </a:r>
            <a:endParaRPr/>
          </a:p>
        </p:txBody>
      </p:sp>
      <p:sp>
        <p:nvSpPr>
          <p:cNvPr id="1021" name="Google Shape;1021;p53"/>
          <p:cNvSpPr txBox="1"/>
          <p:nvPr/>
        </p:nvSpPr>
        <p:spPr>
          <a:xfrm>
            <a:off x="1554162" y="5797550"/>
            <a:ext cx="438150" cy="396875"/>
          </a:xfrm>
          <a:prstGeom prst="rect">
            <a:avLst/>
          </a:prstGeom>
          <a:noFill/>
          <a:ln>
            <a:noFill/>
          </a:ln>
        </p:spPr>
        <p:txBody>
          <a:bodyPr anchorCtr="0" anchor="t" bIns="45700" lIns="0" spcFirstLastPara="1" rIns="0" wrap="square" tIns="45700">
            <a:spAutoFit/>
          </a:bodyPr>
          <a:lstStyle/>
          <a:p>
            <a:pPr indent="0" lvl="0" marL="0" marR="0" rtl="0" algn="ctr">
              <a:lnSpc>
                <a:spcPct val="100000"/>
              </a:lnSpc>
              <a:spcBef>
                <a:spcPts val="0"/>
              </a:spcBef>
              <a:spcAft>
                <a:spcPts val="0"/>
              </a:spcAft>
              <a:buClr>
                <a:srgbClr val="009900"/>
              </a:buClr>
              <a:buSzPts val="2000"/>
              <a:buFont typeface="Arial"/>
              <a:buNone/>
            </a:pPr>
            <a:r>
              <a:rPr b="0" i="0" lang="en-US" sz="2000" u="none">
                <a:solidFill>
                  <a:srgbClr val="009900"/>
                </a:solidFill>
                <a:latin typeface="Arial"/>
                <a:ea typeface="Arial"/>
                <a:cs typeface="Arial"/>
                <a:sym typeface="Arial"/>
              </a:rPr>
              <a:t>i=1</a:t>
            </a:r>
            <a:endParaRPr/>
          </a:p>
        </p:txBody>
      </p:sp>
      <p:sp>
        <p:nvSpPr>
          <p:cNvPr id="1022" name="Google Shape;1022;p53"/>
          <p:cNvSpPr txBox="1"/>
          <p:nvPr/>
        </p:nvSpPr>
        <p:spPr>
          <a:xfrm>
            <a:off x="2598737" y="3359150"/>
            <a:ext cx="742950" cy="3968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FF"/>
              </a:buClr>
              <a:buSzPts val="2000"/>
              <a:buFont typeface="Arial"/>
              <a:buNone/>
            </a:pPr>
            <a:r>
              <a:rPr b="0" i="0" lang="en-US" sz="2000" u="none">
                <a:solidFill>
                  <a:srgbClr val="0000FF"/>
                </a:solidFill>
                <a:latin typeface="Arial"/>
                <a:ea typeface="Arial"/>
                <a:cs typeface="Arial"/>
                <a:sym typeface="Arial"/>
              </a:rPr>
              <a:t>k=2</a:t>
            </a:r>
            <a:endParaRPr/>
          </a:p>
        </p:txBody>
      </p:sp>
      <p:sp>
        <p:nvSpPr>
          <p:cNvPr id="1023" name="Google Shape;1023;p53"/>
          <p:cNvSpPr txBox="1"/>
          <p:nvPr/>
        </p:nvSpPr>
        <p:spPr>
          <a:xfrm>
            <a:off x="871537" y="4875212"/>
            <a:ext cx="609600" cy="436562"/>
          </a:xfrm>
          <a:prstGeom prst="rect">
            <a:avLst/>
          </a:prstGeom>
          <a:solidFill>
            <a:srgbClr val="009900"/>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Arial"/>
              <a:buNone/>
            </a:pPr>
            <a:r>
              <a:rPr b="0" i="0" lang="en-US" sz="2400" u="none">
                <a:solidFill>
                  <a:schemeClr val="lt1"/>
                </a:solidFill>
                <a:latin typeface="Arial"/>
                <a:ea typeface="Arial"/>
                <a:cs typeface="Arial"/>
                <a:sym typeface="Arial"/>
              </a:rPr>
              <a:t>2</a:t>
            </a:r>
            <a:endParaRPr/>
          </a:p>
        </p:txBody>
      </p:sp>
      <p:sp>
        <p:nvSpPr>
          <p:cNvPr id="1024" name="Google Shape;1024;p53"/>
          <p:cNvSpPr txBox="1"/>
          <p:nvPr/>
        </p:nvSpPr>
        <p:spPr>
          <a:xfrm>
            <a:off x="1481137" y="4875212"/>
            <a:ext cx="609600" cy="436562"/>
          </a:xfrm>
          <a:prstGeom prst="rect">
            <a:avLst/>
          </a:prstGeom>
          <a:solidFill>
            <a:srgbClr val="009900"/>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Arial"/>
              <a:buNone/>
            </a:pPr>
            <a:r>
              <a:rPr b="0" i="0" lang="en-US" sz="2400" u="none">
                <a:solidFill>
                  <a:schemeClr val="lt1"/>
                </a:solidFill>
                <a:latin typeface="Arial"/>
                <a:ea typeface="Arial"/>
                <a:cs typeface="Arial"/>
                <a:sym typeface="Arial"/>
              </a:rPr>
              <a:t>3</a:t>
            </a:r>
            <a:endParaRPr/>
          </a:p>
        </p:txBody>
      </p:sp>
      <p:sp>
        <p:nvSpPr>
          <p:cNvPr id="1025" name="Google Shape;1025;p53"/>
          <p:cNvSpPr txBox="1"/>
          <p:nvPr/>
        </p:nvSpPr>
        <p:spPr>
          <a:xfrm>
            <a:off x="2090737" y="4875212"/>
            <a:ext cx="609600" cy="436562"/>
          </a:xfrm>
          <a:prstGeom prst="rect">
            <a:avLst/>
          </a:prstGeom>
          <a:solidFill>
            <a:srgbClr val="009900"/>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Arial"/>
              <a:buNone/>
            </a:pPr>
            <a:r>
              <a:rPr b="0" i="0" lang="en-US" sz="2400" u="none">
                <a:solidFill>
                  <a:schemeClr val="lt1"/>
                </a:solidFill>
                <a:latin typeface="Arial"/>
                <a:ea typeface="Arial"/>
                <a:cs typeface="Arial"/>
                <a:sym typeface="Arial"/>
              </a:rPr>
              <a:t>7</a:t>
            </a:r>
            <a:endParaRPr/>
          </a:p>
        </p:txBody>
      </p:sp>
      <p:sp>
        <p:nvSpPr>
          <p:cNvPr id="1026" name="Google Shape;1026;p53"/>
          <p:cNvSpPr txBox="1"/>
          <p:nvPr/>
        </p:nvSpPr>
        <p:spPr>
          <a:xfrm>
            <a:off x="2700337" y="4875212"/>
            <a:ext cx="609600" cy="436562"/>
          </a:xfrm>
          <a:prstGeom prst="rect">
            <a:avLst/>
          </a:prstGeom>
          <a:solidFill>
            <a:srgbClr val="009900"/>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Arial"/>
              <a:buNone/>
            </a:pPr>
            <a:r>
              <a:rPr b="0" i="0" lang="en-US" sz="2400" u="none">
                <a:solidFill>
                  <a:schemeClr val="lt1"/>
                </a:solidFill>
                <a:latin typeface="Arial"/>
                <a:ea typeface="Arial"/>
                <a:cs typeface="Arial"/>
                <a:sym typeface="Arial"/>
              </a:rPr>
              <a:t>8</a:t>
            </a:r>
            <a:endParaRPr/>
          </a:p>
        </p:txBody>
      </p:sp>
      <p:sp>
        <p:nvSpPr>
          <p:cNvPr id="1027" name="Google Shape;1027;p53"/>
          <p:cNvSpPr txBox="1"/>
          <p:nvPr/>
        </p:nvSpPr>
        <p:spPr>
          <a:xfrm>
            <a:off x="5014912" y="4889500"/>
            <a:ext cx="609600" cy="436562"/>
          </a:xfrm>
          <a:prstGeom prst="rect">
            <a:avLst/>
          </a:prstGeom>
          <a:solidFill>
            <a:srgbClr val="FF0000"/>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Arial"/>
              <a:buNone/>
            </a:pPr>
            <a:r>
              <a:rPr b="0" i="0" lang="en-US" sz="2400" u="none">
                <a:solidFill>
                  <a:schemeClr val="lt1"/>
                </a:solidFill>
                <a:latin typeface="Arial"/>
                <a:ea typeface="Arial"/>
                <a:cs typeface="Arial"/>
                <a:sym typeface="Arial"/>
              </a:rPr>
              <a:t>1</a:t>
            </a:r>
            <a:endParaRPr/>
          </a:p>
        </p:txBody>
      </p:sp>
      <p:sp>
        <p:nvSpPr>
          <p:cNvPr id="1028" name="Google Shape;1028;p53"/>
          <p:cNvSpPr txBox="1"/>
          <p:nvPr/>
        </p:nvSpPr>
        <p:spPr>
          <a:xfrm>
            <a:off x="5624512" y="4889500"/>
            <a:ext cx="609600" cy="436562"/>
          </a:xfrm>
          <a:prstGeom prst="rect">
            <a:avLst/>
          </a:prstGeom>
          <a:solidFill>
            <a:srgbClr val="FF0000"/>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Arial"/>
              <a:buNone/>
            </a:pPr>
            <a:r>
              <a:rPr b="0" i="0" lang="en-US" sz="2400" u="none">
                <a:solidFill>
                  <a:schemeClr val="lt1"/>
                </a:solidFill>
                <a:latin typeface="Arial"/>
                <a:ea typeface="Arial"/>
                <a:cs typeface="Arial"/>
                <a:sym typeface="Arial"/>
              </a:rPr>
              <a:t>4</a:t>
            </a:r>
            <a:endParaRPr/>
          </a:p>
        </p:txBody>
      </p:sp>
      <p:sp>
        <p:nvSpPr>
          <p:cNvPr id="1029" name="Google Shape;1029;p53"/>
          <p:cNvSpPr txBox="1"/>
          <p:nvPr/>
        </p:nvSpPr>
        <p:spPr>
          <a:xfrm>
            <a:off x="6234112" y="4889500"/>
            <a:ext cx="609600" cy="436562"/>
          </a:xfrm>
          <a:prstGeom prst="rect">
            <a:avLst/>
          </a:prstGeom>
          <a:solidFill>
            <a:srgbClr val="FF0000"/>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Arial"/>
              <a:buNone/>
            </a:pPr>
            <a:r>
              <a:rPr b="0" i="0" lang="en-US" sz="2400" u="none">
                <a:solidFill>
                  <a:schemeClr val="lt1"/>
                </a:solidFill>
                <a:latin typeface="Arial"/>
                <a:ea typeface="Arial"/>
                <a:cs typeface="Arial"/>
                <a:sym typeface="Arial"/>
              </a:rPr>
              <a:t>5</a:t>
            </a:r>
            <a:endParaRPr/>
          </a:p>
        </p:txBody>
      </p:sp>
      <p:sp>
        <p:nvSpPr>
          <p:cNvPr id="1030" name="Google Shape;1030;p53"/>
          <p:cNvSpPr txBox="1"/>
          <p:nvPr/>
        </p:nvSpPr>
        <p:spPr>
          <a:xfrm>
            <a:off x="6843712" y="4889500"/>
            <a:ext cx="609600" cy="436562"/>
          </a:xfrm>
          <a:prstGeom prst="rect">
            <a:avLst/>
          </a:prstGeom>
          <a:solidFill>
            <a:srgbClr val="FF0000"/>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Arial"/>
              <a:buNone/>
            </a:pPr>
            <a:r>
              <a:rPr b="0" i="0" lang="en-US" sz="2400" u="none">
                <a:solidFill>
                  <a:schemeClr val="lt1"/>
                </a:solidFill>
                <a:latin typeface="Arial"/>
                <a:ea typeface="Arial"/>
                <a:cs typeface="Arial"/>
                <a:sym typeface="Arial"/>
              </a:rPr>
              <a:t>6</a:t>
            </a:r>
            <a:endParaRPr/>
          </a:p>
        </p:txBody>
      </p:sp>
      <p:sp>
        <p:nvSpPr>
          <p:cNvPr id="1031" name="Google Shape;1031;p53"/>
          <p:cNvSpPr txBox="1"/>
          <p:nvPr/>
        </p:nvSpPr>
        <p:spPr>
          <a:xfrm>
            <a:off x="2660650" y="2633662"/>
            <a:ext cx="609600" cy="436562"/>
          </a:xfrm>
          <a:prstGeom prst="rect">
            <a:avLst/>
          </a:prstGeom>
          <a:solidFill>
            <a:srgbClr val="4D4D4D"/>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32" name="Google Shape;1032;p53"/>
          <p:cNvSpPr/>
          <p:nvPr/>
        </p:nvSpPr>
        <p:spPr>
          <a:xfrm>
            <a:off x="1725612" y="5341937"/>
            <a:ext cx="233362" cy="449262"/>
          </a:xfrm>
          <a:prstGeom prst="upArrow">
            <a:avLst>
              <a:gd fmla="val 50000" name="adj1"/>
              <a:gd fmla="val 50000" name="adj2"/>
            </a:avLst>
          </a:prstGeom>
          <a:solidFill>
            <a:srgbClr val="00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33" name="Google Shape;1033;p53"/>
          <p:cNvSpPr/>
          <p:nvPr/>
        </p:nvSpPr>
        <p:spPr>
          <a:xfrm>
            <a:off x="2859087" y="3063875"/>
            <a:ext cx="188912" cy="347662"/>
          </a:xfrm>
          <a:prstGeom prst="upArrow">
            <a:avLst>
              <a:gd fmla="val 50000" name="adj1"/>
              <a:gd fmla="val 50000" name="adj2"/>
            </a:avLst>
          </a:prstGeom>
          <a:solidFill>
            <a:srgbClr val="0000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34" name="Google Shape;1034;p53"/>
          <p:cNvSpPr txBox="1"/>
          <p:nvPr/>
        </p:nvSpPr>
        <p:spPr>
          <a:xfrm>
            <a:off x="2670175" y="2627312"/>
            <a:ext cx="609600" cy="436562"/>
          </a:xfrm>
          <a:prstGeom prst="rect">
            <a:avLst/>
          </a:prstGeom>
          <a:solidFill>
            <a:srgbClr val="009900"/>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Arial"/>
              <a:buNone/>
            </a:pPr>
            <a:r>
              <a:rPr b="0" i="0" lang="en-US" sz="2400" u="none">
                <a:solidFill>
                  <a:schemeClr val="lt1"/>
                </a:solidFill>
                <a:latin typeface="Arial"/>
                <a:ea typeface="Arial"/>
                <a:cs typeface="Arial"/>
                <a:sym typeface="Arial"/>
              </a:rPr>
              <a:t>3</a:t>
            </a:r>
            <a:endParaRPr/>
          </a:p>
        </p:txBody>
      </p:sp>
      <p:sp>
        <p:nvSpPr>
          <p:cNvPr id="1035" name="Google Shape;1035;p53"/>
          <p:cNvSpPr txBox="1"/>
          <p:nvPr/>
        </p:nvSpPr>
        <p:spPr>
          <a:xfrm>
            <a:off x="5683250" y="5818187"/>
            <a:ext cx="684212" cy="3968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0000"/>
              </a:buClr>
              <a:buSzPts val="2000"/>
              <a:buFont typeface="Arial"/>
              <a:buNone/>
            </a:pPr>
            <a:r>
              <a:rPr b="0" i="0" lang="en-US" sz="2000" u="none">
                <a:solidFill>
                  <a:srgbClr val="FF0000"/>
                </a:solidFill>
                <a:latin typeface="Arial"/>
                <a:ea typeface="Arial"/>
                <a:cs typeface="Arial"/>
                <a:sym typeface="Arial"/>
              </a:rPr>
              <a:t>j=1</a:t>
            </a:r>
            <a:endParaRPr/>
          </a:p>
        </p:txBody>
      </p:sp>
      <p:sp>
        <p:nvSpPr>
          <p:cNvPr id="1036" name="Google Shape;1036;p53"/>
          <p:cNvSpPr/>
          <p:nvPr/>
        </p:nvSpPr>
        <p:spPr>
          <a:xfrm>
            <a:off x="5907087" y="5399087"/>
            <a:ext cx="231775" cy="420687"/>
          </a:xfrm>
          <a:prstGeom prst="upArrow">
            <a:avLst>
              <a:gd fmla="val 50000" name="adj1"/>
              <a:gd fmla="val 50000" name="adj2"/>
            </a:avLst>
          </a:prstGeom>
          <a:solidFill>
            <a:srgbClr val="FF00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3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1" name="Shape 1041"/>
        <p:cNvGrpSpPr/>
        <p:nvPr/>
      </p:nvGrpSpPr>
      <p:grpSpPr>
        <a:xfrm>
          <a:off x="0" y="0"/>
          <a:ext cx="0" cy="0"/>
          <a:chOff x="0" y="0"/>
          <a:chExt cx="0" cy="0"/>
        </a:xfrm>
      </p:grpSpPr>
      <p:sp>
        <p:nvSpPr>
          <p:cNvPr id="1042" name="Google Shape;1042;p54"/>
          <p:cNvSpPr txBox="1"/>
          <p:nvPr>
            <p:ph type="title"/>
          </p:nvPr>
        </p:nvSpPr>
        <p:spPr>
          <a:xfrm>
            <a:off x="685800" y="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Merge-Sort: Merge Example</a:t>
            </a:r>
            <a:endParaRPr/>
          </a:p>
        </p:txBody>
      </p:sp>
      <p:sp>
        <p:nvSpPr>
          <p:cNvPr id="1043" name="Google Shape;1043;p54"/>
          <p:cNvSpPr txBox="1"/>
          <p:nvPr/>
        </p:nvSpPr>
        <p:spPr>
          <a:xfrm>
            <a:off x="1441450" y="2632075"/>
            <a:ext cx="609600" cy="436562"/>
          </a:xfrm>
          <a:prstGeom prst="rect">
            <a:avLst/>
          </a:prstGeom>
          <a:solidFill>
            <a:srgbClr val="FF0000"/>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Arial"/>
              <a:buNone/>
            </a:pPr>
            <a:r>
              <a:rPr b="0" i="0" lang="en-US" sz="2400" u="none">
                <a:solidFill>
                  <a:schemeClr val="lt1"/>
                </a:solidFill>
                <a:latin typeface="Arial"/>
                <a:ea typeface="Arial"/>
                <a:cs typeface="Arial"/>
                <a:sym typeface="Arial"/>
              </a:rPr>
              <a:t>1</a:t>
            </a:r>
            <a:endParaRPr/>
          </a:p>
        </p:txBody>
      </p:sp>
      <p:sp>
        <p:nvSpPr>
          <p:cNvPr id="1044" name="Google Shape;1044;p54"/>
          <p:cNvSpPr txBox="1"/>
          <p:nvPr/>
        </p:nvSpPr>
        <p:spPr>
          <a:xfrm>
            <a:off x="2051050" y="2632075"/>
            <a:ext cx="609600" cy="436562"/>
          </a:xfrm>
          <a:prstGeom prst="rect">
            <a:avLst/>
          </a:prstGeom>
          <a:solidFill>
            <a:srgbClr val="009900"/>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Arial"/>
              <a:buNone/>
            </a:pPr>
            <a:r>
              <a:rPr b="0" i="0" lang="en-US" sz="2400" u="none">
                <a:solidFill>
                  <a:schemeClr val="lt1"/>
                </a:solidFill>
                <a:latin typeface="Arial"/>
                <a:ea typeface="Arial"/>
                <a:cs typeface="Arial"/>
                <a:sym typeface="Arial"/>
              </a:rPr>
              <a:t>2</a:t>
            </a:r>
            <a:endParaRPr/>
          </a:p>
        </p:txBody>
      </p:sp>
      <p:sp>
        <p:nvSpPr>
          <p:cNvPr id="1045" name="Google Shape;1045;p54"/>
          <p:cNvSpPr txBox="1"/>
          <p:nvPr/>
        </p:nvSpPr>
        <p:spPr>
          <a:xfrm>
            <a:off x="2660650" y="2632075"/>
            <a:ext cx="609600" cy="436562"/>
          </a:xfrm>
          <a:prstGeom prst="rect">
            <a:avLst/>
          </a:prstGeom>
          <a:solidFill>
            <a:srgbClr val="009900"/>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Arial"/>
              <a:buNone/>
            </a:pPr>
            <a:r>
              <a:rPr b="0" i="0" lang="en-US" sz="2400" u="none">
                <a:solidFill>
                  <a:schemeClr val="lt1"/>
                </a:solidFill>
                <a:latin typeface="Arial"/>
                <a:ea typeface="Arial"/>
                <a:cs typeface="Arial"/>
                <a:sym typeface="Arial"/>
              </a:rPr>
              <a:t>3</a:t>
            </a:r>
            <a:endParaRPr/>
          </a:p>
        </p:txBody>
      </p:sp>
      <p:sp>
        <p:nvSpPr>
          <p:cNvPr id="1046" name="Google Shape;1046;p54"/>
          <p:cNvSpPr txBox="1"/>
          <p:nvPr/>
        </p:nvSpPr>
        <p:spPr>
          <a:xfrm>
            <a:off x="3270250" y="2632075"/>
            <a:ext cx="609600" cy="436562"/>
          </a:xfrm>
          <a:prstGeom prst="rect">
            <a:avLst/>
          </a:prstGeom>
          <a:solidFill>
            <a:srgbClr val="4D4D4D"/>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47" name="Google Shape;1047;p54"/>
          <p:cNvSpPr txBox="1"/>
          <p:nvPr/>
        </p:nvSpPr>
        <p:spPr>
          <a:xfrm>
            <a:off x="3879850" y="2632075"/>
            <a:ext cx="609600" cy="436562"/>
          </a:xfrm>
          <a:prstGeom prst="rect">
            <a:avLst/>
          </a:prstGeom>
          <a:solidFill>
            <a:schemeClr val="lt1"/>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48" name="Google Shape;1048;p54"/>
          <p:cNvSpPr txBox="1"/>
          <p:nvPr/>
        </p:nvSpPr>
        <p:spPr>
          <a:xfrm>
            <a:off x="4489450" y="2632075"/>
            <a:ext cx="609600" cy="436562"/>
          </a:xfrm>
          <a:prstGeom prst="rect">
            <a:avLst/>
          </a:prstGeom>
          <a:solidFill>
            <a:schemeClr val="lt1"/>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Arial"/>
              <a:buNone/>
            </a:pPr>
            <a:r>
              <a:rPr b="0" i="0" lang="en-US" sz="2400" u="none">
                <a:solidFill>
                  <a:schemeClr val="lt1"/>
                </a:solidFill>
                <a:latin typeface="Arial"/>
                <a:ea typeface="Arial"/>
                <a:cs typeface="Arial"/>
                <a:sym typeface="Arial"/>
              </a:rPr>
              <a:t>6</a:t>
            </a:r>
            <a:endParaRPr/>
          </a:p>
        </p:txBody>
      </p:sp>
      <p:sp>
        <p:nvSpPr>
          <p:cNvPr id="1049" name="Google Shape;1049;p54"/>
          <p:cNvSpPr txBox="1"/>
          <p:nvPr/>
        </p:nvSpPr>
        <p:spPr>
          <a:xfrm>
            <a:off x="5099050" y="2632075"/>
            <a:ext cx="609600" cy="436562"/>
          </a:xfrm>
          <a:prstGeom prst="rect">
            <a:avLst/>
          </a:prstGeom>
          <a:solidFill>
            <a:schemeClr val="lt1"/>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Arial"/>
              <a:buNone/>
            </a:pPr>
            <a:r>
              <a:rPr b="0" i="0" lang="en-US" sz="2400" u="none">
                <a:solidFill>
                  <a:schemeClr val="lt1"/>
                </a:solidFill>
                <a:latin typeface="Arial"/>
                <a:ea typeface="Arial"/>
                <a:cs typeface="Arial"/>
                <a:sym typeface="Arial"/>
              </a:rPr>
              <a:t>10</a:t>
            </a:r>
            <a:endParaRPr/>
          </a:p>
        </p:txBody>
      </p:sp>
      <p:sp>
        <p:nvSpPr>
          <p:cNvPr id="1050" name="Google Shape;1050;p54"/>
          <p:cNvSpPr txBox="1"/>
          <p:nvPr/>
        </p:nvSpPr>
        <p:spPr>
          <a:xfrm>
            <a:off x="5708650" y="2632075"/>
            <a:ext cx="609600" cy="436562"/>
          </a:xfrm>
          <a:prstGeom prst="rect">
            <a:avLst/>
          </a:prstGeom>
          <a:solidFill>
            <a:schemeClr val="lt1"/>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Arial"/>
              <a:buNone/>
            </a:pPr>
            <a:r>
              <a:rPr b="0" i="0" lang="en-US" sz="2400" u="none">
                <a:solidFill>
                  <a:schemeClr val="lt1"/>
                </a:solidFill>
                <a:latin typeface="Arial"/>
                <a:ea typeface="Arial"/>
                <a:cs typeface="Arial"/>
                <a:sym typeface="Arial"/>
              </a:rPr>
              <a:t>14</a:t>
            </a:r>
            <a:endParaRPr/>
          </a:p>
        </p:txBody>
      </p:sp>
      <p:sp>
        <p:nvSpPr>
          <p:cNvPr id="1051" name="Google Shape;1051;p54"/>
          <p:cNvSpPr txBox="1"/>
          <p:nvPr/>
        </p:nvSpPr>
        <p:spPr>
          <a:xfrm>
            <a:off x="590550" y="4365625"/>
            <a:ext cx="427037" cy="519112"/>
          </a:xfrm>
          <a:prstGeom prst="rect">
            <a:avLst/>
          </a:prstGeom>
          <a:noFill/>
          <a:ln>
            <a:noFill/>
          </a:ln>
        </p:spPr>
        <p:txBody>
          <a:bodyPr anchorCtr="0" anchor="t" bIns="46025" lIns="0" spcFirstLastPara="1" rIns="0" wrap="square" tIns="46025">
            <a:spAutoFit/>
          </a:bodyPr>
          <a:lstStyle/>
          <a:p>
            <a:pPr indent="0" lvl="0" marL="0" marR="0" rtl="0" algn="l">
              <a:lnSpc>
                <a:spcPct val="100000"/>
              </a:lnSpc>
              <a:spcBef>
                <a:spcPts val="0"/>
              </a:spcBef>
              <a:spcAft>
                <a:spcPts val="0"/>
              </a:spcAft>
              <a:buClr>
                <a:schemeClr val="dk2"/>
              </a:buClr>
              <a:buSzPts val="2800"/>
              <a:buFont typeface="Courier New"/>
              <a:buNone/>
            </a:pPr>
            <a:r>
              <a:rPr b="0" i="0" lang="en-US" sz="2800" u="none">
                <a:solidFill>
                  <a:schemeClr val="dk2"/>
                </a:solidFill>
                <a:latin typeface="Courier New"/>
                <a:ea typeface="Courier New"/>
                <a:cs typeface="Courier New"/>
                <a:sym typeface="Courier New"/>
              </a:rPr>
              <a:t>L:</a:t>
            </a:r>
            <a:endParaRPr/>
          </a:p>
        </p:txBody>
      </p:sp>
      <p:sp>
        <p:nvSpPr>
          <p:cNvPr id="1052" name="Google Shape;1052;p54"/>
          <p:cNvSpPr txBox="1"/>
          <p:nvPr/>
        </p:nvSpPr>
        <p:spPr>
          <a:xfrm>
            <a:off x="984250" y="2147887"/>
            <a:ext cx="635000" cy="457200"/>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2400"/>
              <a:buFont typeface="Courier New"/>
              <a:buNone/>
            </a:pPr>
            <a:r>
              <a:rPr b="0" i="0" lang="en-US" sz="2400" u="none">
                <a:solidFill>
                  <a:schemeClr val="dk1"/>
                </a:solidFill>
                <a:latin typeface="Courier New"/>
                <a:ea typeface="Courier New"/>
                <a:cs typeface="Courier New"/>
                <a:sym typeface="Courier New"/>
              </a:rPr>
              <a:t>A:</a:t>
            </a:r>
            <a:endParaRPr/>
          </a:p>
        </p:txBody>
      </p:sp>
      <p:sp>
        <p:nvSpPr>
          <p:cNvPr id="1053" name="Google Shape;1053;p54"/>
          <p:cNvSpPr txBox="1"/>
          <p:nvPr/>
        </p:nvSpPr>
        <p:spPr>
          <a:xfrm>
            <a:off x="5014912" y="4889500"/>
            <a:ext cx="609600" cy="436562"/>
          </a:xfrm>
          <a:prstGeom prst="rect">
            <a:avLst/>
          </a:prstGeom>
          <a:solidFill>
            <a:srgbClr val="FF0000"/>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Arial"/>
              <a:buNone/>
            </a:pPr>
            <a:r>
              <a:rPr b="0" i="0" lang="en-US" sz="2400" u="none">
                <a:solidFill>
                  <a:schemeClr val="lt1"/>
                </a:solidFill>
                <a:latin typeface="Arial"/>
                <a:ea typeface="Arial"/>
                <a:cs typeface="Arial"/>
                <a:sym typeface="Arial"/>
              </a:rPr>
              <a:t>6</a:t>
            </a:r>
            <a:endParaRPr/>
          </a:p>
        </p:txBody>
      </p:sp>
      <p:sp>
        <p:nvSpPr>
          <p:cNvPr id="1054" name="Google Shape;1054;p54"/>
          <p:cNvSpPr txBox="1"/>
          <p:nvPr/>
        </p:nvSpPr>
        <p:spPr>
          <a:xfrm>
            <a:off x="5624512" y="4889500"/>
            <a:ext cx="609600" cy="436562"/>
          </a:xfrm>
          <a:prstGeom prst="rect">
            <a:avLst/>
          </a:prstGeom>
          <a:solidFill>
            <a:srgbClr val="FF0000"/>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Arial"/>
              <a:buNone/>
            </a:pPr>
            <a:r>
              <a:rPr b="0" i="0" lang="en-US" sz="2400" u="none">
                <a:solidFill>
                  <a:schemeClr val="lt1"/>
                </a:solidFill>
                <a:latin typeface="Arial"/>
                <a:ea typeface="Arial"/>
                <a:cs typeface="Arial"/>
                <a:sym typeface="Arial"/>
              </a:rPr>
              <a:t>10</a:t>
            </a:r>
            <a:endParaRPr/>
          </a:p>
        </p:txBody>
      </p:sp>
      <p:sp>
        <p:nvSpPr>
          <p:cNvPr id="1055" name="Google Shape;1055;p54"/>
          <p:cNvSpPr txBox="1"/>
          <p:nvPr/>
        </p:nvSpPr>
        <p:spPr>
          <a:xfrm>
            <a:off x="6234112" y="4889500"/>
            <a:ext cx="609600" cy="436562"/>
          </a:xfrm>
          <a:prstGeom prst="rect">
            <a:avLst/>
          </a:prstGeom>
          <a:solidFill>
            <a:srgbClr val="FF0000"/>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Arial"/>
              <a:buNone/>
            </a:pPr>
            <a:r>
              <a:rPr b="0" i="0" lang="en-US" sz="2400" u="none">
                <a:solidFill>
                  <a:schemeClr val="lt1"/>
                </a:solidFill>
                <a:latin typeface="Arial"/>
                <a:ea typeface="Arial"/>
                <a:cs typeface="Arial"/>
                <a:sym typeface="Arial"/>
              </a:rPr>
              <a:t>14</a:t>
            </a:r>
            <a:endParaRPr/>
          </a:p>
        </p:txBody>
      </p:sp>
      <p:sp>
        <p:nvSpPr>
          <p:cNvPr id="1056" name="Google Shape;1056;p54"/>
          <p:cNvSpPr txBox="1"/>
          <p:nvPr/>
        </p:nvSpPr>
        <p:spPr>
          <a:xfrm>
            <a:off x="6843712" y="4889500"/>
            <a:ext cx="609600" cy="436562"/>
          </a:xfrm>
          <a:prstGeom prst="rect">
            <a:avLst/>
          </a:prstGeom>
          <a:solidFill>
            <a:srgbClr val="FF0000"/>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Arial"/>
              <a:buNone/>
            </a:pPr>
            <a:r>
              <a:rPr b="0" i="0" lang="en-US" sz="2400" u="none">
                <a:solidFill>
                  <a:schemeClr val="lt1"/>
                </a:solidFill>
                <a:latin typeface="Arial"/>
                <a:ea typeface="Arial"/>
                <a:cs typeface="Arial"/>
                <a:sym typeface="Arial"/>
              </a:rPr>
              <a:t>22</a:t>
            </a:r>
            <a:endParaRPr/>
          </a:p>
        </p:txBody>
      </p:sp>
      <p:sp>
        <p:nvSpPr>
          <p:cNvPr id="1057" name="Google Shape;1057;p54"/>
          <p:cNvSpPr txBox="1"/>
          <p:nvPr/>
        </p:nvSpPr>
        <p:spPr>
          <a:xfrm>
            <a:off x="4832350" y="4343400"/>
            <a:ext cx="427037" cy="519112"/>
          </a:xfrm>
          <a:prstGeom prst="rect">
            <a:avLst/>
          </a:prstGeom>
          <a:noFill/>
          <a:ln>
            <a:noFill/>
          </a:ln>
        </p:spPr>
        <p:txBody>
          <a:bodyPr anchorCtr="0" anchor="t" bIns="46025" lIns="0" spcFirstLastPara="1" rIns="0" wrap="square" tIns="46025">
            <a:spAutoFit/>
          </a:bodyPr>
          <a:lstStyle/>
          <a:p>
            <a:pPr indent="0" lvl="0" marL="0" marR="0" rtl="0" algn="l">
              <a:lnSpc>
                <a:spcPct val="100000"/>
              </a:lnSpc>
              <a:spcBef>
                <a:spcPts val="0"/>
              </a:spcBef>
              <a:spcAft>
                <a:spcPts val="0"/>
              </a:spcAft>
              <a:buClr>
                <a:schemeClr val="dk2"/>
              </a:buClr>
              <a:buSzPts val="2800"/>
              <a:buFont typeface="Courier New"/>
              <a:buNone/>
            </a:pPr>
            <a:r>
              <a:rPr b="0" i="0" lang="en-US" sz="2800" u="none">
                <a:solidFill>
                  <a:schemeClr val="dk2"/>
                </a:solidFill>
                <a:latin typeface="Courier New"/>
                <a:ea typeface="Courier New"/>
                <a:cs typeface="Courier New"/>
                <a:sym typeface="Courier New"/>
              </a:rPr>
              <a:t>R:</a:t>
            </a:r>
            <a:endParaRPr/>
          </a:p>
        </p:txBody>
      </p:sp>
      <p:sp>
        <p:nvSpPr>
          <p:cNvPr id="1058" name="Google Shape;1058;p54"/>
          <p:cNvSpPr txBox="1"/>
          <p:nvPr/>
        </p:nvSpPr>
        <p:spPr>
          <a:xfrm>
            <a:off x="2208212" y="5840412"/>
            <a:ext cx="438150" cy="396875"/>
          </a:xfrm>
          <a:prstGeom prst="rect">
            <a:avLst/>
          </a:prstGeom>
          <a:noFill/>
          <a:ln>
            <a:noFill/>
          </a:ln>
        </p:spPr>
        <p:txBody>
          <a:bodyPr anchorCtr="0" anchor="t" bIns="45700" lIns="0" spcFirstLastPara="1" rIns="0" wrap="square" tIns="45700">
            <a:spAutoFit/>
          </a:bodyPr>
          <a:lstStyle/>
          <a:p>
            <a:pPr indent="0" lvl="0" marL="0" marR="0" rtl="0" algn="ctr">
              <a:lnSpc>
                <a:spcPct val="100000"/>
              </a:lnSpc>
              <a:spcBef>
                <a:spcPts val="0"/>
              </a:spcBef>
              <a:spcAft>
                <a:spcPts val="0"/>
              </a:spcAft>
              <a:buClr>
                <a:srgbClr val="009900"/>
              </a:buClr>
              <a:buSzPts val="2000"/>
              <a:buFont typeface="Arial"/>
              <a:buNone/>
            </a:pPr>
            <a:r>
              <a:rPr b="0" i="0" lang="en-US" sz="2000" u="none">
                <a:solidFill>
                  <a:srgbClr val="009900"/>
                </a:solidFill>
                <a:latin typeface="Arial"/>
                <a:ea typeface="Arial"/>
                <a:cs typeface="Arial"/>
                <a:sym typeface="Arial"/>
              </a:rPr>
              <a:t>i=2</a:t>
            </a:r>
            <a:endParaRPr/>
          </a:p>
        </p:txBody>
      </p:sp>
      <p:sp>
        <p:nvSpPr>
          <p:cNvPr id="1059" name="Google Shape;1059;p54"/>
          <p:cNvSpPr txBox="1"/>
          <p:nvPr/>
        </p:nvSpPr>
        <p:spPr>
          <a:xfrm>
            <a:off x="5683250" y="5818187"/>
            <a:ext cx="684212" cy="3968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0000"/>
              </a:buClr>
              <a:buSzPts val="2000"/>
              <a:buFont typeface="Arial"/>
              <a:buNone/>
            </a:pPr>
            <a:r>
              <a:rPr b="0" i="0" lang="en-US" sz="2000" u="none">
                <a:solidFill>
                  <a:srgbClr val="FF0000"/>
                </a:solidFill>
                <a:latin typeface="Arial"/>
                <a:ea typeface="Arial"/>
                <a:cs typeface="Arial"/>
                <a:sym typeface="Arial"/>
              </a:rPr>
              <a:t>j=1</a:t>
            </a:r>
            <a:endParaRPr/>
          </a:p>
        </p:txBody>
      </p:sp>
      <p:sp>
        <p:nvSpPr>
          <p:cNvPr id="1060" name="Google Shape;1060;p54"/>
          <p:cNvSpPr txBox="1"/>
          <p:nvPr/>
        </p:nvSpPr>
        <p:spPr>
          <a:xfrm>
            <a:off x="3208337" y="3387725"/>
            <a:ext cx="742950" cy="3968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FF"/>
              </a:buClr>
              <a:buSzPts val="2000"/>
              <a:buFont typeface="Arial"/>
              <a:buNone/>
            </a:pPr>
            <a:r>
              <a:rPr b="0" i="0" lang="en-US" sz="2000" u="none">
                <a:solidFill>
                  <a:srgbClr val="0000FF"/>
                </a:solidFill>
                <a:latin typeface="Arial"/>
                <a:ea typeface="Arial"/>
                <a:cs typeface="Arial"/>
                <a:sym typeface="Arial"/>
              </a:rPr>
              <a:t>k=3</a:t>
            </a:r>
            <a:endParaRPr/>
          </a:p>
        </p:txBody>
      </p:sp>
      <p:sp>
        <p:nvSpPr>
          <p:cNvPr id="1061" name="Google Shape;1061;p54"/>
          <p:cNvSpPr txBox="1"/>
          <p:nvPr/>
        </p:nvSpPr>
        <p:spPr>
          <a:xfrm>
            <a:off x="885825" y="4875212"/>
            <a:ext cx="609600" cy="436562"/>
          </a:xfrm>
          <a:prstGeom prst="rect">
            <a:avLst/>
          </a:prstGeom>
          <a:solidFill>
            <a:srgbClr val="009900"/>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Arial"/>
              <a:buNone/>
            </a:pPr>
            <a:r>
              <a:rPr b="0" i="0" lang="en-US" sz="2400" u="none">
                <a:solidFill>
                  <a:schemeClr val="lt1"/>
                </a:solidFill>
                <a:latin typeface="Arial"/>
                <a:ea typeface="Arial"/>
                <a:cs typeface="Arial"/>
                <a:sym typeface="Arial"/>
              </a:rPr>
              <a:t>2</a:t>
            </a:r>
            <a:endParaRPr/>
          </a:p>
        </p:txBody>
      </p:sp>
      <p:sp>
        <p:nvSpPr>
          <p:cNvPr id="1062" name="Google Shape;1062;p54"/>
          <p:cNvSpPr txBox="1"/>
          <p:nvPr/>
        </p:nvSpPr>
        <p:spPr>
          <a:xfrm>
            <a:off x="1495425" y="4875212"/>
            <a:ext cx="609600" cy="436562"/>
          </a:xfrm>
          <a:prstGeom prst="rect">
            <a:avLst/>
          </a:prstGeom>
          <a:solidFill>
            <a:srgbClr val="009900"/>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Arial"/>
              <a:buNone/>
            </a:pPr>
            <a:r>
              <a:rPr b="0" i="0" lang="en-US" sz="2400" u="none">
                <a:solidFill>
                  <a:schemeClr val="lt1"/>
                </a:solidFill>
                <a:latin typeface="Arial"/>
                <a:ea typeface="Arial"/>
                <a:cs typeface="Arial"/>
                <a:sym typeface="Arial"/>
              </a:rPr>
              <a:t>3</a:t>
            </a:r>
            <a:endParaRPr/>
          </a:p>
        </p:txBody>
      </p:sp>
      <p:sp>
        <p:nvSpPr>
          <p:cNvPr id="1063" name="Google Shape;1063;p54"/>
          <p:cNvSpPr txBox="1"/>
          <p:nvPr/>
        </p:nvSpPr>
        <p:spPr>
          <a:xfrm>
            <a:off x="2105025" y="4875212"/>
            <a:ext cx="609600" cy="436562"/>
          </a:xfrm>
          <a:prstGeom prst="rect">
            <a:avLst/>
          </a:prstGeom>
          <a:solidFill>
            <a:srgbClr val="009900"/>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Arial"/>
              <a:buNone/>
            </a:pPr>
            <a:r>
              <a:rPr b="0" i="0" lang="en-US" sz="2400" u="none">
                <a:solidFill>
                  <a:schemeClr val="lt1"/>
                </a:solidFill>
                <a:latin typeface="Arial"/>
                <a:ea typeface="Arial"/>
                <a:cs typeface="Arial"/>
                <a:sym typeface="Arial"/>
              </a:rPr>
              <a:t>7</a:t>
            </a:r>
            <a:endParaRPr/>
          </a:p>
        </p:txBody>
      </p:sp>
      <p:sp>
        <p:nvSpPr>
          <p:cNvPr id="1064" name="Google Shape;1064;p54"/>
          <p:cNvSpPr txBox="1"/>
          <p:nvPr/>
        </p:nvSpPr>
        <p:spPr>
          <a:xfrm>
            <a:off x="2714625" y="4875212"/>
            <a:ext cx="609600" cy="436562"/>
          </a:xfrm>
          <a:prstGeom prst="rect">
            <a:avLst/>
          </a:prstGeom>
          <a:solidFill>
            <a:srgbClr val="009900"/>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Arial"/>
              <a:buNone/>
            </a:pPr>
            <a:r>
              <a:rPr b="0" i="0" lang="en-US" sz="2400" u="none">
                <a:solidFill>
                  <a:schemeClr val="lt1"/>
                </a:solidFill>
                <a:latin typeface="Arial"/>
                <a:ea typeface="Arial"/>
                <a:cs typeface="Arial"/>
                <a:sym typeface="Arial"/>
              </a:rPr>
              <a:t>8</a:t>
            </a:r>
            <a:endParaRPr/>
          </a:p>
        </p:txBody>
      </p:sp>
      <p:sp>
        <p:nvSpPr>
          <p:cNvPr id="1065" name="Google Shape;1065;p54"/>
          <p:cNvSpPr txBox="1"/>
          <p:nvPr/>
        </p:nvSpPr>
        <p:spPr>
          <a:xfrm>
            <a:off x="5014912" y="4889500"/>
            <a:ext cx="609600" cy="436562"/>
          </a:xfrm>
          <a:prstGeom prst="rect">
            <a:avLst/>
          </a:prstGeom>
          <a:solidFill>
            <a:srgbClr val="FF0000"/>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Arial"/>
              <a:buNone/>
            </a:pPr>
            <a:r>
              <a:rPr b="0" i="0" lang="en-US" sz="2400" u="none">
                <a:solidFill>
                  <a:schemeClr val="lt1"/>
                </a:solidFill>
                <a:latin typeface="Arial"/>
                <a:ea typeface="Arial"/>
                <a:cs typeface="Arial"/>
                <a:sym typeface="Arial"/>
              </a:rPr>
              <a:t>1</a:t>
            </a:r>
            <a:endParaRPr/>
          </a:p>
        </p:txBody>
      </p:sp>
      <p:sp>
        <p:nvSpPr>
          <p:cNvPr id="1066" name="Google Shape;1066;p54"/>
          <p:cNvSpPr txBox="1"/>
          <p:nvPr/>
        </p:nvSpPr>
        <p:spPr>
          <a:xfrm>
            <a:off x="5624512" y="4889500"/>
            <a:ext cx="609600" cy="436562"/>
          </a:xfrm>
          <a:prstGeom prst="rect">
            <a:avLst/>
          </a:prstGeom>
          <a:solidFill>
            <a:srgbClr val="FF0000"/>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Arial"/>
              <a:buNone/>
            </a:pPr>
            <a:r>
              <a:rPr b="0" i="0" lang="en-US" sz="2400" u="none">
                <a:solidFill>
                  <a:schemeClr val="lt1"/>
                </a:solidFill>
                <a:latin typeface="Arial"/>
                <a:ea typeface="Arial"/>
                <a:cs typeface="Arial"/>
                <a:sym typeface="Arial"/>
              </a:rPr>
              <a:t>4</a:t>
            </a:r>
            <a:endParaRPr/>
          </a:p>
        </p:txBody>
      </p:sp>
      <p:sp>
        <p:nvSpPr>
          <p:cNvPr id="1067" name="Google Shape;1067;p54"/>
          <p:cNvSpPr txBox="1"/>
          <p:nvPr/>
        </p:nvSpPr>
        <p:spPr>
          <a:xfrm>
            <a:off x="6234112" y="4889500"/>
            <a:ext cx="609600" cy="436562"/>
          </a:xfrm>
          <a:prstGeom prst="rect">
            <a:avLst/>
          </a:prstGeom>
          <a:solidFill>
            <a:srgbClr val="FF0000"/>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Arial"/>
              <a:buNone/>
            </a:pPr>
            <a:r>
              <a:rPr b="0" i="0" lang="en-US" sz="2400" u="none">
                <a:solidFill>
                  <a:schemeClr val="lt1"/>
                </a:solidFill>
                <a:latin typeface="Arial"/>
                <a:ea typeface="Arial"/>
                <a:cs typeface="Arial"/>
                <a:sym typeface="Arial"/>
              </a:rPr>
              <a:t>5</a:t>
            </a:r>
            <a:endParaRPr/>
          </a:p>
        </p:txBody>
      </p:sp>
      <p:sp>
        <p:nvSpPr>
          <p:cNvPr id="1068" name="Google Shape;1068;p54"/>
          <p:cNvSpPr txBox="1"/>
          <p:nvPr/>
        </p:nvSpPr>
        <p:spPr>
          <a:xfrm>
            <a:off x="6843712" y="4889500"/>
            <a:ext cx="609600" cy="436562"/>
          </a:xfrm>
          <a:prstGeom prst="rect">
            <a:avLst/>
          </a:prstGeom>
          <a:solidFill>
            <a:srgbClr val="FF0000"/>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Arial"/>
              <a:buNone/>
            </a:pPr>
            <a:r>
              <a:rPr b="0" i="0" lang="en-US" sz="2400" u="none">
                <a:solidFill>
                  <a:schemeClr val="lt1"/>
                </a:solidFill>
                <a:latin typeface="Arial"/>
                <a:ea typeface="Arial"/>
                <a:cs typeface="Arial"/>
                <a:sym typeface="Arial"/>
              </a:rPr>
              <a:t>6</a:t>
            </a:r>
            <a:endParaRPr/>
          </a:p>
        </p:txBody>
      </p:sp>
      <p:sp>
        <p:nvSpPr>
          <p:cNvPr id="1069" name="Google Shape;1069;p54"/>
          <p:cNvSpPr txBox="1"/>
          <p:nvPr/>
        </p:nvSpPr>
        <p:spPr>
          <a:xfrm>
            <a:off x="3279775" y="2638425"/>
            <a:ext cx="609600" cy="436562"/>
          </a:xfrm>
          <a:prstGeom prst="rect">
            <a:avLst/>
          </a:prstGeom>
          <a:solidFill>
            <a:srgbClr val="FF0000"/>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Arial"/>
              <a:buNone/>
            </a:pPr>
            <a:r>
              <a:rPr b="0" i="0" lang="en-US" sz="2400" u="none">
                <a:solidFill>
                  <a:schemeClr val="lt1"/>
                </a:solidFill>
                <a:latin typeface="Arial"/>
                <a:ea typeface="Arial"/>
                <a:cs typeface="Arial"/>
                <a:sym typeface="Arial"/>
              </a:rPr>
              <a:t>4</a:t>
            </a:r>
            <a:endParaRPr/>
          </a:p>
        </p:txBody>
      </p:sp>
      <p:sp>
        <p:nvSpPr>
          <p:cNvPr id="1070" name="Google Shape;1070;p54"/>
          <p:cNvSpPr/>
          <p:nvPr/>
        </p:nvSpPr>
        <p:spPr>
          <a:xfrm>
            <a:off x="2379662" y="5384800"/>
            <a:ext cx="233362" cy="449262"/>
          </a:xfrm>
          <a:prstGeom prst="upArrow">
            <a:avLst>
              <a:gd fmla="val 50000" name="adj1"/>
              <a:gd fmla="val 50000" name="adj2"/>
            </a:avLst>
          </a:prstGeom>
          <a:solidFill>
            <a:srgbClr val="00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71" name="Google Shape;1071;p54"/>
          <p:cNvSpPr/>
          <p:nvPr/>
        </p:nvSpPr>
        <p:spPr>
          <a:xfrm>
            <a:off x="5907087" y="5399087"/>
            <a:ext cx="231775" cy="420687"/>
          </a:xfrm>
          <a:prstGeom prst="upArrow">
            <a:avLst>
              <a:gd fmla="val 50000" name="adj1"/>
              <a:gd fmla="val 50000" name="adj2"/>
            </a:avLst>
          </a:prstGeom>
          <a:solidFill>
            <a:srgbClr val="FF00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72" name="Google Shape;1072;p54"/>
          <p:cNvSpPr/>
          <p:nvPr/>
        </p:nvSpPr>
        <p:spPr>
          <a:xfrm>
            <a:off x="3482975" y="3092450"/>
            <a:ext cx="188912" cy="347662"/>
          </a:xfrm>
          <a:prstGeom prst="upArrow">
            <a:avLst>
              <a:gd fmla="val 50000" name="adj1"/>
              <a:gd fmla="val 50000" name="adj2"/>
            </a:avLst>
          </a:prstGeom>
          <a:solidFill>
            <a:srgbClr val="0000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6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7" name="Shape 1077"/>
        <p:cNvGrpSpPr/>
        <p:nvPr/>
      </p:nvGrpSpPr>
      <p:grpSpPr>
        <a:xfrm>
          <a:off x="0" y="0"/>
          <a:ext cx="0" cy="0"/>
          <a:chOff x="0" y="0"/>
          <a:chExt cx="0" cy="0"/>
        </a:xfrm>
      </p:grpSpPr>
      <p:sp>
        <p:nvSpPr>
          <p:cNvPr id="1078" name="Google Shape;1078;p55"/>
          <p:cNvSpPr txBox="1"/>
          <p:nvPr>
            <p:ph type="title"/>
          </p:nvPr>
        </p:nvSpPr>
        <p:spPr>
          <a:xfrm>
            <a:off x="685800" y="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Merge-Sort: Merge Example</a:t>
            </a:r>
            <a:endParaRPr/>
          </a:p>
        </p:txBody>
      </p:sp>
      <p:sp>
        <p:nvSpPr>
          <p:cNvPr id="1079" name="Google Shape;1079;p55"/>
          <p:cNvSpPr txBox="1"/>
          <p:nvPr/>
        </p:nvSpPr>
        <p:spPr>
          <a:xfrm>
            <a:off x="1441450" y="2632075"/>
            <a:ext cx="609600" cy="436562"/>
          </a:xfrm>
          <a:prstGeom prst="rect">
            <a:avLst/>
          </a:prstGeom>
          <a:solidFill>
            <a:srgbClr val="FF0000"/>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Arial"/>
              <a:buNone/>
            </a:pPr>
            <a:r>
              <a:rPr b="0" i="0" lang="en-US" sz="2400" u="none">
                <a:solidFill>
                  <a:schemeClr val="lt1"/>
                </a:solidFill>
                <a:latin typeface="Arial"/>
                <a:ea typeface="Arial"/>
                <a:cs typeface="Arial"/>
                <a:sym typeface="Arial"/>
              </a:rPr>
              <a:t>1</a:t>
            </a:r>
            <a:endParaRPr/>
          </a:p>
        </p:txBody>
      </p:sp>
      <p:sp>
        <p:nvSpPr>
          <p:cNvPr id="1080" name="Google Shape;1080;p55"/>
          <p:cNvSpPr txBox="1"/>
          <p:nvPr/>
        </p:nvSpPr>
        <p:spPr>
          <a:xfrm>
            <a:off x="2051050" y="2632075"/>
            <a:ext cx="609600" cy="436562"/>
          </a:xfrm>
          <a:prstGeom prst="rect">
            <a:avLst/>
          </a:prstGeom>
          <a:solidFill>
            <a:srgbClr val="009900"/>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Arial"/>
              <a:buNone/>
            </a:pPr>
            <a:r>
              <a:rPr b="0" i="0" lang="en-US" sz="2400" u="none">
                <a:solidFill>
                  <a:schemeClr val="lt1"/>
                </a:solidFill>
                <a:latin typeface="Arial"/>
                <a:ea typeface="Arial"/>
                <a:cs typeface="Arial"/>
                <a:sym typeface="Arial"/>
              </a:rPr>
              <a:t>2</a:t>
            </a:r>
            <a:endParaRPr/>
          </a:p>
        </p:txBody>
      </p:sp>
      <p:sp>
        <p:nvSpPr>
          <p:cNvPr id="1081" name="Google Shape;1081;p55"/>
          <p:cNvSpPr txBox="1"/>
          <p:nvPr/>
        </p:nvSpPr>
        <p:spPr>
          <a:xfrm>
            <a:off x="2660650" y="2632075"/>
            <a:ext cx="609600" cy="436562"/>
          </a:xfrm>
          <a:prstGeom prst="rect">
            <a:avLst/>
          </a:prstGeom>
          <a:solidFill>
            <a:srgbClr val="009900"/>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Arial"/>
              <a:buNone/>
            </a:pPr>
            <a:r>
              <a:rPr b="0" i="0" lang="en-US" sz="2400" u="none">
                <a:solidFill>
                  <a:schemeClr val="lt1"/>
                </a:solidFill>
                <a:latin typeface="Arial"/>
                <a:ea typeface="Arial"/>
                <a:cs typeface="Arial"/>
                <a:sym typeface="Arial"/>
              </a:rPr>
              <a:t>3</a:t>
            </a:r>
            <a:endParaRPr/>
          </a:p>
        </p:txBody>
      </p:sp>
      <p:sp>
        <p:nvSpPr>
          <p:cNvPr id="1082" name="Google Shape;1082;p55"/>
          <p:cNvSpPr txBox="1"/>
          <p:nvPr/>
        </p:nvSpPr>
        <p:spPr>
          <a:xfrm>
            <a:off x="3270250" y="2632075"/>
            <a:ext cx="609600" cy="436562"/>
          </a:xfrm>
          <a:prstGeom prst="rect">
            <a:avLst/>
          </a:prstGeom>
          <a:solidFill>
            <a:srgbClr val="FF0000"/>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Arial"/>
              <a:buNone/>
            </a:pPr>
            <a:r>
              <a:rPr b="0" i="0" lang="en-US" sz="2400" u="none">
                <a:solidFill>
                  <a:schemeClr val="lt1"/>
                </a:solidFill>
                <a:latin typeface="Arial"/>
                <a:ea typeface="Arial"/>
                <a:cs typeface="Arial"/>
                <a:sym typeface="Arial"/>
              </a:rPr>
              <a:t>4</a:t>
            </a:r>
            <a:endParaRPr/>
          </a:p>
        </p:txBody>
      </p:sp>
      <p:sp>
        <p:nvSpPr>
          <p:cNvPr id="1083" name="Google Shape;1083;p55"/>
          <p:cNvSpPr txBox="1"/>
          <p:nvPr/>
        </p:nvSpPr>
        <p:spPr>
          <a:xfrm>
            <a:off x="4489450" y="2632075"/>
            <a:ext cx="609600" cy="436562"/>
          </a:xfrm>
          <a:prstGeom prst="rect">
            <a:avLst/>
          </a:prstGeom>
          <a:solidFill>
            <a:schemeClr val="lt1"/>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Arial"/>
              <a:buNone/>
            </a:pPr>
            <a:r>
              <a:rPr b="0" i="0" lang="en-US" sz="2400" u="none">
                <a:solidFill>
                  <a:schemeClr val="lt1"/>
                </a:solidFill>
                <a:latin typeface="Arial"/>
                <a:ea typeface="Arial"/>
                <a:cs typeface="Arial"/>
                <a:sym typeface="Arial"/>
              </a:rPr>
              <a:t>6</a:t>
            </a:r>
            <a:endParaRPr/>
          </a:p>
        </p:txBody>
      </p:sp>
      <p:sp>
        <p:nvSpPr>
          <p:cNvPr id="1084" name="Google Shape;1084;p55"/>
          <p:cNvSpPr txBox="1"/>
          <p:nvPr/>
        </p:nvSpPr>
        <p:spPr>
          <a:xfrm>
            <a:off x="5099050" y="2632075"/>
            <a:ext cx="609600" cy="436562"/>
          </a:xfrm>
          <a:prstGeom prst="rect">
            <a:avLst/>
          </a:prstGeom>
          <a:solidFill>
            <a:schemeClr val="lt1"/>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Arial"/>
              <a:buNone/>
            </a:pPr>
            <a:r>
              <a:rPr b="0" i="0" lang="en-US" sz="2400" u="none">
                <a:solidFill>
                  <a:schemeClr val="lt1"/>
                </a:solidFill>
                <a:latin typeface="Arial"/>
                <a:ea typeface="Arial"/>
                <a:cs typeface="Arial"/>
                <a:sym typeface="Arial"/>
              </a:rPr>
              <a:t>10</a:t>
            </a:r>
            <a:endParaRPr/>
          </a:p>
        </p:txBody>
      </p:sp>
      <p:sp>
        <p:nvSpPr>
          <p:cNvPr id="1085" name="Google Shape;1085;p55"/>
          <p:cNvSpPr txBox="1"/>
          <p:nvPr/>
        </p:nvSpPr>
        <p:spPr>
          <a:xfrm>
            <a:off x="5708650" y="2632075"/>
            <a:ext cx="609600" cy="436562"/>
          </a:xfrm>
          <a:prstGeom prst="rect">
            <a:avLst/>
          </a:prstGeom>
          <a:solidFill>
            <a:schemeClr val="lt1"/>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Arial"/>
              <a:buNone/>
            </a:pPr>
            <a:r>
              <a:rPr b="0" i="0" lang="en-US" sz="2400" u="none">
                <a:solidFill>
                  <a:schemeClr val="lt1"/>
                </a:solidFill>
                <a:latin typeface="Arial"/>
                <a:ea typeface="Arial"/>
                <a:cs typeface="Arial"/>
                <a:sym typeface="Arial"/>
              </a:rPr>
              <a:t>14</a:t>
            </a:r>
            <a:endParaRPr/>
          </a:p>
        </p:txBody>
      </p:sp>
      <p:sp>
        <p:nvSpPr>
          <p:cNvPr id="1086" name="Google Shape;1086;p55"/>
          <p:cNvSpPr txBox="1"/>
          <p:nvPr/>
        </p:nvSpPr>
        <p:spPr>
          <a:xfrm>
            <a:off x="590550" y="4365625"/>
            <a:ext cx="427037" cy="519112"/>
          </a:xfrm>
          <a:prstGeom prst="rect">
            <a:avLst/>
          </a:prstGeom>
          <a:noFill/>
          <a:ln>
            <a:noFill/>
          </a:ln>
        </p:spPr>
        <p:txBody>
          <a:bodyPr anchorCtr="0" anchor="t" bIns="46025" lIns="0" spcFirstLastPara="1" rIns="0" wrap="square" tIns="46025">
            <a:spAutoFit/>
          </a:bodyPr>
          <a:lstStyle/>
          <a:p>
            <a:pPr indent="0" lvl="0" marL="0" marR="0" rtl="0" algn="l">
              <a:lnSpc>
                <a:spcPct val="100000"/>
              </a:lnSpc>
              <a:spcBef>
                <a:spcPts val="0"/>
              </a:spcBef>
              <a:spcAft>
                <a:spcPts val="0"/>
              </a:spcAft>
              <a:buClr>
                <a:schemeClr val="dk2"/>
              </a:buClr>
              <a:buSzPts val="2800"/>
              <a:buFont typeface="Courier New"/>
              <a:buNone/>
            </a:pPr>
            <a:r>
              <a:rPr b="0" i="0" lang="en-US" sz="2800" u="none">
                <a:solidFill>
                  <a:schemeClr val="dk2"/>
                </a:solidFill>
                <a:latin typeface="Courier New"/>
                <a:ea typeface="Courier New"/>
                <a:cs typeface="Courier New"/>
                <a:sym typeface="Courier New"/>
              </a:rPr>
              <a:t>L:</a:t>
            </a:r>
            <a:endParaRPr/>
          </a:p>
        </p:txBody>
      </p:sp>
      <p:sp>
        <p:nvSpPr>
          <p:cNvPr id="1087" name="Google Shape;1087;p55"/>
          <p:cNvSpPr txBox="1"/>
          <p:nvPr/>
        </p:nvSpPr>
        <p:spPr>
          <a:xfrm>
            <a:off x="984250" y="2147887"/>
            <a:ext cx="635000" cy="457200"/>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2400"/>
              <a:buFont typeface="Courier New"/>
              <a:buNone/>
            </a:pPr>
            <a:r>
              <a:rPr b="0" i="0" lang="en-US" sz="2400" u="none">
                <a:solidFill>
                  <a:schemeClr val="dk1"/>
                </a:solidFill>
                <a:latin typeface="Courier New"/>
                <a:ea typeface="Courier New"/>
                <a:cs typeface="Courier New"/>
                <a:sym typeface="Courier New"/>
              </a:rPr>
              <a:t>A:</a:t>
            </a:r>
            <a:endParaRPr/>
          </a:p>
        </p:txBody>
      </p:sp>
      <p:sp>
        <p:nvSpPr>
          <p:cNvPr id="1088" name="Google Shape;1088;p55"/>
          <p:cNvSpPr txBox="1"/>
          <p:nvPr/>
        </p:nvSpPr>
        <p:spPr>
          <a:xfrm>
            <a:off x="5014912" y="4889500"/>
            <a:ext cx="609600" cy="436562"/>
          </a:xfrm>
          <a:prstGeom prst="rect">
            <a:avLst/>
          </a:prstGeom>
          <a:solidFill>
            <a:srgbClr val="FF0000"/>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Arial"/>
              <a:buNone/>
            </a:pPr>
            <a:r>
              <a:rPr b="0" i="0" lang="en-US" sz="2400" u="none">
                <a:solidFill>
                  <a:schemeClr val="lt1"/>
                </a:solidFill>
                <a:latin typeface="Arial"/>
                <a:ea typeface="Arial"/>
                <a:cs typeface="Arial"/>
                <a:sym typeface="Arial"/>
              </a:rPr>
              <a:t>6</a:t>
            </a:r>
            <a:endParaRPr/>
          </a:p>
        </p:txBody>
      </p:sp>
      <p:sp>
        <p:nvSpPr>
          <p:cNvPr id="1089" name="Google Shape;1089;p55"/>
          <p:cNvSpPr txBox="1"/>
          <p:nvPr/>
        </p:nvSpPr>
        <p:spPr>
          <a:xfrm>
            <a:off x="5624512" y="4889500"/>
            <a:ext cx="609600" cy="436562"/>
          </a:xfrm>
          <a:prstGeom prst="rect">
            <a:avLst/>
          </a:prstGeom>
          <a:solidFill>
            <a:srgbClr val="FF0000"/>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Arial"/>
              <a:buNone/>
            </a:pPr>
            <a:r>
              <a:rPr b="0" i="0" lang="en-US" sz="2400" u="none">
                <a:solidFill>
                  <a:schemeClr val="lt1"/>
                </a:solidFill>
                <a:latin typeface="Arial"/>
                <a:ea typeface="Arial"/>
                <a:cs typeface="Arial"/>
                <a:sym typeface="Arial"/>
              </a:rPr>
              <a:t>10</a:t>
            </a:r>
            <a:endParaRPr/>
          </a:p>
        </p:txBody>
      </p:sp>
      <p:sp>
        <p:nvSpPr>
          <p:cNvPr id="1090" name="Google Shape;1090;p55"/>
          <p:cNvSpPr txBox="1"/>
          <p:nvPr/>
        </p:nvSpPr>
        <p:spPr>
          <a:xfrm>
            <a:off x="6234112" y="4889500"/>
            <a:ext cx="609600" cy="436562"/>
          </a:xfrm>
          <a:prstGeom prst="rect">
            <a:avLst/>
          </a:prstGeom>
          <a:solidFill>
            <a:srgbClr val="FF0000"/>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Arial"/>
              <a:buNone/>
            </a:pPr>
            <a:r>
              <a:rPr b="0" i="0" lang="en-US" sz="2400" u="none">
                <a:solidFill>
                  <a:schemeClr val="lt1"/>
                </a:solidFill>
                <a:latin typeface="Arial"/>
                <a:ea typeface="Arial"/>
                <a:cs typeface="Arial"/>
                <a:sym typeface="Arial"/>
              </a:rPr>
              <a:t>14</a:t>
            </a:r>
            <a:endParaRPr/>
          </a:p>
        </p:txBody>
      </p:sp>
      <p:sp>
        <p:nvSpPr>
          <p:cNvPr id="1091" name="Google Shape;1091;p55"/>
          <p:cNvSpPr txBox="1"/>
          <p:nvPr/>
        </p:nvSpPr>
        <p:spPr>
          <a:xfrm>
            <a:off x="6843712" y="4889500"/>
            <a:ext cx="609600" cy="436562"/>
          </a:xfrm>
          <a:prstGeom prst="rect">
            <a:avLst/>
          </a:prstGeom>
          <a:solidFill>
            <a:srgbClr val="FF0000"/>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Arial"/>
              <a:buNone/>
            </a:pPr>
            <a:r>
              <a:rPr b="0" i="0" lang="en-US" sz="2400" u="none">
                <a:solidFill>
                  <a:schemeClr val="lt1"/>
                </a:solidFill>
                <a:latin typeface="Arial"/>
                <a:ea typeface="Arial"/>
                <a:cs typeface="Arial"/>
                <a:sym typeface="Arial"/>
              </a:rPr>
              <a:t>22</a:t>
            </a:r>
            <a:endParaRPr/>
          </a:p>
        </p:txBody>
      </p:sp>
      <p:sp>
        <p:nvSpPr>
          <p:cNvPr id="1092" name="Google Shape;1092;p55"/>
          <p:cNvSpPr txBox="1"/>
          <p:nvPr/>
        </p:nvSpPr>
        <p:spPr>
          <a:xfrm>
            <a:off x="4832350" y="4343400"/>
            <a:ext cx="427037" cy="519112"/>
          </a:xfrm>
          <a:prstGeom prst="rect">
            <a:avLst/>
          </a:prstGeom>
          <a:noFill/>
          <a:ln>
            <a:noFill/>
          </a:ln>
        </p:spPr>
        <p:txBody>
          <a:bodyPr anchorCtr="0" anchor="t" bIns="46025" lIns="0" spcFirstLastPara="1" rIns="0" wrap="square" tIns="46025">
            <a:spAutoFit/>
          </a:bodyPr>
          <a:lstStyle/>
          <a:p>
            <a:pPr indent="0" lvl="0" marL="0" marR="0" rtl="0" algn="l">
              <a:lnSpc>
                <a:spcPct val="100000"/>
              </a:lnSpc>
              <a:spcBef>
                <a:spcPts val="0"/>
              </a:spcBef>
              <a:spcAft>
                <a:spcPts val="0"/>
              </a:spcAft>
              <a:buClr>
                <a:schemeClr val="dk2"/>
              </a:buClr>
              <a:buSzPts val="2800"/>
              <a:buFont typeface="Courier New"/>
              <a:buNone/>
            </a:pPr>
            <a:r>
              <a:rPr b="0" i="0" lang="en-US" sz="2800" u="none">
                <a:solidFill>
                  <a:schemeClr val="dk2"/>
                </a:solidFill>
                <a:latin typeface="Courier New"/>
                <a:ea typeface="Courier New"/>
                <a:cs typeface="Courier New"/>
                <a:sym typeface="Courier New"/>
              </a:rPr>
              <a:t>R:</a:t>
            </a:r>
            <a:endParaRPr/>
          </a:p>
        </p:txBody>
      </p:sp>
      <p:sp>
        <p:nvSpPr>
          <p:cNvPr id="1093" name="Google Shape;1093;p55"/>
          <p:cNvSpPr txBox="1"/>
          <p:nvPr/>
        </p:nvSpPr>
        <p:spPr>
          <a:xfrm>
            <a:off x="6248400" y="5861050"/>
            <a:ext cx="684212" cy="3968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0000"/>
              </a:buClr>
              <a:buSzPts val="2000"/>
              <a:buFont typeface="Arial"/>
              <a:buNone/>
            </a:pPr>
            <a:r>
              <a:rPr b="0" i="0" lang="en-US" sz="2000" u="none">
                <a:solidFill>
                  <a:srgbClr val="FF0000"/>
                </a:solidFill>
                <a:latin typeface="Arial"/>
                <a:ea typeface="Arial"/>
                <a:cs typeface="Arial"/>
                <a:sym typeface="Arial"/>
              </a:rPr>
              <a:t>j=2</a:t>
            </a:r>
            <a:endParaRPr/>
          </a:p>
        </p:txBody>
      </p:sp>
      <p:sp>
        <p:nvSpPr>
          <p:cNvPr id="1094" name="Google Shape;1094;p55"/>
          <p:cNvSpPr txBox="1"/>
          <p:nvPr/>
        </p:nvSpPr>
        <p:spPr>
          <a:xfrm>
            <a:off x="3817937" y="3402012"/>
            <a:ext cx="742950" cy="3968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FF"/>
              </a:buClr>
              <a:buSzPts val="2000"/>
              <a:buFont typeface="Arial"/>
              <a:buNone/>
            </a:pPr>
            <a:r>
              <a:rPr b="0" i="0" lang="en-US" sz="2000" u="none">
                <a:solidFill>
                  <a:srgbClr val="0000FF"/>
                </a:solidFill>
                <a:latin typeface="Arial"/>
                <a:ea typeface="Arial"/>
                <a:cs typeface="Arial"/>
                <a:sym typeface="Arial"/>
              </a:rPr>
              <a:t>k=4</a:t>
            </a:r>
            <a:endParaRPr/>
          </a:p>
        </p:txBody>
      </p:sp>
      <p:sp>
        <p:nvSpPr>
          <p:cNvPr id="1095" name="Google Shape;1095;p55"/>
          <p:cNvSpPr txBox="1"/>
          <p:nvPr/>
        </p:nvSpPr>
        <p:spPr>
          <a:xfrm>
            <a:off x="942975" y="4875212"/>
            <a:ext cx="609600" cy="436562"/>
          </a:xfrm>
          <a:prstGeom prst="rect">
            <a:avLst/>
          </a:prstGeom>
          <a:solidFill>
            <a:srgbClr val="009900"/>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Arial"/>
              <a:buNone/>
            </a:pPr>
            <a:r>
              <a:rPr b="0" i="0" lang="en-US" sz="2400" u="none">
                <a:solidFill>
                  <a:schemeClr val="lt1"/>
                </a:solidFill>
                <a:latin typeface="Arial"/>
                <a:ea typeface="Arial"/>
                <a:cs typeface="Arial"/>
                <a:sym typeface="Arial"/>
              </a:rPr>
              <a:t>2</a:t>
            </a:r>
            <a:endParaRPr/>
          </a:p>
        </p:txBody>
      </p:sp>
      <p:sp>
        <p:nvSpPr>
          <p:cNvPr id="1096" name="Google Shape;1096;p55"/>
          <p:cNvSpPr txBox="1"/>
          <p:nvPr/>
        </p:nvSpPr>
        <p:spPr>
          <a:xfrm>
            <a:off x="1552575" y="4875212"/>
            <a:ext cx="609600" cy="436562"/>
          </a:xfrm>
          <a:prstGeom prst="rect">
            <a:avLst/>
          </a:prstGeom>
          <a:solidFill>
            <a:srgbClr val="009900"/>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Arial"/>
              <a:buNone/>
            </a:pPr>
            <a:r>
              <a:rPr b="0" i="0" lang="en-US" sz="2400" u="none">
                <a:solidFill>
                  <a:schemeClr val="lt1"/>
                </a:solidFill>
                <a:latin typeface="Arial"/>
                <a:ea typeface="Arial"/>
                <a:cs typeface="Arial"/>
                <a:sym typeface="Arial"/>
              </a:rPr>
              <a:t>3</a:t>
            </a:r>
            <a:endParaRPr/>
          </a:p>
        </p:txBody>
      </p:sp>
      <p:sp>
        <p:nvSpPr>
          <p:cNvPr id="1097" name="Google Shape;1097;p55"/>
          <p:cNvSpPr txBox="1"/>
          <p:nvPr/>
        </p:nvSpPr>
        <p:spPr>
          <a:xfrm>
            <a:off x="2162175" y="4875212"/>
            <a:ext cx="609600" cy="436562"/>
          </a:xfrm>
          <a:prstGeom prst="rect">
            <a:avLst/>
          </a:prstGeom>
          <a:solidFill>
            <a:srgbClr val="009900"/>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Arial"/>
              <a:buNone/>
            </a:pPr>
            <a:r>
              <a:rPr b="0" i="0" lang="en-US" sz="2400" u="none">
                <a:solidFill>
                  <a:schemeClr val="lt1"/>
                </a:solidFill>
                <a:latin typeface="Arial"/>
                <a:ea typeface="Arial"/>
                <a:cs typeface="Arial"/>
                <a:sym typeface="Arial"/>
              </a:rPr>
              <a:t>7</a:t>
            </a:r>
            <a:endParaRPr/>
          </a:p>
        </p:txBody>
      </p:sp>
      <p:sp>
        <p:nvSpPr>
          <p:cNvPr id="1098" name="Google Shape;1098;p55"/>
          <p:cNvSpPr txBox="1"/>
          <p:nvPr/>
        </p:nvSpPr>
        <p:spPr>
          <a:xfrm>
            <a:off x="2771775" y="4875212"/>
            <a:ext cx="609600" cy="436562"/>
          </a:xfrm>
          <a:prstGeom prst="rect">
            <a:avLst/>
          </a:prstGeom>
          <a:solidFill>
            <a:srgbClr val="009900"/>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Arial"/>
              <a:buNone/>
            </a:pPr>
            <a:r>
              <a:rPr b="0" i="0" lang="en-US" sz="2400" u="none">
                <a:solidFill>
                  <a:schemeClr val="lt1"/>
                </a:solidFill>
                <a:latin typeface="Arial"/>
                <a:ea typeface="Arial"/>
                <a:cs typeface="Arial"/>
                <a:sym typeface="Arial"/>
              </a:rPr>
              <a:t>8</a:t>
            </a:r>
            <a:endParaRPr/>
          </a:p>
        </p:txBody>
      </p:sp>
      <p:sp>
        <p:nvSpPr>
          <p:cNvPr id="1099" name="Google Shape;1099;p55"/>
          <p:cNvSpPr txBox="1"/>
          <p:nvPr/>
        </p:nvSpPr>
        <p:spPr>
          <a:xfrm>
            <a:off x="5014912" y="4889500"/>
            <a:ext cx="609600" cy="436562"/>
          </a:xfrm>
          <a:prstGeom prst="rect">
            <a:avLst/>
          </a:prstGeom>
          <a:solidFill>
            <a:srgbClr val="FF0000"/>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Arial"/>
              <a:buNone/>
            </a:pPr>
            <a:r>
              <a:rPr b="0" i="0" lang="en-US" sz="2400" u="none">
                <a:solidFill>
                  <a:schemeClr val="lt1"/>
                </a:solidFill>
                <a:latin typeface="Arial"/>
                <a:ea typeface="Arial"/>
                <a:cs typeface="Arial"/>
                <a:sym typeface="Arial"/>
              </a:rPr>
              <a:t>1</a:t>
            </a:r>
            <a:endParaRPr/>
          </a:p>
        </p:txBody>
      </p:sp>
      <p:sp>
        <p:nvSpPr>
          <p:cNvPr id="1100" name="Google Shape;1100;p55"/>
          <p:cNvSpPr txBox="1"/>
          <p:nvPr/>
        </p:nvSpPr>
        <p:spPr>
          <a:xfrm>
            <a:off x="5624512" y="4889500"/>
            <a:ext cx="609600" cy="436562"/>
          </a:xfrm>
          <a:prstGeom prst="rect">
            <a:avLst/>
          </a:prstGeom>
          <a:solidFill>
            <a:srgbClr val="FF0000"/>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Arial"/>
              <a:buNone/>
            </a:pPr>
            <a:r>
              <a:rPr b="0" i="0" lang="en-US" sz="2400" u="none">
                <a:solidFill>
                  <a:schemeClr val="lt1"/>
                </a:solidFill>
                <a:latin typeface="Arial"/>
                <a:ea typeface="Arial"/>
                <a:cs typeface="Arial"/>
                <a:sym typeface="Arial"/>
              </a:rPr>
              <a:t>4</a:t>
            </a:r>
            <a:endParaRPr/>
          </a:p>
        </p:txBody>
      </p:sp>
      <p:sp>
        <p:nvSpPr>
          <p:cNvPr id="1101" name="Google Shape;1101;p55"/>
          <p:cNvSpPr txBox="1"/>
          <p:nvPr/>
        </p:nvSpPr>
        <p:spPr>
          <a:xfrm>
            <a:off x="6234112" y="4889500"/>
            <a:ext cx="609600" cy="436562"/>
          </a:xfrm>
          <a:prstGeom prst="rect">
            <a:avLst/>
          </a:prstGeom>
          <a:solidFill>
            <a:srgbClr val="FF0000"/>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Arial"/>
              <a:buNone/>
            </a:pPr>
            <a:r>
              <a:rPr b="0" i="0" lang="en-US" sz="2400" u="none">
                <a:solidFill>
                  <a:schemeClr val="lt1"/>
                </a:solidFill>
                <a:latin typeface="Arial"/>
                <a:ea typeface="Arial"/>
                <a:cs typeface="Arial"/>
                <a:sym typeface="Arial"/>
              </a:rPr>
              <a:t>5</a:t>
            </a:r>
            <a:endParaRPr/>
          </a:p>
        </p:txBody>
      </p:sp>
      <p:sp>
        <p:nvSpPr>
          <p:cNvPr id="1102" name="Google Shape;1102;p55"/>
          <p:cNvSpPr txBox="1"/>
          <p:nvPr/>
        </p:nvSpPr>
        <p:spPr>
          <a:xfrm>
            <a:off x="6843712" y="4889500"/>
            <a:ext cx="609600" cy="436562"/>
          </a:xfrm>
          <a:prstGeom prst="rect">
            <a:avLst/>
          </a:prstGeom>
          <a:solidFill>
            <a:srgbClr val="FF0000"/>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Arial"/>
              <a:buNone/>
            </a:pPr>
            <a:r>
              <a:rPr b="0" i="0" lang="en-US" sz="2400" u="none">
                <a:solidFill>
                  <a:schemeClr val="lt1"/>
                </a:solidFill>
                <a:latin typeface="Arial"/>
                <a:ea typeface="Arial"/>
                <a:cs typeface="Arial"/>
                <a:sym typeface="Arial"/>
              </a:rPr>
              <a:t>6</a:t>
            </a:r>
            <a:endParaRPr/>
          </a:p>
        </p:txBody>
      </p:sp>
      <p:sp>
        <p:nvSpPr>
          <p:cNvPr id="1103" name="Google Shape;1103;p55"/>
          <p:cNvSpPr/>
          <p:nvPr/>
        </p:nvSpPr>
        <p:spPr>
          <a:xfrm>
            <a:off x="6488112" y="5384800"/>
            <a:ext cx="231775" cy="420687"/>
          </a:xfrm>
          <a:prstGeom prst="upArrow">
            <a:avLst>
              <a:gd fmla="val 50000" name="adj1"/>
              <a:gd fmla="val 50000" name="adj2"/>
            </a:avLst>
          </a:prstGeom>
          <a:solidFill>
            <a:srgbClr val="FF00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04" name="Google Shape;1104;p55"/>
          <p:cNvSpPr/>
          <p:nvPr/>
        </p:nvSpPr>
        <p:spPr>
          <a:xfrm>
            <a:off x="4165600" y="3078162"/>
            <a:ext cx="188912" cy="347662"/>
          </a:xfrm>
          <a:prstGeom prst="upArrow">
            <a:avLst>
              <a:gd fmla="val 50000" name="adj1"/>
              <a:gd fmla="val 50000" name="adj2"/>
            </a:avLst>
          </a:prstGeom>
          <a:solidFill>
            <a:srgbClr val="0000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05" name="Google Shape;1105;p55"/>
          <p:cNvSpPr txBox="1"/>
          <p:nvPr/>
        </p:nvSpPr>
        <p:spPr>
          <a:xfrm>
            <a:off x="2208212" y="5840412"/>
            <a:ext cx="438150" cy="396875"/>
          </a:xfrm>
          <a:prstGeom prst="rect">
            <a:avLst/>
          </a:prstGeom>
          <a:noFill/>
          <a:ln>
            <a:noFill/>
          </a:ln>
        </p:spPr>
        <p:txBody>
          <a:bodyPr anchorCtr="0" anchor="t" bIns="45700" lIns="0" spcFirstLastPara="1" rIns="0" wrap="square" tIns="45700">
            <a:spAutoFit/>
          </a:bodyPr>
          <a:lstStyle/>
          <a:p>
            <a:pPr indent="0" lvl="0" marL="0" marR="0" rtl="0" algn="ctr">
              <a:lnSpc>
                <a:spcPct val="100000"/>
              </a:lnSpc>
              <a:spcBef>
                <a:spcPts val="0"/>
              </a:spcBef>
              <a:spcAft>
                <a:spcPts val="0"/>
              </a:spcAft>
              <a:buClr>
                <a:srgbClr val="009900"/>
              </a:buClr>
              <a:buSzPts val="2000"/>
              <a:buFont typeface="Arial"/>
              <a:buNone/>
            </a:pPr>
            <a:r>
              <a:rPr b="0" i="0" lang="en-US" sz="2000" u="none">
                <a:solidFill>
                  <a:srgbClr val="009900"/>
                </a:solidFill>
                <a:latin typeface="Arial"/>
                <a:ea typeface="Arial"/>
                <a:cs typeface="Arial"/>
                <a:sym typeface="Arial"/>
              </a:rPr>
              <a:t>i=2</a:t>
            </a:r>
            <a:endParaRPr/>
          </a:p>
        </p:txBody>
      </p:sp>
      <p:sp>
        <p:nvSpPr>
          <p:cNvPr id="1106" name="Google Shape;1106;p55"/>
          <p:cNvSpPr/>
          <p:nvPr/>
        </p:nvSpPr>
        <p:spPr>
          <a:xfrm>
            <a:off x="2379662" y="5384800"/>
            <a:ext cx="233362" cy="449262"/>
          </a:xfrm>
          <a:prstGeom prst="upArrow">
            <a:avLst>
              <a:gd fmla="val 50000" name="adj1"/>
              <a:gd fmla="val 50000" name="adj2"/>
            </a:avLst>
          </a:prstGeom>
          <a:solidFill>
            <a:srgbClr val="00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07" name="Google Shape;1107;p55"/>
          <p:cNvSpPr txBox="1"/>
          <p:nvPr/>
        </p:nvSpPr>
        <p:spPr>
          <a:xfrm>
            <a:off x="3868737" y="2640012"/>
            <a:ext cx="609600" cy="436562"/>
          </a:xfrm>
          <a:prstGeom prst="rect">
            <a:avLst/>
          </a:prstGeom>
          <a:solidFill>
            <a:srgbClr val="4D4D4D"/>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08" name="Google Shape;1108;p55"/>
          <p:cNvSpPr txBox="1"/>
          <p:nvPr/>
        </p:nvSpPr>
        <p:spPr>
          <a:xfrm>
            <a:off x="3875087" y="2636837"/>
            <a:ext cx="609600" cy="436562"/>
          </a:xfrm>
          <a:prstGeom prst="rect">
            <a:avLst/>
          </a:prstGeom>
          <a:solidFill>
            <a:srgbClr val="FF0000"/>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Arial"/>
              <a:buNone/>
            </a:pPr>
            <a:r>
              <a:rPr b="0" i="0" lang="en-US" sz="2400" u="none">
                <a:solidFill>
                  <a:schemeClr val="lt1"/>
                </a:solidFill>
                <a:latin typeface="Arial"/>
                <a:ea typeface="Arial"/>
                <a:cs typeface="Arial"/>
                <a:sym typeface="Arial"/>
              </a:rPr>
              <a:t>5</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0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3" name="Shape 1113"/>
        <p:cNvGrpSpPr/>
        <p:nvPr/>
      </p:nvGrpSpPr>
      <p:grpSpPr>
        <a:xfrm>
          <a:off x="0" y="0"/>
          <a:ext cx="0" cy="0"/>
          <a:chOff x="0" y="0"/>
          <a:chExt cx="0" cy="0"/>
        </a:xfrm>
      </p:grpSpPr>
      <p:sp>
        <p:nvSpPr>
          <p:cNvPr id="1114" name="Google Shape;1114;p56"/>
          <p:cNvSpPr txBox="1"/>
          <p:nvPr>
            <p:ph type="title"/>
          </p:nvPr>
        </p:nvSpPr>
        <p:spPr>
          <a:xfrm>
            <a:off x="685800" y="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Merge-Sort: Merge Example</a:t>
            </a:r>
            <a:endParaRPr/>
          </a:p>
        </p:txBody>
      </p:sp>
      <p:sp>
        <p:nvSpPr>
          <p:cNvPr id="1115" name="Google Shape;1115;p56"/>
          <p:cNvSpPr txBox="1"/>
          <p:nvPr/>
        </p:nvSpPr>
        <p:spPr>
          <a:xfrm>
            <a:off x="1441450" y="2632075"/>
            <a:ext cx="609600" cy="436562"/>
          </a:xfrm>
          <a:prstGeom prst="rect">
            <a:avLst/>
          </a:prstGeom>
          <a:solidFill>
            <a:srgbClr val="FF0000"/>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Arial"/>
              <a:buNone/>
            </a:pPr>
            <a:r>
              <a:rPr b="0" i="0" lang="en-US" sz="2400" u="none">
                <a:solidFill>
                  <a:schemeClr val="lt1"/>
                </a:solidFill>
                <a:latin typeface="Arial"/>
                <a:ea typeface="Arial"/>
                <a:cs typeface="Arial"/>
                <a:sym typeface="Arial"/>
              </a:rPr>
              <a:t>1</a:t>
            </a:r>
            <a:endParaRPr/>
          </a:p>
        </p:txBody>
      </p:sp>
      <p:sp>
        <p:nvSpPr>
          <p:cNvPr id="1116" name="Google Shape;1116;p56"/>
          <p:cNvSpPr txBox="1"/>
          <p:nvPr/>
        </p:nvSpPr>
        <p:spPr>
          <a:xfrm>
            <a:off x="2051050" y="2632075"/>
            <a:ext cx="609600" cy="436562"/>
          </a:xfrm>
          <a:prstGeom prst="rect">
            <a:avLst/>
          </a:prstGeom>
          <a:solidFill>
            <a:srgbClr val="009900"/>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Arial"/>
              <a:buNone/>
            </a:pPr>
            <a:r>
              <a:rPr b="0" i="0" lang="en-US" sz="2400" u="none">
                <a:solidFill>
                  <a:schemeClr val="lt1"/>
                </a:solidFill>
                <a:latin typeface="Arial"/>
                <a:ea typeface="Arial"/>
                <a:cs typeface="Arial"/>
                <a:sym typeface="Arial"/>
              </a:rPr>
              <a:t>2</a:t>
            </a:r>
            <a:endParaRPr/>
          </a:p>
        </p:txBody>
      </p:sp>
      <p:sp>
        <p:nvSpPr>
          <p:cNvPr id="1117" name="Google Shape;1117;p56"/>
          <p:cNvSpPr txBox="1"/>
          <p:nvPr/>
        </p:nvSpPr>
        <p:spPr>
          <a:xfrm>
            <a:off x="2660650" y="2632075"/>
            <a:ext cx="609600" cy="436562"/>
          </a:xfrm>
          <a:prstGeom prst="rect">
            <a:avLst/>
          </a:prstGeom>
          <a:solidFill>
            <a:srgbClr val="009900"/>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Arial"/>
              <a:buNone/>
            </a:pPr>
            <a:r>
              <a:rPr b="0" i="0" lang="en-US" sz="2400" u="none">
                <a:solidFill>
                  <a:schemeClr val="lt1"/>
                </a:solidFill>
                <a:latin typeface="Arial"/>
                <a:ea typeface="Arial"/>
                <a:cs typeface="Arial"/>
                <a:sym typeface="Arial"/>
              </a:rPr>
              <a:t>3</a:t>
            </a:r>
            <a:endParaRPr/>
          </a:p>
        </p:txBody>
      </p:sp>
      <p:sp>
        <p:nvSpPr>
          <p:cNvPr id="1118" name="Google Shape;1118;p56"/>
          <p:cNvSpPr txBox="1"/>
          <p:nvPr/>
        </p:nvSpPr>
        <p:spPr>
          <a:xfrm>
            <a:off x="3270250" y="2632075"/>
            <a:ext cx="609600" cy="436562"/>
          </a:xfrm>
          <a:prstGeom prst="rect">
            <a:avLst/>
          </a:prstGeom>
          <a:solidFill>
            <a:srgbClr val="FF0000"/>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Arial"/>
              <a:buNone/>
            </a:pPr>
            <a:r>
              <a:rPr b="0" i="0" lang="en-US" sz="2400" u="none">
                <a:solidFill>
                  <a:schemeClr val="lt1"/>
                </a:solidFill>
                <a:latin typeface="Arial"/>
                <a:ea typeface="Arial"/>
                <a:cs typeface="Arial"/>
                <a:sym typeface="Arial"/>
              </a:rPr>
              <a:t>4</a:t>
            </a:r>
            <a:endParaRPr/>
          </a:p>
        </p:txBody>
      </p:sp>
      <p:sp>
        <p:nvSpPr>
          <p:cNvPr id="1119" name="Google Shape;1119;p56"/>
          <p:cNvSpPr txBox="1"/>
          <p:nvPr/>
        </p:nvSpPr>
        <p:spPr>
          <a:xfrm>
            <a:off x="3879850" y="2632075"/>
            <a:ext cx="609600" cy="436562"/>
          </a:xfrm>
          <a:prstGeom prst="rect">
            <a:avLst/>
          </a:prstGeom>
          <a:solidFill>
            <a:srgbClr val="FF0000"/>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Arial"/>
              <a:buNone/>
            </a:pPr>
            <a:r>
              <a:rPr b="0" i="0" lang="en-US" sz="2400" u="none">
                <a:solidFill>
                  <a:schemeClr val="lt1"/>
                </a:solidFill>
                <a:latin typeface="Arial"/>
                <a:ea typeface="Arial"/>
                <a:cs typeface="Arial"/>
                <a:sym typeface="Arial"/>
              </a:rPr>
              <a:t>5</a:t>
            </a:r>
            <a:endParaRPr/>
          </a:p>
        </p:txBody>
      </p:sp>
      <p:sp>
        <p:nvSpPr>
          <p:cNvPr id="1120" name="Google Shape;1120;p56"/>
          <p:cNvSpPr txBox="1"/>
          <p:nvPr/>
        </p:nvSpPr>
        <p:spPr>
          <a:xfrm>
            <a:off x="4489450" y="2632075"/>
            <a:ext cx="609600" cy="436562"/>
          </a:xfrm>
          <a:prstGeom prst="rect">
            <a:avLst/>
          </a:prstGeom>
          <a:solidFill>
            <a:schemeClr val="lt1"/>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Arial"/>
              <a:buNone/>
            </a:pPr>
            <a:r>
              <a:rPr b="0" i="0" lang="en-US" sz="2400" u="none">
                <a:solidFill>
                  <a:schemeClr val="lt1"/>
                </a:solidFill>
                <a:latin typeface="Arial"/>
                <a:ea typeface="Arial"/>
                <a:cs typeface="Arial"/>
                <a:sym typeface="Arial"/>
              </a:rPr>
              <a:t>6</a:t>
            </a:r>
            <a:endParaRPr/>
          </a:p>
        </p:txBody>
      </p:sp>
      <p:sp>
        <p:nvSpPr>
          <p:cNvPr id="1121" name="Google Shape;1121;p56"/>
          <p:cNvSpPr txBox="1"/>
          <p:nvPr/>
        </p:nvSpPr>
        <p:spPr>
          <a:xfrm>
            <a:off x="5099050" y="2632075"/>
            <a:ext cx="609600" cy="436562"/>
          </a:xfrm>
          <a:prstGeom prst="rect">
            <a:avLst/>
          </a:prstGeom>
          <a:solidFill>
            <a:schemeClr val="lt1"/>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Arial"/>
              <a:buNone/>
            </a:pPr>
            <a:r>
              <a:rPr b="0" i="0" lang="en-US" sz="2400" u="none">
                <a:solidFill>
                  <a:schemeClr val="lt1"/>
                </a:solidFill>
                <a:latin typeface="Arial"/>
                <a:ea typeface="Arial"/>
                <a:cs typeface="Arial"/>
                <a:sym typeface="Arial"/>
              </a:rPr>
              <a:t>10</a:t>
            </a:r>
            <a:endParaRPr/>
          </a:p>
        </p:txBody>
      </p:sp>
      <p:sp>
        <p:nvSpPr>
          <p:cNvPr id="1122" name="Google Shape;1122;p56"/>
          <p:cNvSpPr txBox="1"/>
          <p:nvPr/>
        </p:nvSpPr>
        <p:spPr>
          <a:xfrm>
            <a:off x="5708650" y="2632075"/>
            <a:ext cx="609600" cy="436562"/>
          </a:xfrm>
          <a:prstGeom prst="rect">
            <a:avLst/>
          </a:prstGeom>
          <a:solidFill>
            <a:schemeClr val="lt1"/>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Arial"/>
              <a:buNone/>
            </a:pPr>
            <a:r>
              <a:rPr b="0" i="0" lang="en-US" sz="2400" u="none">
                <a:solidFill>
                  <a:schemeClr val="lt1"/>
                </a:solidFill>
                <a:latin typeface="Arial"/>
                <a:ea typeface="Arial"/>
                <a:cs typeface="Arial"/>
                <a:sym typeface="Arial"/>
              </a:rPr>
              <a:t>14</a:t>
            </a:r>
            <a:endParaRPr/>
          </a:p>
        </p:txBody>
      </p:sp>
      <p:sp>
        <p:nvSpPr>
          <p:cNvPr id="1123" name="Google Shape;1123;p56"/>
          <p:cNvSpPr txBox="1"/>
          <p:nvPr/>
        </p:nvSpPr>
        <p:spPr>
          <a:xfrm>
            <a:off x="590550" y="4365625"/>
            <a:ext cx="427037" cy="519112"/>
          </a:xfrm>
          <a:prstGeom prst="rect">
            <a:avLst/>
          </a:prstGeom>
          <a:noFill/>
          <a:ln>
            <a:noFill/>
          </a:ln>
        </p:spPr>
        <p:txBody>
          <a:bodyPr anchorCtr="0" anchor="t" bIns="46025" lIns="0" spcFirstLastPara="1" rIns="0" wrap="square" tIns="46025">
            <a:spAutoFit/>
          </a:bodyPr>
          <a:lstStyle/>
          <a:p>
            <a:pPr indent="0" lvl="0" marL="0" marR="0" rtl="0" algn="l">
              <a:lnSpc>
                <a:spcPct val="100000"/>
              </a:lnSpc>
              <a:spcBef>
                <a:spcPts val="0"/>
              </a:spcBef>
              <a:spcAft>
                <a:spcPts val="0"/>
              </a:spcAft>
              <a:buClr>
                <a:schemeClr val="dk2"/>
              </a:buClr>
              <a:buSzPts val="2800"/>
              <a:buFont typeface="Courier New"/>
              <a:buNone/>
            </a:pPr>
            <a:r>
              <a:rPr b="0" i="0" lang="en-US" sz="2800" u="none">
                <a:solidFill>
                  <a:schemeClr val="dk2"/>
                </a:solidFill>
                <a:latin typeface="Courier New"/>
                <a:ea typeface="Courier New"/>
                <a:cs typeface="Courier New"/>
                <a:sym typeface="Courier New"/>
              </a:rPr>
              <a:t>L:</a:t>
            </a:r>
            <a:endParaRPr/>
          </a:p>
        </p:txBody>
      </p:sp>
      <p:sp>
        <p:nvSpPr>
          <p:cNvPr id="1124" name="Google Shape;1124;p56"/>
          <p:cNvSpPr txBox="1"/>
          <p:nvPr/>
        </p:nvSpPr>
        <p:spPr>
          <a:xfrm>
            <a:off x="984250" y="2147887"/>
            <a:ext cx="635000" cy="457200"/>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2400"/>
              <a:buFont typeface="Courier New"/>
              <a:buNone/>
            </a:pPr>
            <a:r>
              <a:rPr b="0" i="0" lang="en-US" sz="2400" u="none">
                <a:solidFill>
                  <a:schemeClr val="dk1"/>
                </a:solidFill>
                <a:latin typeface="Courier New"/>
                <a:ea typeface="Courier New"/>
                <a:cs typeface="Courier New"/>
                <a:sym typeface="Courier New"/>
              </a:rPr>
              <a:t>A:</a:t>
            </a:r>
            <a:endParaRPr/>
          </a:p>
        </p:txBody>
      </p:sp>
      <p:sp>
        <p:nvSpPr>
          <p:cNvPr id="1125" name="Google Shape;1125;p56"/>
          <p:cNvSpPr txBox="1"/>
          <p:nvPr/>
        </p:nvSpPr>
        <p:spPr>
          <a:xfrm>
            <a:off x="5014912" y="4889500"/>
            <a:ext cx="609600" cy="436562"/>
          </a:xfrm>
          <a:prstGeom prst="rect">
            <a:avLst/>
          </a:prstGeom>
          <a:solidFill>
            <a:srgbClr val="FF0000"/>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Arial"/>
              <a:buNone/>
            </a:pPr>
            <a:r>
              <a:rPr b="0" i="0" lang="en-US" sz="2400" u="none">
                <a:solidFill>
                  <a:schemeClr val="lt1"/>
                </a:solidFill>
                <a:latin typeface="Arial"/>
                <a:ea typeface="Arial"/>
                <a:cs typeface="Arial"/>
                <a:sym typeface="Arial"/>
              </a:rPr>
              <a:t>6</a:t>
            </a:r>
            <a:endParaRPr/>
          </a:p>
        </p:txBody>
      </p:sp>
      <p:sp>
        <p:nvSpPr>
          <p:cNvPr id="1126" name="Google Shape;1126;p56"/>
          <p:cNvSpPr txBox="1"/>
          <p:nvPr/>
        </p:nvSpPr>
        <p:spPr>
          <a:xfrm>
            <a:off x="5624512" y="4889500"/>
            <a:ext cx="609600" cy="436562"/>
          </a:xfrm>
          <a:prstGeom prst="rect">
            <a:avLst/>
          </a:prstGeom>
          <a:solidFill>
            <a:srgbClr val="FF0000"/>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Arial"/>
              <a:buNone/>
            </a:pPr>
            <a:r>
              <a:rPr b="0" i="0" lang="en-US" sz="2400" u="none">
                <a:solidFill>
                  <a:schemeClr val="lt1"/>
                </a:solidFill>
                <a:latin typeface="Arial"/>
                <a:ea typeface="Arial"/>
                <a:cs typeface="Arial"/>
                <a:sym typeface="Arial"/>
              </a:rPr>
              <a:t>10</a:t>
            </a:r>
            <a:endParaRPr/>
          </a:p>
        </p:txBody>
      </p:sp>
      <p:sp>
        <p:nvSpPr>
          <p:cNvPr id="1127" name="Google Shape;1127;p56"/>
          <p:cNvSpPr txBox="1"/>
          <p:nvPr/>
        </p:nvSpPr>
        <p:spPr>
          <a:xfrm>
            <a:off x="6234112" y="4889500"/>
            <a:ext cx="609600" cy="436562"/>
          </a:xfrm>
          <a:prstGeom prst="rect">
            <a:avLst/>
          </a:prstGeom>
          <a:solidFill>
            <a:srgbClr val="FF0000"/>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Arial"/>
              <a:buNone/>
            </a:pPr>
            <a:r>
              <a:rPr b="0" i="0" lang="en-US" sz="2400" u="none">
                <a:solidFill>
                  <a:schemeClr val="lt1"/>
                </a:solidFill>
                <a:latin typeface="Arial"/>
                <a:ea typeface="Arial"/>
                <a:cs typeface="Arial"/>
                <a:sym typeface="Arial"/>
              </a:rPr>
              <a:t>14</a:t>
            </a:r>
            <a:endParaRPr/>
          </a:p>
        </p:txBody>
      </p:sp>
      <p:sp>
        <p:nvSpPr>
          <p:cNvPr id="1128" name="Google Shape;1128;p56"/>
          <p:cNvSpPr txBox="1"/>
          <p:nvPr/>
        </p:nvSpPr>
        <p:spPr>
          <a:xfrm>
            <a:off x="6843712" y="4889500"/>
            <a:ext cx="609600" cy="436562"/>
          </a:xfrm>
          <a:prstGeom prst="rect">
            <a:avLst/>
          </a:prstGeom>
          <a:solidFill>
            <a:srgbClr val="FF0000"/>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Arial"/>
              <a:buNone/>
            </a:pPr>
            <a:r>
              <a:rPr b="0" i="0" lang="en-US" sz="2400" u="none">
                <a:solidFill>
                  <a:schemeClr val="lt1"/>
                </a:solidFill>
                <a:latin typeface="Arial"/>
                <a:ea typeface="Arial"/>
                <a:cs typeface="Arial"/>
                <a:sym typeface="Arial"/>
              </a:rPr>
              <a:t>22</a:t>
            </a:r>
            <a:endParaRPr/>
          </a:p>
        </p:txBody>
      </p:sp>
      <p:sp>
        <p:nvSpPr>
          <p:cNvPr id="1129" name="Google Shape;1129;p56"/>
          <p:cNvSpPr txBox="1"/>
          <p:nvPr/>
        </p:nvSpPr>
        <p:spPr>
          <a:xfrm>
            <a:off x="4832350" y="4343400"/>
            <a:ext cx="427037" cy="519112"/>
          </a:xfrm>
          <a:prstGeom prst="rect">
            <a:avLst/>
          </a:prstGeom>
          <a:noFill/>
          <a:ln>
            <a:noFill/>
          </a:ln>
        </p:spPr>
        <p:txBody>
          <a:bodyPr anchorCtr="0" anchor="t" bIns="46025" lIns="0" spcFirstLastPara="1" rIns="0" wrap="square" tIns="46025">
            <a:spAutoFit/>
          </a:bodyPr>
          <a:lstStyle/>
          <a:p>
            <a:pPr indent="0" lvl="0" marL="0" marR="0" rtl="0" algn="l">
              <a:lnSpc>
                <a:spcPct val="100000"/>
              </a:lnSpc>
              <a:spcBef>
                <a:spcPts val="0"/>
              </a:spcBef>
              <a:spcAft>
                <a:spcPts val="0"/>
              </a:spcAft>
              <a:buClr>
                <a:schemeClr val="dk2"/>
              </a:buClr>
              <a:buSzPts val="2800"/>
              <a:buFont typeface="Courier New"/>
              <a:buNone/>
            </a:pPr>
            <a:r>
              <a:rPr b="0" i="0" lang="en-US" sz="2800" u="none">
                <a:solidFill>
                  <a:schemeClr val="dk2"/>
                </a:solidFill>
                <a:latin typeface="Courier New"/>
                <a:ea typeface="Courier New"/>
                <a:cs typeface="Courier New"/>
                <a:sym typeface="Courier New"/>
              </a:rPr>
              <a:t>R:</a:t>
            </a:r>
            <a:endParaRPr/>
          </a:p>
        </p:txBody>
      </p:sp>
      <p:sp>
        <p:nvSpPr>
          <p:cNvPr id="1130" name="Google Shape;1130;p56"/>
          <p:cNvSpPr txBox="1"/>
          <p:nvPr/>
        </p:nvSpPr>
        <p:spPr>
          <a:xfrm>
            <a:off x="2208212" y="5840412"/>
            <a:ext cx="438150" cy="396875"/>
          </a:xfrm>
          <a:prstGeom prst="rect">
            <a:avLst/>
          </a:prstGeom>
          <a:noFill/>
          <a:ln>
            <a:noFill/>
          </a:ln>
        </p:spPr>
        <p:txBody>
          <a:bodyPr anchorCtr="0" anchor="t" bIns="45700" lIns="0" spcFirstLastPara="1" rIns="0" wrap="square" tIns="45700">
            <a:spAutoFit/>
          </a:bodyPr>
          <a:lstStyle/>
          <a:p>
            <a:pPr indent="0" lvl="0" marL="0" marR="0" rtl="0" algn="ctr">
              <a:lnSpc>
                <a:spcPct val="100000"/>
              </a:lnSpc>
              <a:spcBef>
                <a:spcPts val="0"/>
              </a:spcBef>
              <a:spcAft>
                <a:spcPts val="0"/>
              </a:spcAft>
              <a:buClr>
                <a:srgbClr val="009900"/>
              </a:buClr>
              <a:buSzPts val="2000"/>
              <a:buFont typeface="Arial"/>
              <a:buNone/>
            </a:pPr>
            <a:r>
              <a:rPr b="0" i="0" lang="en-US" sz="2000" u="none">
                <a:solidFill>
                  <a:srgbClr val="009900"/>
                </a:solidFill>
                <a:latin typeface="Arial"/>
                <a:ea typeface="Arial"/>
                <a:cs typeface="Arial"/>
                <a:sym typeface="Arial"/>
              </a:rPr>
              <a:t>i=2</a:t>
            </a:r>
            <a:endParaRPr/>
          </a:p>
        </p:txBody>
      </p:sp>
      <p:sp>
        <p:nvSpPr>
          <p:cNvPr id="1131" name="Google Shape;1131;p56"/>
          <p:cNvSpPr txBox="1"/>
          <p:nvPr/>
        </p:nvSpPr>
        <p:spPr>
          <a:xfrm>
            <a:off x="6886575" y="5875337"/>
            <a:ext cx="684212" cy="3968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0000"/>
              </a:buClr>
              <a:buSzPts val="2000"/>
              <a:buFont typeface="Arial"/>
              <a:buNone/>
            </a:pPr>
            <a:r>
              <a:rPr b="0" i="0" lang="en-US" sz="2000" u="none">
                <a:solidFill>
                  <a:srgbClr val="FF0000"/>
                </a:solidFill>
                <a:latin typeface="Arial"/>
                <a:ea typeface="Arial"/>
                <a:cs typeface="Arial"/>
                <a:sym typeface="Arial"/>
              </a:rPr>
              <a:t>j=3</a:t>
            </a:r>
            <a:endParaRPr/>
          </a:p>
        </p:txBody>
      </p:sp>
      <p:sp>
        <p:nvSpPr>
          <p:cNvPr id="1132" name="Google Shape;1132;p56"/>
          <p:cNvSpPr txBox="1"/>
          <p:nvPr/>
        </p:nvSpPr>
        <p:spPr>
          <a:xfrm>
            <a:off x="4471987" y="3417887"/>
            <a:ext cx="742950" cy="3968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FF"/>
              </a:buClr>
              <a:buSzPts val="2000"/>
              <a:buFont typeface="Arial"/>
              <a:buNone/>
            </a:pPr>
            <a:r>
              <a:rPr b="0" i="0" lang="en-US" sz="2000" u="none">
                <a:solidFill>
                  <a:srgbClr val="0000FF"/>
                </a:solidFill>
                <a:latin typeface="Arial"/>
                <a:ea typeface="Arial"/>
                <a:cs typeface="Arial"/>
                <a:sym typeface="Arial"/>
              </a:rPr>
              <a:t>k=5</a:t>
            </a:r>
            <a:endParaRPr/>
          </a:p>
        </p:txBody>
      </p:sp>
      <p:sp>
        <p:nvSpPr>
          <p:cNvPr id="1133" name="Google Shape;1133;p56"/>
          <p:cNvSpPr txBox="1"/>
          <p:nvPr/>
        </p:nvSpPr>
        <p:spPr>
          <a:xfrm>
            <a:off x="871537" y="4875212"/>
            <a:ext cx="609600" cy="436562"/>
          </a:xfrm>
          <a:prstGeom prst="rect">
            <a:avLst/>
          </a:prstGeom>
          <a:solidFill>
            <a:srgbClr val="009900"/>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Arial"/>
              <a:buNone/>
            </a:pPr>
            <a:r>
              <a:rPr b="0" i="0" lang="en-US" sz="2400" u="none">
                <a:solidFill>
                  <a:schemeClr val="lt1"/>
                </a:solidFill>
                <a:latin typeface="Arial"/>
                <a:ea typeface="Arial"/>
                <a:cs typeface="Arial"/>
                <a:sym typeface="Arial"/>
              </a:rPr>
              <a:t>2</a:t>
            </a:r>
            <a:endParaRPr/>
          </a:p>
        </p:txBody>
      </p:sp>
      <p:sp>
        <p:nvSpPr>
          <p:cNvPr id="1134" name="Google Shape;1134;p56"/>
          <p:cNvSpPr txBox="1"/>
          <p:nvPr/>
        </p:nvSpPr>
        <p:spPr>
          <a:xfrm>
            <a:off x="1481137" y="4875212"/>
            <a:ext cx="609600" cy="436562"/>
          </a:xfrm>
          <a:prstGeom prst="rect">
            <a:avLst/>
          </a:prstGeom>
          <a:solidFill>
            <a:srgbClr val="009900"/>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Arial"/>
              <a:buNone/>
            </a:pPr>
            <a:r>
              <a:rPr b="0" i="0" lang="en-US" sz="2400" u="none">
                <a:solidFill>
                  <a:schemeClr val="lt1"/>
                </a:solidFill>
                <a:latin typeface="Arial"/>
                <a:ea typeface="Arial"/>
                <a:cs typeface="Arial"/>
                <a:sym typeface="Arial"/>
              </a:rPr>
              <a:t>3</a:t>
            </a:r>
            <a:endParaRPr/>
          </a:p>
        </p:txBody>
      </p:sp>
      <p:sp>
        <p:nvSpPr>
          <p:cNvPr id="1135" name="Google Shape;1135;p56"/>
          <p:cNvSpPr txBox="1"/>
          <p:nvPr/>
        </p:nvSpPr>
        <p:spPr>
          <a:xfrm>
            <a:off x="2090737" y="4875212"/>
            <a:ext cx="609600" cy="436562"/>
          </a:xfrm>
          <a:prstGeom prst="rect">
            <a:avLst/>
          </a:prstGeom>
          <a:solidFill>
            <a:srgbClr val="009900"/>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Arial"/>
              <a:buNone/>
            </a:pPr>
            <a:r>
              <a:rPr b="0" i="0" lang="en-US" sz="2400" u="none">
                <a:solidFill>
                  <a:schemeClr val="lt1"/>
                </a:solidFill>
                <a:latin typeface="Arial"/>
                <a:ea typeface="Arial"/>
                <a:cs typeface="Arial"/>
                <a:sym typeface="Arial"/>
              </a:rPr>
              <a:t>7</a:t>
            </a:r>
            <a:endParaRPr/>
          </a:p>
        </p:txBody>
      </p:sp>
      <p:sp>
        <p:nvSpPr>
          <p:cNvPr id="1136" name="Google Shape;1136;p56"/>
          <p:cNvSpPr txBox="1"/>
          <p:nvPr/>
        </p:nvSpPr>
        <p:spPr>
          <a:xfrm>
            <a:off x="2700337" y="4875212"/>
            <a:ext cx="609600" cy="436562"/>
          </a:xfrm>
          <a:prstGeom prst="rect">
            <a:avLst/>
          </a:prstGeom>
          <a:solidFill>
            <a:srgbClr val="009900"/>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Arial"/>
              <a:buNone/>
            </a:pPr>
            <a:r>
              <a:rPr b="0" i="0" lang="en-US" sz="2400" u="none">
                <a:solidFill>
                  <a:schemeClr val="lt1"/>
                </a:solidFill>
                <a:latin typeface="Arial"/>
                <a:ea typeface="Arial"/>
                <a:cs typeface="Arial"/>
                <a:sym typeface="Arial"/>
              </a:rPr>
              <a:t>8</a:t>
            </a:r>
            <a:endParaRPr/>
          </a:p>
        </p:txBody>
      </p:sp>
      <p:sp>
        <p:nvSpPr>
          <p:cNvPr id="1137" name="Google Shape;1137;p56"/>
          <p:cNvSpPr txBox="1"/>
          <p:nvPr/>
        </p:nvSpPr>
        <p:spPr>
          <a:xfrm>
            <a:off x="5014912" y="4889500"/>
            <a:ext cx="609600" cy="436562"/>
          </a:xfrm>
          <a:prstGeom prst="rect">
            <a:avLst/>
          </a:prstGeom>
          <a:solidFill>
            <a:srgbClr val="FF0000"/>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Arial"/>
              <a:buNone/>
            </a:pPr>
            <a:r>
              <a:rPr b="0" i="0" lang="en-US" sz="2400" u="none">
                <a:solidFill>
                  <a:schemeClr val="lt1"/>
                </a:solidFill>
                <a:latin typeface="Arial"/>
                <a:ea typeface="Arial"/>
                <a:cs typeface="Arial"/>
                <a:sym typeface="Arial"/>
              </a:rPr>
              <a:t>1</a:t>
            </a:r>
            <a:endParaRPr/>
          </a:p>
        </p:txBody>
      </p:sp>
      <p:sp>
        <p:nvSpPr>
          <p:cNvPr id="1138" name="Google Shape;1138;p56"/>
          <p:cNvSpPr txBox="1"/>
          <p:nvPr/>
        </p:nvSpPr>
        <p:spPr>
          <a:xfrm>
            <a:off x="5624512" y="4889500"/>
            <a:ext cx="609600" cy="436562"/>
          </a:xfrm>
          <a:prstGeom prst="rect">
            <a:avLst/>
          </a:prstGeom>
          <a:solidFill>
            <a:srgbClr val="FF0000"/>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Arial"/>
              <a:buNone/>
            </a:pPr>
            <a:r>
              <a:rPr b="0" i="0" lang="en-US" sz="2400" u="none">
                <a:solidFill>
                  <a:schemeClr val="lt1"/>
                </a:solidFill>
                <a:latin typeface="Arial"/>
                <a:ea typeface="Arial"/>
                <a:cs typeface="Arial"/>
                <a:sym typeface="Arial"/>
              </a:rPr>
              <a:t>4</a:t>
            </a:r>
            <a:endParaRPr/>
          </a:p>
        </p:txBody>
      </p:sp>
      <p:sp>
        <p:nvSpPr>
          <p:cNvPr id="1139" name="Google Shape;1139;p56"/>
          <p:cNvSpPr txBox="1"/>
          <p:nvPr/>
        </p:nvSpPr>
        <p:spPr>
          <a:xfrm>
            <a:off x="6234112" y="4889500"/>
            <a:ext cx="609600" cy="436562"/>
          </a:xfrm>
          <a:prstGeom prst="rect">
            <a:avLst/>
          </a:prstGeom>
          <a:solidFill>
            <a:srgbClr val="FF0000"/>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Arial"/>
              <a:buNone/>
            </a:pPr>
            <a:r>
              <a:rPr b="0" i="0" lang="en-US" sz="2400" u="none">
                <a:solidFill>
                  <a:schemeClr val="lt1"/>
                </a:solidFill>
                <a:latin typeface="Arial"/>
                <a:ea typeface="Arial"/>
                <a:cs typeface="Arial"/>
                <a:sym typeface="Arial"/>
              </a:rPr>
              <a:t>5</a:t>
            </a:r>
            <a:endParaRPr/>
          </a:p>
        </p:txBody>
      </p:sp>
      <p:sp>
        <p:nvSpPr>
          <p:cNvPr id="1140" name="Google Shape;1140;p56"/>
          <p:cNvSpPr txBox="1"/>
          <p:nvPr/>
        </p:nvSpPr>
        <p:spPr>
          <a:xfrm>
            <a:off x="6843712" y="4889500"/>
            <a:ext cx="609600" cy="436562"/>
          </a:xfrm>
          <a:prstGeom prst="rect">
            <a:avLst/>
          </a:prstGeom>
          <a:solidFill>
            <a:srgbClr val="FF0000"/>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Arial"/>
              <a:buNone/>
            </a:pPr>
            <a:r>
              <a:rPr b="0" i="0" lang="en-US" sz="2400" u="none">
                <a:solidFill>
                  <a:schemeClr val="lt1"/>
                </a:solidFill>
                <a:latin typeface="Arial"/>
                <a:ea typeface="Arial"/>
                <a:cs typeface="Arial"/>
                <a:sym typeface="Arial"/>
              </a:rPr>
              <a:t>6</a:t>
            </a:r>
            <a:endParaRPr/>
          </a:p>
        </p:txBody>
      </p:sp>
      <p:sp>
        <p:nvSpPr>
          <p:cNvPr id="1141" name="Google Shape;1141;p56"/>
          <p:cNvSpPr txBox="1"/>
          <p:nvPr/>
        </p:nvSpPr>
        <p:spPr>
          <a:xfrm>
            <a:off x="4486275" y="2632075"/>
            <a:ext cx="609600" cy="436562"/>
          </a:xfrm>
          <a:prstGeom prst="rect">
            <a:avLst/>
          </a:prstGeom>
          <a:solidFill>
            <a:srgbClr val="4D4D4D"/>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42" name="Google Shape;1142;p56"/>
          <p:cNvSpPr txBox="1"/>
          <p:nvPr/>
        </p:nvSpPr>
        <p:spPr>
          <a:xfrm>
            <a:off x="4489450" y="2630487"/>
            <a:ext cx="609600" cy="436562"/>
          </a:xfrm>
          <a:prstGeom prst="rect">
            <a:avLst/>
          </a:prstGeom>
          <a:solidFill>
            <a:srgbClr val="FF0000"/>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Arial"/>
              <a:buNone/>
            </a:pPr>
            <a:r>
              <a:rPr b="0" i="0" lang="en-US" sz="2400" u="none">
                <a:solidFill>
                  <a:schemeClr val="lt1"/>
                </a:solidFill>
                <a:latin typeface="Arial"/>
                <a:ea typeface="Arial"/>
                <a:cs typeface="Arial"/>
                <a:sym typeface="Arial"/>
              </a:rPr>
              <a:t>6</a:t>
            </a:r>
            <a:endParaRPr/>
          </a:p>
        </p:txBody>
      </p:sp>
      <p:sp>
        <p:nvSpPr>
          <p:cNvPr id="1143" name="Google Shape;1143;p56"/>
          <p:cNvSpPr/>
          <p:nvPr/>
        </p:nvSpPr>
        <p:spPr>
          <a:xfrm>
            <a:off x="2379662" y="5384800"/>
            <a:ext cx="233362" cy="449262"/>
          </a:xfrm>
          <a:prstGeom prst="upArrow">
            <a:avLst>
              <a:gd fmla="val 50000" name="adj1"/>
              <a:gd fmla="val 50000" name="adj2"/>
            </a:avLst>
          </a:prstGeom>
          <a:solidFill>
            <a:srgbClr val="00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44" name="Google Shape;1144;p56"/>
          <p:cNvSpPr/>
          <p:nvPr/>
        </p:nvSpPr>
        <p:spPr>
          <a:xfrm>
            <a:off x="7083425" y="5399087"/>
            <a:ext cx="231775" cy="420687"/>
          </a:xfrm>
          <a:prstGeom prst="upArrow">
            <a:avLst>
              <a:gd fmla="val 50000" name="adj1"/>
              <a:gd fmla="val 50000" name="adj2"/>
            </a:avLst>
          </a:prstGeom>
          <a:solidFill>
            <a:srgbClr val="FF00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45" name="Google Shape;1145;p56"/>
          <p:cNvSpPr/>
          <p:nvPr/>
        </p:nvSpPr>
        <p:spPr>
          <a:xfrm>
            <a:off x="4746625" y="3121025"/>
            <a:ext cx="188912" cy="347662"/>
          </a:xfrm>
          <a:prstGeom prst="upArrow">
            <a:avLst>
              <a:gd fmla="val 50000" name="adj1"/>
              <a:gd fmla="val 50000" name="adj2"/>
            </a:avLst>
          </a:prstGeom>
          <a:solidFill>
            <a:srgbClr val="0000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1141"/>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114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0" name="Shape 1150"/>
        <p:cNvGrpSpPr/>
        <p:nvPr/>
      </p:nvGrpSpPr>
      <p:grpSpPr>
        <a:xfrm>
          <a:off x="0" y="0"/>
          <a:ext cx="0" cy="0"/>
          <a:chOff x="0" y="0"/>
          <a:chExt cx="0" cy="0"/>
        </a:xfrm>
      </p:grpSpPr>
      <p:sp>
        <p:nvSpPr>
          <p:cNvPr id="1151" name="Google Shape;1151;p57"/>
          <p:cNvSpPr txBox="1"/>
          <p:nvPr>
            <p:ph type="title"/>
          </p:nvPr>
        </p:nvSpPr>
        <p:spPr>
          <a:xfrm>
            <a:off x="685800" y="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Merge-Sort: Merge Example</a:t>
            </a:r>
            <a:endParaRPr/>
          </a:p>
        </p:txBody>
      </p:sp>
      <p:sp>
        <p:nvSpPr>
          <p:cNvPr id="1152" name="Google Shape;1152;p57"/>
          <p:cNvSpPr txBox="1"/>
          <p:nvPr/>
        </p:nvSpPr>
        <p:spPr>
          <a:xfrm>
            <a:off x="1441450" y="2632075"/>
            <a:ext cx="609600" cy="436562"/>
          </a:xfrm>
          <a:prstGeom prst="rect">
            <a:avLst/>
          </a:prstGeom>
          <a:solidFill>
            <a:srgbClr val="FF0000"/>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Arial"/>
              <a:buNone/>
            </a:pPr>
            <a:r>
              <a:rPr b="0" i="0" lang="en-US" sz="2400" u="none">
                <a:solidFill>
                  <a:schemeClr val="lt1"/>
                </a:solidFill>
                <a:latin typeface="Arial"/>
                <a:ea typeface="Arial"/>
                <a:cs typeface="Arial"/>
                <a:sym typeface="Arial"/>
              </a:rPr>
              <a:t>1</a:t>
            </a:r>
            <a:endParaRPr/>
          </a:p>
        </p:txBody>
      </p:sp>
      <p:sp>
        <p:nvSpPr>
          <p:cNvPr id="1153" name="Google Shape;1153;p57"/>
          <p:cNvSpPr txBox="1"/>
          <p:nvPr/>
        </p:nvSpPr>
        <p:spPr>
          <a:xfrm>
            <a:off x="2051050" y="2632075"/>
            <a:ext cx="609600" cy="436562"/>
          </a:xfrm>
          <a:prstGeom prst="rect">
            <a:avLst/>
          </a:prstGeom>
          <a:solidFill>
            <a:srgbClr val="009900"/>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Arial"/>
              <a:buNone/>
            </a:pPr>
            <a:r>
              <a:rPr b="0" i="0" lang="en-US" sz="2400" u="none">
                <a:solidFill>
                  <a:schemeClr val="lt1"/>
                </a:solidFill>
                <a:latin typeface="Arial"/>
                <a:ea typeface="Arial"/>
                <a:cs typeface="Arial"/>
                <a:sym typeface="Arial"/>
              </a:rPr>
              <a:t>2</a:t>
            </a:r>
            <a:endParaRPr/>
          </a:p>
        </p:txBody>
      </p:sp>
      <p:sp>
        <p:nvSpPr>
          <p:cNvPr id="1154" name="Google Shape;1154;p57"/>
          <p:cNvSpPr txBox="1"/>
          <p:nvPr/>
        </p:nvSpPr>
        <p:spPr>
          <a:xfrm>
            <a:off x="2660650" y="2632075"/>
            <a:ext cx="609600" cy="436562"/>
          </a:xfrm>
          <a:prstGeom prst="rect">
            <a:avLst/>
          </a:prstGeom>
          <a:solidFill>
            <a:srgbClr val="009900"/>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Arial"/>
              <a:buNone/>
            </a:pPr>
            <a:r>
              <a:rPr b="0" i="0" lang="en-US" sz="2400" u="none">
                <a:solidFill>
                  <a:schemeClr val="lt1"/>
                </a:solidFill>
                <a:latin typeface="Arial"/>
                <a:ea typeface="Arial"/>
                <a:cs typeface="Arial"/>
                <a:sym typeface="Arial"/>
              </a:rPr>
              <a:t>3</a:t>
            </a:r>
            <a:endParaRPr/>
          </a:p>
        </p:txBody>
      </p:sp>
      <p:sp>
        <p:nvSpPr>
          <p:cNvPr id="1155" name="Google Shape;1155;p57"/>
          <p:cNvSpPr txBox="1"/>
          <p:nvPr/>
        </p:nvSpPr>
        <p:spPr>
          <a:xfrm>
            <a:off x="3270250" y="2632075"/>
            <a:ext cx="609600" cy="436562"/>
          </a:xfrm>
          <a:prstGeom prst="rect">
            <a:avLst/>
          </a:prstGeom>
          <a:solidFill>
            <a:srgbClr val="FF0000"/>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Arial"/>
              <a:buNone/>
            </a:pPr>
            <a:r>
              <a:rPr b="0" i="0" lang="en-US" sz="2400" u="none">
                <a:solidFill>
                  <a:schemeClr val="lt1"/>
                </a:solidFill>
                <a:latin typeface="Arial"/>
                <a:ea typeface="Arial"/>
                <a:cs typeface="Arial"/>
                <a:sym typeface="Arial"/>
              </a:rPr>
              <a:t>4</a:t>
            </a:r>
            <a:endParaRPr/>
          </a:p>
        </p:txBody>
      </p:sp>
      <p:sp>
        <p:nvSpPr>
          <p:cNvPr id="1156" name="Google Shape;1156;p57"/>
          <p:cNvSpPr txBox="1"/>
          <p:nvPr/>
        </p:nvSpPr>
        <p:spPr>
          <a:xfrm>
            <a:off x="3879850" y="2632075"/>
            <a:ext cx="609600" cy="436562"/>
          </a:xfrm>
          <a:prstGeom prst="rect">
            <a:avLst/>
          </a:prstGeom>
          <a:solidFill>
            <a:srgbClr val="FF0000"/>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Arial"/>
              <a:buNone/>
            </a:pPr>
            <a:r>
              <a:rPr b="0" i="0" lang="en-US" sz="2400" u="none">
                <a:solidFill>
                  <a:schemeClr val="lt1"/>
                </a:solidFill>
                <a:latin typeface="Arial"/>
                <a:ea typeface="Arial"/>
                <a:cs typeface="Arial"/>
                <a:sym typeface="Arial"/>
              </a:rPr>
              <a:t>5</a:t>
            </a:r>
            <a:endParaRPr/>
          </a:p>
        </p:txBody>
      </p:sp>
      <p:sp>
        <p:nvSpPr>
          <p:cNvPr id="1157" name="Google Shape;1157;p57"/>
          <p:cNvSpPr txBox="1"/>
          <p:nvPr/>
        </p:nvSpPr>
        <p:spPr>
          <a:xfrm>
            <a:off x="4489450" y="2632075"/>
            <a:ext cx="609600" cy="436562"/>
          </a:xfrm>
          <a:prstGeom prst="rect">
            <a:avLst/>
          </a:prstGeom>
          <a:solidFill>
            <a:srgbClr val="FF0000"/>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Arial"/>
              <a:buNone/>
            </a:pPr>
            <a:r>
              <a:rPr b="0" i="0" lang="en-US" sz="2400" u="none">
                <a:solidFill>
                  <a:schemeClr val="lt1"/>
                </a:solidFill>
                <a:latin typeface="Arial"/>
                <a:ea typeface="Arial"/>
                <a:cs typeface="Arial"/>
                <a:sym typeface="Arial"/>
              </a:rPr>
              <a:t>6</a:t>
            </a:r>
            <a:endParaRPr/>
          </a:p>
        </p:txBody>
      </p:sp>
      <p:sp>
        <p:nvSpPr>
          <p:cNvPr id="1158" name="Google Shape;1158;p57"/>
          <p:cNvSpPr txBox="1"/>
          <p:nvPr/>
        </p:nvSpPr>
        <p:spPr>
          <a:xfrm>
            <a:off x="5708650" y="2632075"/>
            <a:ext cx="609600" cy="436562"/>
          </a:xfrm>
          <a:prstGeom prst="rect">
            <a:avLst/>
          </a:prstGeom>
          <a:solidFill>
            <a:schemeClr val="lt1"/>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Arial"/>
              <a:buNone/>
            </a:pPr>
            <a:r>
              <a:rPr b="0" i="0" lang="en-US" sz="2400" u="none">
                <a:solidFill>
                  <a:schemeClr val="lt1"/>
                </a:solidFill>
                <a:latin typeface="Arial"/>
                <a:ea typeface="Arial"/>
                <a:cs typeface="Arial"/>
                <a:sym typeface="Arial"/>
              </a:rPr>
              <a:t>14</a:t>
            </a:r>
            <a:endParaRPr/>
          </a:p>
        </p:txBody>
      </p:sp>
      <p:sp>
        <p:nvSpPr>
          <p:cNvPr id="1159" name="Google Shape;1159;p57"/>
          <p:cNvSpPr txBox="1"/>
          <p:nvPr/>
        </p:nvSpPr>
        <p:spPr>
          <a:xfrm>
            <a:off x="590550" y="4365625"/>
            <a:ext cx="427037" cy="519112"/>
          </a:xfrm>
          <a:prstGeom prst="rect">
            <a:avLst/>
          </a:prstGeom>
          <a:noFill/>
          <a:ln>
            <a:noFill/>
          </a:ln>
        </p:spPr>
        <p:txBody>
          <a:bodyPr anchorCtr="0" anchor="t" bIns="46025" lIns="0" spcFirstLastPara="1" rIns="0" wrap="square" tIns="46025">
            <a:spAutoFit/>
          </a:bodyPr>
          <a:lstStyle/>
          <a:p>
            <a:pPr indent="0" lvl="0" marL="0" marR="0" rtl="0" algn="l">
              <a:lnSpc>
                <a:spcPct val="100000"/>
              </a:lnSpc>
              <a:spcBef>
                <a:spcPts val="0"/>
              </a:spcBef>
              <a:spcAft>
                <a:spcPts val="0"/>
              </a:spcAft>
              <a:buClr>
                <a:schemeClr val="dk2"/>
              </a:buClr>
              <a:buSzPts val="2800"/>
              <a:buFont typeface="Courier New"/>
              <a:buNone/>
            </a:pPr>
            <a:r>
              <a:rPr b="0" i="0" lang="en-US" sz="2800" u="none">
                <a:solidFill>
                  <a:schemeClr val="dk2"/>
                </a:solidFill>
                <a:latin typeface="Courier New"/>
                <a:ea typeface="Courier New"/>
                <a:cs typeface="Courier New"/>
                <a:sym typeface="Courier New"/>
              </a:rPr>
              <a:t>L:</a:t>
            </a:r>
            <a:endParaRPr/>
          </a:p>
        </p:txBody>
      </p:sp>
      <p:sp>
        <p:nvSpPr>
          <p:cNvPr id="1160" name="Google Shape;1160;p57"/>
          <p:cNvSpPr txBox="1"/>
          <p:nvPr/>
        </p:nvSpPr>
        <p:spPr>
          <a:xfrm>
            <a:off x="984250" y="2147887"/>
            <a:ext cx="635000" cy="457200"/>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2400"/>
              <a:buFont typeface="Courier New"/>
              <a:buNone/>
            </a:pPr>
            <a:r>
              <a:rPr b="0" i="0" lang="en-US" sz="2400" u="none">
                <a:solidFill>
                  <a:schemeClr val="dk1"/>
                </a:solidFill>
                <a:latin typeface="Courier New"/>
                <a:ea typeface="Courier New"/>
                <a:cs typeface="Courier New"/>
                <a:sym typeface="Courier New"/>
              </a:rPr>
              <a:t>A:</a:t>
            </a:r>
            <a:endParaRPr/>
          </a:p>
        </p:txBody>
      </p:sp>
      <p:sp>
        <p:nvSpPr>
          <p:cNvPr id="1161" name="Google Shape;1161;p57"/>
          <p:cNvSpPr txBox="1"/>
          <p:nvPr/>
        </p:nvSpPr>
        <p:spPr>
          <a:xfrm>
            <a:off x="5014912" y="4889500"/>
            <a:ext cx="609600" cy="436562"/>
          </a:xfrm>
          <a:prstGeom prst="rect">
            <a:avLst/>
          </a:prstGeom>
          <a:solidFill>
            <a:srgbClr val="FF0000"/>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Arial"/>
              <a:buNone/>
            </a:pPr>
            <a:r>
              <a:rPr b="0" i="0" lang="en-US" sz="2400" u="none">
                <a:solidFill>
                  <a:schemeClr val="lt1"/>
                </a:solidFill>
                <a:latin typeface="Arial"/>
                <a:ea typeface="Arial"/>
                <a:cs typeface="Arial"/>
                <a:sym typeface="Arial"/>
              </a:rPr>
              <a:t>6</a:t>
            </a:r>
            <a:endParaRPr/>
          </a:p>
        </p:txBody>
      </p:sp>
      <p:sp>
        <p:nvSpPr>
          <p:cNvPr id="1162" name="Google Shape;1162;p57"/>
          <p:cNvSpPr txBox="1"/>
          <p:nvPr/>
        </p:nvSpPr>
        <p:spPr>
          <a:xfrm>
            <a:off x="5624512" y="4889500"/>
            <a:ext cx="609600" cy="436562"/>
          </a:xfrm>
          <a:prstGeom prst="rect">
            <a:avLst/>
          </a:prstGeom>
          <a:solidFill>
            <a:srgbClr val="FF0000"/>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Arial"/>
              <a:buNone/>
            </a:pPr>
            <a:r>
              <a:rPr b="0" i="0" lang="en-US" sz="2400" u="none">
                <a:solidFill>
                  <a:schemeClr val="lt1"/>
                </a:solidFill>
                <a:latin typeface="Arial"/>
                <a:ea typeface="Arial"/>
                <a:cs typeface="Arial"/>
                <a:sym typeface="Arial"/>
              </a:rPr>
              <a:t>10</a:t>
            </a:r>
            <a:endParaRPr/>
          </a:p>
        </p:txBody>
      </p:sp>
      <p:sp>
        <p:nvSpPr>
          <p:cNvPr id="1163" name="Google Shape;1163;p57"/>
          <p:cNvSpPr txBox="1"/>
          <p:nvPr/>
        </p:nvSpPr>
        <p:spPr>
          <a:xfrm>
            <a:off x="6234112" y="4889500"/>
            <a:ext cx="609600" cy="436562"/>
          </a:xfrm>
          <a:prstGeom prst="rect">
            <a:avLst/>
          </a:prstGeom>
          <a:solidFill>
            <a:srgbClr val="FF0000"/>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Arial"/>
              <a:buNone/>
            </a:pPr>
            <a:r>
              <a:rPr b="0" i="0" lang="en-US" sz="2400" u="none">
                <a:solidFill>
                  <a:schemeClr val="lt1"/>
                </a:solidFill>
                <a:latin typeface="Arial"/>
                <a:ea typeface="Arial"/>
                <a:cs typeface="Arial"/>
                <a:sym typeface="Arial"/>
              </a:rPr>
              <a:t>14</a:t>
            </a:r>
            <a:endParaRPr/>
          </a:p>
        </p:txBody>
      </p:sp>
      <p:sp>
        <p:nvSpPr>
          <p:cNvPr id="1164" name="Google Shape;1164;p57"/>
          <p:cNvSpPr txBox="1"/>
          <p:nvPr/>
        </p:nvSpPr>
        <p:spPr>
          <a:xfrm>
            <a:off x="6843712" y="4889500"/>
            <a:ext cx="609600" cy="436562"/>
          </a:xfrm>
          <a:prstGeom prst="rect">
            <a:avLst/>
          </a:prstGeom>
          <a:solidFill>
            <a:srgbClr val="FF0000"/>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Arial"/>
              <a:buNone/>
            </a:pPr>
            <a:r>
              <a:rPr b="0" i="0" lang="en-US" sz="2400" u="none">
                <a:solidFill>
                  <a:schemeClr val="lt1"/>
                </a:solidFill>
                <a:latin typeface="Arial"/>
                <a:ea typeface="Arial"/>
                <a:cs typeface="Arial"/>
                <a:sym typeface="Arial"/>
              </a:rPr>
              <a:t>22</a:t>
            </a:r>
            <a:endParaRPr/>
          </a:p>
        </p:txBody>
      </p:sp>
      <p:sp>
        <p:nvSpPr>
          <p:cNvPr id="1165" name="Google Shape;1165;p57"/>
          <p:cNvSpPr txBox="1"/>
          <p:nvPr/>
        </p:nvSpPr>
        <p:spPr>
          <a:xfrm>
            <a:off x="4832350" y="4343400"/>
            <a:ext cx="427037" cy="519112"/>
          </a:xfrm>
          <a:prstGeom prst="rect">
            <a:avLst/>
          </a:prstGeom>
          <a:noFill/>
          <a:ln>
            <a:noFill/>
          </a:ln>
        </p:spPr>
        <p:txBody>
          <a:bodyPr anchorCtr="0" anchor="t" bIns="46025" lIns="0" spcFirstLastPara="1" rIns="0" wrap="square" tIns="46025">
            <a:spAutoFit/>
          </a:bodyPr>
          <a:lstStyle/>
          <a:p>
            <a:pPr indent="0" lvl="0" marL="0" marR="0" rtl="0" algn="l">
              <a:lnSpc>
                <a:spcPct val="100000"/>
              </a:lnSpc>
              <a:spcBef>
                <a:spcPts val="0"/>
              </a:spcBef>
              <a:spcAft>
                <a:spcPts val="0"/>
              </a:spcAft>
              <a:buClr>
                <a:schemeClr val="dk2"/>
              </a:buClr>
              <a:buSzPts val="2800"/>
              <a:buFont typeface="Courier New"/>
              <a:buNone/>
            </a:pPr>
            <a:r>
              <a:rPr b="0" i="0" lang="en-US" sz="2800" u="none">
                <a:solidFill>
                  <a:schemeClr val="dk2"/>
                </a:solidFill>
                <a:latin typeface="Courier New"/>
                <a:ea typeface="Courier New"/>
                <a:cs typeface="Courier New"/>
                <a:sym typeface="Courier New"/>
              </a:rPr>
              <a:t>R:</a:t>
            </a:r>
            <a:endParaRPr/>
          </a:p>
        </p:txBody>
      </p:sp>
      <p:sp>
        <p:nvSpPr>
          <p:cNvPr id="1166" name="Google Shape;1166;p57"/>
          <p:cNvSpPr txBox="1"/>
          <p:nvPr/>
        </p:nvSpPr>
        <p:spPr>
          <a:xfrm>
            <a:off x="5067300" y="3460750"/>
            <a:ext cx="742950" cy="3968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FF"/>
              </a:buClr>
              <a:buSzPts val="2000"/>
              <a:buFont typeface="Arial"/>
              <a:buNone/>
            </a:pPr>
            <a:r>
              <a:rPr b="0" i="0" lang="en-US" sz="2000" u="none">
                <a:solidFill>
                  <a:srgbClr val="0000FF"/>
                </a:solidFill>
                <a:latin typeface="Arial"/>
                <a:ea typeface="Arial"/>
                <a:cs typeface="Arial"/>
                <a:sym typeface="Arial"/>
              </a:rPr>
              <a:t>k=6</a:t>
            </a:r>
            <a:endParaRPr/>
          </a:p>
        </p:txBody>
      </p:sp>
      <p:sp>
        <p:nvSpPr>
          <p:cNvPr id="1167" name="Google Shape;1167;p57"/>
          <p:cNvSpPr txBox="1"/>
          <p:nvPr/>
        </p:nvSpPr>
        <p:spPr>
          <a:xfrm>
            <a:off x="958850" y="4860925"/>
            <a:ext cx="609600" cy="436562"/>
          </a:xfrm>
          <a:prstGeom prst="rect">
            <a:avLst/>
          </a:prstGeom>
          <a:solidFill>
            <a:srgbClr val="009900"/>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Arial"/>
              <a:buNone/>
            </a:pPr>
            <a:r>
              <a:rPr b="0" i="0" lang="en-US" sz="2400" u="none">
                <a:solidFill>
                  <a:schemeClr val="lt1"/>
                </a:solidFill>
                <a:latin typeface="Arial"/>
                <a:ea typeface="Arial"/>
                <a:cs typeface="Arial"/>
                <a:sym typeface="Arial"/>
              </a:rPr>
              <a:t>2</a:t>
            </a:r>
            <a:endParaRPr/>
          </a:p>
        </p:txBody>
      </p:sp>
      <p:sp>
        <p:nvSpPr>
          <p:cNvPr id="1168" name="Google Shape;1168;p57"/>
          <p:cNvSpPr txBox="1"/>
          <p:nvPr/>
        </p:nvSpPr>
        <p:spPr>
          <a:xfrm>
            <a:off x="1568450" y="4860925"/>
            <a:ext cx="609600" cy="436562"/>
          </a:xfrm>
          <a:prstGeom prst="rect">
            <a:avLst/>
          </a:prstGeom>
          <a:solidFill>
            <a:srgbClr val="009900"/>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Arial"/>
              <a:buNone/>
            </a:pPr>
            <a:r>
              <a:rPr b="0" i="0" lang="en-US" sz="2400" u="none">
                <a:solidFill>
                  <a:schemeClr val="lt1"/>
                </a:solidFill>
                <a:latin typeface="Arial"/>
                <a:ea typeface="Arial"/>
                <a:cs typeface="Arial"/>
                <a:sym typeface="Arial"/>
              </a:rPr>
              <a:t>3</a:t>
            </a:r>
            <a:endParaRPr/>
          </a:p>
        </p:txBody>
      </p:sp>
      <p:sp>
        <p:nvSpPr>
          <p:cNvPr id="1169" name="Google Shape;1169;p57"/>
          <p:cNvSpPr txBox="1"/>
          <p:nvPr/>
        </p:nvSpPr>
        <p:spPr>
          <a:xfrm>
            <a:off x="2178050" y="4860925"/>
            <a:ext cx="609600" cy="436562"/>
          </a:xfrm>
          <a:prstGeom prst="rect">
            <a:avLst/>
          </a:prstGeom>
          <a:solidFill>
            <a:srgbClr val="009900"/>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Arial"/>
              <a:buNone/>
            </a:pPr>
            <a:r>
              <a:rPr b="0" i="0" lang="en-US" sz="2400" u="none">
                <a:solidFill>
                  <a:schemeClr val="lt1"/>
                </a:solidFill>
                <a:latin typeface="Arial"/>
                <a:ea typeface="Arial"/>
                <a:cs typeface="Arial"/>
                <a:sym typeface="Arial"/>
              </a:rPr>
              <a:t>7</a:t>
            </a:r>
            <a:endParaRPr/>
          </a:p>
        </p:txBody>
      </p:sp>
      <p:sp>
        <p:nvSpPr>
          <p:cNvPr id="1170" name="Google Shape;1170;p57"/>
          <p:cNvSpPr txBox="1"/>
          <p:nvPr/>
        </p:nvSpPr>
        <p:spPr>
          <a:xfrm>
            <a:off x="2787650" y="4860925"/>
            <a:ext cx="609600" cy="436562"/>
          </a:xfrm>
          <a:prstGeom prst="rect">
            <a:avLst/>
          </a:prstGeom>
          <a:solidFill>
            <a:srgbClr val="009900"/>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Arial"/>
              <a:buNone/>
            </a:pPr>
            <a:r>
              <a:rPr b="0" i="0" lang="en-US" sz="2400" u="none">
                <a:solidFill>
                  <a:schemeClr val="lt1"/>
                </a:solidFill>
                <a:latin typeface="Arial"/>
                <a:ea typeface="Arial"/>
                <a:cs typeface="Arial"/>
                <a:sym typeface="Arial"/>
              </a:rPr>
              <a:t>8</a:t>
            </a:r>
            <a:endParaRPr/>
          </a:p>
        </p:txBody>
      </p:sp>
      <p:sp>
        <p:nvSpPr>
          <p:cNvPr id="1171" name="Google Shape;1171;p57"/>
          <p:cNvSpPr txBox="1"/>
          <p:nvPr/>
        </p:nvSpPr>
        <p:spPr>
          <a:xfrm>
            <a:off x="5014912" y="4889500"/>
            <a:ext cx="609600" cy="436562"/>
          </a:xfrm>
          <a:prstGeom prst="rect">
            <a:avLst/>
          </a:prstGeom>
          <a:solidFill>
            <a:srgbClr val="FF0000"/>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Arial"/>
              <a:buNone/>
            </a:pPr>
            <a:r>
              <a:rPr b="0" i="0" lang="en-US" sz="2400" u="none">
                <a:solidFill>
                  <a:schemeClr val="lt1"/>
                </a:solidFill>
                <a:latin typeface="Arial"/>
                <a:ea typeface="Arial"/>
                <a:cs typeface="Arial"/>
                <a:sym typeface="Arial"/>
              </a:rPr>
              <a:t>1</a:t>
            </a:r>
            <a:endParaRPr/>
          </a:p>
        </p:txBody>
      </p:sp>
      <p:sp>
        <p:nvSpPr>
          <p:cNvPr id="1172" name="Google Shape;1172;p57"/>
          <p:cNvSpPr txBox="1"/>
          <p:nvPr/>
        </p:nvSpPr>
        <p:spPr>
          <a:xfrm>
            <a:off x="5624512" y="4889500"/>
            <a:ext cx="609600" cy="436562"/>
          </a:xfrm>
          <a:prstGeom prst="rect">
            <a:avLst/>
          </a:prstGeom>
          <a:solidFill>
            <a:srgbClr val="FF0000"/>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Arial"/>
              <a:buNone/>
            </a:pPr>
            <a:r>
              <a:rPr b="0" i="0" lang="en-US" sz="2400" u="none">
                <a:solidFill>
                  <a:schemeClr val="lt1"/>
                </a:solidFill>
                <a:latin typeface="Arial"/>
                <a:ea typeface="Arial"/>
                <a:cs typeface="Arial"/>
                <a:sym typeface="Arial"/>
              </a:rPr>
              <a:t>4</a:t>
            </a:r>
            <a:endParaRPr/>
          </a:p>
        </p:txBody>
      </p:sp>
      <p:sp>
        <p:nvSpPr>
          <p:cNvPr id="1173" name="Google Shape;1173;p57"/>
          <p:cNvSpPr txBox="1"/>
          <p:nvPr/>
        </p:nvSpPr>
        <p:spPr>
          <a:xfrm>
            <a:off x="6234112" y="4889500"/>
            <a:ext cx="609600" cy="436562"/>
          </a:xfrm>
          <a:prstGeom prst="rect">
            <a:avLst/>
          </a:prstGeom>
          <a:solidFill>
            <a:srgbClr val="FF0000"/>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Arial"/>
              <a:buNone/>
            </a:pPr>
            <a:r>
              <a:rPr b="0" i="0" lang="en-US" sz="2400" u="none">
                <a:solidFill>
                  <a:schemeClr val="lt1"/>
                </a:solidFill>
                <a:latin typeface="Arial"/>
                <a:ea typeface="Arial"/>
                <a:cs typeface="Arial"/>
                <a:sym typeface="Arial"/>
              </a:rPr>
              <a:t>5</a:t>
            </a:r>
            <a:endParaRPr/>
          </a:p>
        </p:txBody>
      </p:sp>
      <p:sp>
        <p:nvSpPr>
          <p:cNvPr id="1174" name="Google Shape;1174;p57"/>
          <p:cNvSpPr txBox="1"/>
          <p:nvPr/>
        </p:nvSpPr>
        <p:spPr>
          <a:xfrm>
            <a:off x="6843712" y="4889500"/>
            <a:ext cx="609600" cy="436562"/>
          </a:xfrm>
          <a:prstGeom prst="rect">
            <a:avLst/>
          </a:prstGeom>
          <a:solidFill>
            <a:srgbClr val="FF0000"/>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Arial"/>
              <a:buNone/>
            </a:pPr>
            <a:r>
              <a:rPr b="0" i="0" lang="en-US" sz="2400" u="none">
                <a:solidFill>
                  <a:schemeClr val="lt1"/>
                </a:solidFill>
                <a:latin typeface="Arial"/>
                <a:ea typeface="Arial"/>
                <a:cs typeface="Arial"/>
                <a:sym typeface="Arial"/>
              </a:rPr>
              <a:t>6</a:t>
            </a:r>
            <a:endParaRPr/>
          </a:p>
        </p:txBody>
      </p:sp>
      <p:sp>
        <p:nvSpPr>
          <p:cNvPr id="1175" name="Google Shape;1175;p57"/>
          <p:cNvSpPr txBox="1"/>
          <p:nvPr/>
        </p:nvSpPr>
        <p:spPr>
          <a:xfrm>
            <a:off x="5094287" y="2632075"/>
            <a:ext cx="609600" cy="436562"/>
          </a:xfrm>
          <a:prstGeom prst="rect">
            <a:avLst/>
          </a:prstGeom>
          <a:solidFill>
            <a:srgbClr val="4D4D4D"/>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76" name="Google Shape;1176;p57"/>
          <p:cNvSpPr txBox="1"/>
          <p:nvPr/>
        </p:nvSpPr>
        <p:spPr>
          <a:xfrm>
            <a:off x="5091112" y="2624137"/>
            <a:ext cx="609600" cy="436562"/>
          </a:xfrm>
          <a:prstGeom prst="rect">
            <a:avLst/>
          </a:prstGeom>
          <a:solidFill>
            <a:srgbClr val="009900"/>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Arial"/>
              <a:buNone/>
            </a:pPr>
            <a:r>
              <a:rPr b="0" i="0" lang="en-US" sz="2400" u="none">
                <a:solidFill>
                  <a:schemeClr val="lt1"/>
                </a:solidFill>
                <a:latin typeface="Arial"/>
                <a:ea typeface="Arial"/>
                <a:cs typeface="Arial"/>
                <a:sym typeface="Arial"/>
              </a:rPr>
              <a:t>7</a:t>
            </a:r>
            <a:endParaRPr/>
          </a:p>
        </p:txBody>
      </p:sp>
      <p:sp>
        <p:nvSpPr>
          <p:cNvPr id="1177" name="Google Shape;1177;p57"/>
          <p:cNvSpPr/>
          <p:nvPr/>
        </p:nvSpPr>
        <p:spPr>
          <a:xfrm>
            <a:off x="5297487" y="3136900"/>
            <a:ext cx="188912" cy="347662"/>
          </a:xfrm>
          <a:prstGeom prst="upArrow">
            <a:avLst>
              <a:gd fmla="val 50000" name="adj1"/>
              <a:gd fmla="val 50000" name="adj2"/>
            </a:avLst>
          </a:prstGeom>
          <a:solidFill>
            <a:srgbClr val="0000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78" name="Google Shape;1178;p57"/>
          <p:cNvSpPr txBox="1"/>
          <p:nvPr/>
        </p:nvSpPr>
        <p:spPr>
          <a:xfrm>
            <a:off x="2208212" y="5840412"/>
            <a:ext cx="438150" cy="396875"/>
          </a:xfrm>
          <a:prstGeom prst="rect">
            <a:avLst/>
          </a:prstGeom>
          <a:noFill/>
          <a:ln>
            <a:noFill/>
          </a:ln>
        </p:spPr>
        <p:txBody>
          <a:bodyPr anchorCtr="0" anchor="t" bIns="45700" lIns="0" spcFirstLastPara="1" rIns="0" wrap="square" tIns="45700">
            <a:spAutoFit/>
          </a:bodyPr>
          <a:lstStyle/>
          <a:p>
            <a:pPr indent="0" lvl="0" marL="0" marR="0" rtl="0" algn="ctr">
              <a:lnSpc>
                <a:spcPct val="100000"/>
              </a:lnSpc>
              <a:spcBef>
                <a:spcPts val="0"/>
              </a:spcBef>
              <a:spcAft>
                <a:spcPts val="0"/>
              </a:spcAft>
              <a:buClr>
                <a:srgbClr val="009900"/>
              </a:buClr>
              <a:buSzPts val="2000"/>
              <a:buFont typeface="Arial"/>
              <a:buNone/>
            </a:pPr>
            <a:r>
              <a:rPr b="0" i="0" lang="en-US" sz="2000" u="none">
                <a:solidFill>
                  <a:srgbClr val="009900"/>
                </a:solidFill>
                <a:latin typeface="Arial"/>
                <a:ea typeface="Arial"/>
                <a:cs typeface="Arial"/>
                <a:sym typeface="Arial"/>
              </a:rPr>
              <a:t>i=2</a:t>
            </a:r>
            <a:endParaRPr/>
          </a:p>
        </p:txBody>
      </p:sp>
      <p:sp>
        <p:nvSpPr>
          <p:cNvPr id="1179" name="Google Shape;1179;p57"/>
          <p:cNvSpPr/>
          <p:nvPr/>
        </p:nvSpPr>
        <p:spPr>
          <a:xfrm>
            <a:off x="2379662" y="5384800"/>
            <a:ext cx="233362" cy="449262"/>
          </a:xfrm>
          <a:prstGeom prst="upArrow">
            <a:avLst>
              <a:gd fmla="val 50000" name="adj1"/>
              <a:gd fmla="val 50000" name="adj2"/>
            </a:avLst>
          </a:prstGeom>
          <a:solidFill>
            <a:srgbClr val="00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80" name="Google Shape;1180;p57"/>
          <p:cNvSpPr txBox="1"/>
          <p:nvPr/>
        </p:nvSpPr>
        <p:spPr>
          <a:xfrm>
            <a:off x="7504112" y="5859462"/>
            <a:ext cx="684212" cy="3968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0000"/>
              </a:buClr>
              <a:buSzPts val="2000"/>
              <a:buFont typeface="Arial"/>
              <a:buNone/>
            </a:pPr>
            <a:r>
              <a:rPr b="0" i="0" lang="en-US" sz="2000" u="none">
                <a:solidFill>
                  <a:srgbClr val="FF0000"/>
                </a:solidFill>
                <a:latin typeface="Arial"/>
                <a:ea typeface="Arial"/>
                <a:cs typeface="Arial"/>
                <a:sym typeface="Arial"/>
              </a:rPr>
              <a:t>j=4</a:t>
            </a:r>
            <a:endParaRPr/>
          </a:p>
        </p:txBody>
      </p:sp>
      <p:sp>
        <p:nvSpPr>
          <p:cNvPr id="1181" name="Google Shape;1181;p57"/>
          <p:cNvSpPr/>
          <p:nvPr/>
        </p:nvSpPr>
        <p:spPr>
          <a:xfrm>
            <a:off x="7716837" y="5370512"/>
            <a:ext cx="231775" cy="420687"/>
          </a:xfrm>
          <a:prstGeom prst="upArrow">
            <a:avLst>
              <a:gd fmla="val 50000" name="adj1"/>
              <a:gd fmla="val 50000" name="adj2"/>
            </a:avLst>
          </a:prstGeom>
          <a:solidFill>
            <a:srgbClr val="FF00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7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6" name="Shape 1186"/>
        <p:cNvGrpSpPr/>
        <p:nvPr/>
      </p:nvGrpSpPr>
      <p:grpSpPr>
        <a:xfrm>
          <a:off x="0" y="0"/>
          <a:ext cx="0" cy="0"/>
          <a:chOff x="0" y="0"/>
          <a:chExt cx="0" cy="0"/>
        </a:xfrm>
      </p:grpSpPr>
      <p:sp>
        <p:nvSpPr>
          <p:cNvPr id="1187" name="Google Shape;1187;p58"/>
          <p:cNvSpPr txBox="1"/>
          <p:nvPr>
            <p:ph type="title"/>
          </p:nvPr>
        </p:nvSpPr>
        <p:spPr>
          <a:xfrm>
            <a:off x="685800" y="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Merge-Sort: Merge Example</a:t>
            </a:r>
            <a:endParaRPr/>
          </a:p>
        </p:txBody>
      </p:sp>
      <p:sp>
        <p:nvSpPr>
          <p:cNvPr id="1188" name="Google Shape;1188;p58"/>
          <p:cNvSpPr txBox="1"/>
          <p:nvPr/>
        </p:nvSpPr>
        <p:spPr>
          <a:xfrm>
            <a:off x="1441450" y="2632075"/>
            <a:ext cx="609600" cy="436562"/>
          </a:xfrm>
          <a:prstGeom prst="rect">
            <a:avLst/>
          </a:prstGeom>
          <a:solidFill>
            <a:srgbClr val="FF0000"/>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Arial"/>
              <a:buNone/>
            </a:pPr>
            <a:r>
              <a:rPr b="0" i="0" lang="en-US" sz="2400" u="none">
                <a:solidFill>
                  <a:schemeClr val="lt1"/>
                </a:solidFill>
                <a:latin typeface="Arial"/>
                <a:ea typeface="Arial"/>
                <a:cs typeface="Arial"/>
                <a:sym typeface="Arial"/>
              </a:rPr>
              <a:t>1</a:t>
            </a:r>
            <a:endParaRPr/>
          </a:p>
        </p:txBody>
      </p:sp>
      <p:sp>
        <p:nvSpPr>
          <p:cNvPr id="1189" name="Google Shape;1189;p58"/>
          <p:cNvSpPr txBox="1"/>
          <p:nvPr/>
        </p:nvSpPr>
        <p:spPr>
          <a:xfrm>
            <a:off x="2051050" y="2632075"/>
            <a:ext cx="609600" cy="436562"/>
          </a:xfrm>
          <a:prstGeom prst="rect">
            <a:avLst/>
          </a:prstGeom>
          <a:solidFill>
            <a:srgbClr val="009900"/>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Arial"/>
              <a:buNone/>
            </a:pPr>
            <a:r>
              <a:rPr b="0" i="0" lang="en-US" sz="2400" u="none">
                <a:solidFill>
                  <a:schemeClr val="lt1"/>
                </a:solidFill>
                <a:latin typeface="Arial"/>
                <a:ea typeface="Arial"/>
                <a:cs typeface="Arial"/>
                <a:sym typeface="Arial"/>
              </a:rPr>
              <a:t>2</a:t>
            </a:r>
            <a:endParaRPr/>
          </a:p>
        </p:txBody>
      </p:sp>
      <p:sp>
        <p:nvSpPr>
          <p:cNvPr id="1190" name="Google Shape;1190;p58"/>
          <p:cNvSpPr txBox="1"/>
          <p:nvPr/>
        </p:nvSpPr>
        <p:spPr>
          <a:xfrm>
            <a:off x="2660650" y="2632075"/>
            <a:ext cx="609600" cy="436562"/>
          </a:xfrm>
          <a:prstGeom prst="rect">
            <a:avLst/>
          </a:prstGeom>
          <a:solidFill>
            <a:srgbClr val="009900"/>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Arial"/>
              <a:buNone/>
            </a:pPr>
            <a:r>
              <a:rPr b="0" i="0" lang="en-US" sz="2400" u="none">
                <a:solidFill>
                  <a:schemeClr val="lt1"/>
                </a:solidFill>
                <a:latin typeface="Arial"/>
                <a:ea typeface="Arial"/>
                <a:cs typeface="Arial"/>
                <a:sym typeface="Arial"/>
              </a:rPr>
              <a:t>3</a:t>
            </a:r>
            <a:endParaRPr/>
          </a:p>
        </p:txBody>
      </p:sp>
      <p:sp>
        <p:nvSpPr>
          <p:cNvPr id="1191" name="Google Shape;1191;p58"/>
          <p:cNvSpPr txBox="1"/>
          <p:nvPr/>
        </p:nvSpPr>
        <p:spPr>
          <a:xfrm>
            <a:off x="3270250" y="2632075"/>
            <a:ext cx="609600" cy="436562"/>
          </a:xfrm>
          <a:prstGeom prst="rect">
            <a:avLst/>
          </a:prstGeom>
          <a:solidFill>
            <a:srgbClr val="FF0000"/>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Arial"/>
              <a:buNone/>
            </a:pPr>
            <a:r>
              <a:rPr b="0" i="0" lang="en-US" sz="2400" u="none">
                <a:solidFill>
                  <a:schemeClr val="lt1"/>
                </a:solidFill>
                <a:latin typeface="Arial"/>
                <a:ea typeface="Arial"/>
                <a:cs typeface="Arial"/>
                <a:sym typeface="Arial"/>
              </a:rPr>
              <a:t>4</a:t>
            </a:r>
            <a:endParaRPr/>
          </a:p>
        </p:txBody>
      </p:sp>
      <p:sp>
        <p:nvSpPr>
          <p:cNvPr id="1192" name="Google Shape;1192;p58"/>
          <p:cNvSpPr txBox="1"/>
          <p:nvPr/>
        </p:nvSpPr>
        <p:spPr>
          <a:xfrm>
            <a:off x="3879850" y="2632075"/>
            <a:ext cx="609600" cy="436562"/>
          </a:xfrm>
          <a:prstGeom prst="rect">
            <a:avLst/>
          </a:prstGeom>
          <a:solidFill>
            <a:srgbClr val="FF0000"/>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Arial"/>
              <a:buNone/>
            </a:pPr>
            <a:r>
              <a:rPr b="0" i="0" lang="en-US" sz="2400" u="none">
                <a:solidFill>
                  <a:schemeClr val="lt1"/>
                </a:solidFill>
                <a:latin typeface="Arial"/>
                <a:ea typeface="Arial"/>
                <a:cs typeface="Arial"/>
                <a:sym typeface="Arial"/>
              </a:rPr>
              <a:t>5</a:t>
            </a:r>
            <a:endParaRPr/>
          </a:p>
        </p:txBody>
      </p:sp>
      <p:sp>
        <p:nvSpPr>
          <p:cNvPr id="1193" name="Google Shape;1193;p58"/>
          <p:cNvSpPr txBox="1"/>
          <p:nvPr/>
        </p:nvSpPr>
        <p:spPr>
          <a:xfrm>
            <a:off x="4489450" y="2632075"/>
            <a:ext cx="609600" cy="436562"/>
          </a:xfrm>
          <a:prstGeom prst="rect">
            <a:avLst/>
          </a:prstGeom>
          <a:solidFill>
            <a:srgbClr val="FF0000"/>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Arial"/>
              <a:buNone/>
            </a:pPr>
            <a:r>
              <a:rPr b="0" i="0" lang="en-US" sz="2400" u="none">
                <a:solidFill>
                  <a:schemeClr val="lt1"/>
                </a:solidFill>
                <a:latin typeface="Arial"/>
                <a:ea typeface="Arial"/>
                <a:cs typeface="Arial"/>
                <a:sym typeface="Arial"/>
              </a:rPr>
              <a:t>6</a:t>
            </a:r>
            <a:endParaRPr/>
          </a:p>
        </p:txBody>
      </p:sp>
      <p:sp>
        <p:nvSpPr>
          <p:cNvPr id="1194" name="Google Shape;1194;p58"/>
          <p:cNvSpPr txBox="1"/>
          <p:nvPr/>
        </p:nvSpPr>
        <p:spPr>
          <a:xfrm>
            <a:off x="5099050" y="2632075"/>
            <a:ext cx="609600" cy="436562"/>
          </a:xfrm>
          <a:prstGeom prst="rect">
            <a:avLst/>
          </a:prstGeom>
          <a:solidFill>
            <a:srgbClr val="009900"/>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Arial"/>
              <a:buNone/>
            </a:pPr>
            <a:r>
              <a:rPr b="0" i="0" lang="en-US" sz="2400" u="none">
                <a:solidFill>
                  <a:schemeClr val="lt1"/>
                </a:solidFill>
                <a:latin typeface="Arial"/>
                <a:ea typeface="Arial"/>
                <a:cs typeface="Arial"/>
                <a:sym typeface="Arial"/>
              </a:rPr>
              <a:t>7</a:t>
            </a:r>
            <a:endParaRPr/>
          </a:p>
        </p:txBody>
      </p:sp>
      <p:sp>
        <p:nvSpPr>
          <p:cNvPr id="1195" name="Google Shape;1195;p58"/>
          <p:cNvSpPr txBox="1"/>
          <p:nvPr/>
        </p:nvSpPr>
        <p:spPr>
          <a:xfrm>
            <a:off x="5708650" y="2632075"/>
            <a:ext cx="609600" cy="436562"/>
          </a:xfrm>
          <a:prstGeom prst="rect">
            <a:avLst/>
          </a:prstGeom>
          <a:solidFill>
            <a:schemeClr val="lt1"/>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Arial"/>
              <a:buNone/>
            </a:pPr>
            <a:r>
              <a:rPr b="0" i="0" lang="en-US" sz="2400" u="none">
                <a:solidFill>
                  <a:schemeClr val="lt1"/>
                </a:solidFill>
                <a:latin typeface="Arial"/>
                <a:ea typeface="Arial"/>
                <a:cs typeface="Arial"/>
                <a:sym typeface="Arial"/>
              </a:rPr>
              <a:t>14</a:t>
            </a:r>
            <a:endParaRPr/>
          </a:p>
        </p:txBody>
      </p:sp>
      <p:sp>
        <p:nvSpPr>
          <p:cNvPr id="1196" name="Google Shape;1196;p58"/>
          <p:cNvSpPr txBox="1"/>
          <p:nvPr/>
        </p:nvSpPr>
        <p:spPr>
          <a:xfrm>
            <a:off x="590550" y="4365625"/>
            <a:ext cx="427037" cy="519112"/>
          </a:xfrm>
          <a:prstGeom prst="rect">
            <a:avLst/>
          </a:prstGeom>
          <a:noFill/>
          <a:ln>
            <a:noFill/>
          </a:ln>
        </p:spPr>
        <p:txBody>
          <a:bodyPr anchorCtr="0" anchor="t" bIns="46025" lIns="0" spcFirstLastPara="1" rIns="0" wrap="square" tIns="46025">
            <a:spAutoFit/>
          </a:bodyPr>
          <a:lstStyle/>
          <a:p>
            <a:pPr indent="0" lvl="0" marL="0" marR="0" rtl="0" algn="l">
              <a:lnSpc>
                <a:spcPct val="100000"/>
              </a:lnSpc>
              <a:spcBef>
                <a:spcPts val="0"/>
              </a:spcBef>
              <a:spcAft>
                <a:spcPts val="0"/>
              </a:spcAft>
              <a:buClr>
                <a:schemeClr val="dk2"/>
              </a:buClr>
              <a:buSzPts val="2800"/>
              <a:buFont typeface="Courier New"/>
              <a:buNone/>
            </a:pPr>
            <a:r>
              <a:rPr b="0" i="0" lang="en-US" sz="2800" u="none">
                <a:solidFill>
                  <a:schemeClr val="dk2"/>
                </a:solidFill>
                <a:latin typeface="Courier New"/>
                <a:ea typeface="Courier New"/>
                <a:cs typeface="Courier New"/>
                <a:sym typeface="Courier New"/>
              </a:rPr>
              <a:t>L:</a:t>
            </a:r>
            <a:endParaRPr/>
          </a:p>
        </p:txBody>
      </p:sp>
      <p:sp>
        <p:nvSpPr>
          <p:cNvPr id="1197" name="Google Shape;1197;p58"/>
          <p:cNvSpPr txBox="1"/>
          <p:nvPr/>
        </p:nvSpPr>
        <p:spPr>
          <a:xfrm>
            <a:off x="984250" y="2147887"/>
            <a:ext cx="635000" cy="457200"/>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2400"/>
              <a:buFont typeface="Courier New"/>
              <a:buNone/>
            </a:pPr>
            <a:r>
              <a:rPr b="0" i="0" lang="en-US" sz="2400" u="none">
                <a:solidFill>
                  <a:schemeClr val="dk1"/>
                </a:solidFill>
                <a:latin typeface="Courier New"/>
                <a:ea typeface="Courier New"/>
                <a:cs typeface="Courier New"/>
                <a:sym typeface="Courier New"/>
              </a:rPr>
              <a:t>A:</a:t>
            </a:r>
            <a:endParaRPr/>
          </a:p>
        </p:txBody>
      </p:sp>
      <p:sp>
        <p:nvSpPr>
          <p:cNvPr id="1198" name="Google Shape;1198;p58"/>
          <p:cNvSpPr txBox="1"/>
          <p:nvPr/>
        </p:nvSpPr>
        <p:spPr>
          <a:xfrm>
            <a:off x="914400" y="4875212"/>
            <a:ext cx="609600" cy="436562"/>
          </a:xfrm>
          <a:prstGeom prst="rect">
            <a:avLst/>
          </a:prstGeom>
          <a:solidFill>
            <a:srgbClr val="009900"/>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Arial"/>
              <a:buNone/>
            </a:pPr>
            <a:r>
              <a:rPr b="0" i="0" lang="en-US" sz="2400" u="none">
                <a:solidFill>
                  <a:schemeClr val="lt1"/>
                </a:solidFill>
                <a:latin typeface="Arial"/>
                <a:ea typeface="Arial"/>
                <a:cs typeface="Arial"/>
                <a:sym typeface="Arial"/>
              </a:rPr>
              <a:t>3</a:t>
            </a:r>
            <a:endParaRPr/>
          </a:p>
        </p:txBody>
      </p:sp>
      <p:sp>
        <p:nvSpPr>
          <p:cNvPr id="1199" name="Google Shape;1199;p58"/>
          <p:cNvSpPr txBox="1"/>
          <p:nvPr/>
        </p:nvSpPr>
        <p:spPr>
          <a:xfrm>
            <a:off x="1524000" y="4875212"/>
            <a:ext cx="609600" cy="436562"/>
          </a:xfrm>
          <a:prstGeom prst="rect">
            <a:avLst/>
          </a:prstGeom>
          <a:solidFill>
            <a:srgbClr val="009900"/>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Arial"/>
              <a:buNone/>
            </a:pPr>
            <a:r>
              <a:rPr b="0" i="0" lang="en-US" sz="2400" u="none">
                <a:solidFill>
                  <a:schemeClr val="lt1"/>
                </a:solidFill>
                <a:latin typeface="Arial"/>
                <a:ea typeface="Arial"/>
                <a:cs typeface="Arial"/>
                <a:sym typeface="Arial"/>
              </a:rPr>
              <a:t>5</a:t>
            </a:r>
            <a:endParaRPr/>
          </a:p>
        </p:txBody>
      </p:sp>
      <p:sp>
        <p:nvSpPr>
          <p:cNvPr id="1200" name="Google Shape;1200;p58"/>
          <p:cNvSpPr txBox="1"/>
          <p:nvPr/>
        </p:nvSpPr>
        <p:spPr>
          <a:xfrm>
            <a:off x="2133600" y="4875212"/>
            <a:ext cx="609600" cy="436562"/>
          </a:xfrm>
          <a:prstGeom prst="rect">
            <a:avLst/>
          </a:prstGeom>
          <a:solidFill>
            <a:srgbClr val="009900"/>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Arial"/>
              <a:buNone/>
            </a:pPr>
            <a:r>
              <a:rPr b="0" i="0" lang="en-US" sz="2400" u="none">
                <a:solidFill>
                  <a:schemeClr val="lt1"/>
                </a:solidFill>
                <a:latin typeface="Arial"/>
                <a:ea typeface="Arial"/>
                <a:cs typeface="Arial"/>
                <a:sym typeface="Arial"/>
              </a:rPr>
              <a:t>15</a:t>
            </a:r>
            <a:endParaRPr/>
          </a:p>
        </p:txBody>
      </p:sp>
      <p:sp>
        <p:nvSpPr>
          <p:cNvPr id="1201" name="Google Shape;1201;p58"/>
          <p:cNvSpPr txBox="1"/>
          <p:nvPr/>
        </p:nvSpPr>
        <p:spPr>
          <a:xfrm>
            <a:off x="2743200" y="4875212"/>
            <a:ext cx="609600" cy="436562"/>
          </a:xfrm>
          <a:prstGeom prst="rect">
            <a:avLst/>
          </a:prstGeom>
          <a:solidFill>
            <a:srgbClr val="009900"/>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Arial"/>
              <a:buNone/>
            </a:pPr>
            <a:r>
              <a:rPr b="0" i="0" lang="en-US" sz="2400" u="none">
                <a:solidFill>
                  <a:schemeClr val="lt1"/>
                </a:solidFill>
                <a:latin typeface="Arial"/>
                <a:ea typeface="Arial"/>
                <a:cs typeface="Arial"/>
                <a:sym typeface="Arial"/>
              </a:rPr>
              <a:t>28</a:t>
            </a:r>
            <a:endParaRPr/>
          </a:p>
        </p:txBody>
      </p:sp>
      <p:sp>
        <p:nvSpPr>
          <p:cNvPr id="1202" name="Google Shape;1202;p58"/>
          <p:cNvSpPr txBox="1"/>
          <p:nvPr/>
        </p:nvSpPr>
        <p:spPr>
          <a:xfrm>
            <a:off x="5014912" y="4889500"/>
            <a:ext cx="609600" cy="436562"/>
          </a:xfrm>
          <a:prstGeom prst="rect">
            <a:avLst/>
          </a:prstGeom>
          <a:solidFill>
            <a:srgbClr val="FF0000"/>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Arial"/>
              <a:buNone/>
            </a:pPr>
            <a:r>
              <a:rPr b="0" i="0" lang="en-US" sz="2400" u="none">
                <a:solidFill>
                  <a:schemeClr val="lt1"/>
                </a:solidFill>
                <a:latin typeface="Arial"/>
                <a:ea typeface="Arial"/>
                <a:cs typeface="Arial"/>
                <a:sym typeface="Arial"/>
              </a:rPr>
              <a:t>6</a:t>
            </a:r>
            <a:endParaRPr/>
          </a:p>
        </p:txBody>
      </p:sp>
      <p:sp>
        <p:nvSpPr>
          <p:cNvPr id="1203" name="Google Shape;1203;p58"/>
          <p:cNvSpPr txBox="1"/>
          <p:nvPr/>
        </p:nvSpPr>
        <p:spPr>
          <a:xfrm>
            <a:off x="5624512" y="4889500"/>
            <a:ext cx="609600" cy="436562"/>
          </a:xfrm>
          <a:prstGeom prst="rect">
            <a:avLst/>
          </a:prstGeom>
          <a:solidFill>
            <a:srgbClr val="FF0000"/>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Arial"/>
              <a:buNone/>
            </a:pPr>
            <a:r>
              <a:rPr b="0" i="0" lang="en-US" sz="2400" u="none">
                <a:solidFill>
                  <a:schemeClr val="lt1"/>
                </a:solidFill>
                <a:latin typeface="Arial"/>
                <a:ea typeface="Arial"/>
                <a:cs typeface="Arial"/>
                <a:sym typeface="Arial"/>
              </a:rPr>
              <a:t>10</a:t>
            </a:r>
            <a:endParaRPr/>
          </a:p>
        </p:txBody>
      </p:sp>
      <p:sp>
        <p:nvSpPr>
          <p:cNvPr id="1204" name="Google Shape;1204;p58"/>
          <p:cNvSpPr txBox="1"/>
          <p:nvPr/>
        </p:nvSpPr>
        <p:spPr>
          <a:xfrm>
            <a:off x="6234112" y="4889500"/>
            <a:ext cx="609600" cy="436562"/>
          </a:xfrm>
          <a:prstGeom prst="rect">
            <a:avLst/>
          </a:prstGeom>
          <a:solidFill>
            <a:srgbClr val="FF0000"/>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Arial"/>
              <a:buNone/>
            </a:pPr>
            <a:r>
              <a:rPr b="0" i="0" lang="en-US" sz="2400" u="none">
                <a:solidFill>
                  <a:schemeClr val="lt1"/>
                </a:solidFill>
                <a:latin typeface="Arial"/>
                <a:ea typeface="Arial"/>
                <a:cs typeface="Arial"/>
                <a:sym typeface="Arial"/>
              </a:rPr>
              <a:t>14</a:t>
            </a:r>
            <a:endParaRPr/>
          </a:p>
        </p:txBody>
      </p:sp>
      <p:sp>
        <p:nvSpPr>
          <p:cNvPr id="1205" name="Google Shape;1205;p58"/>
          <p:cNvSpPr txBox="1"/>
          <p:nvPr/>
        </p:nvSpPr>
        <p:spPr>
          <a:xfrm>
            <a:off x="6843712" y="4889500"/>
            <a:ext cx="609600" cy="436562"/>
          </a:xfrm>
          <a:prstGeom prst="rect">
            <a:avLst/>
          </a:prstGeom>
          <a:solidFill>
            <a:srgbClr val="FF0000"/>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Arial"/>
              <a:buNone/>
            </a:pPr>
            <a:r>
              <a:rPr b="0" i="0" lang="en-US" sz="2400" u="none">
                <a:solidFill>
                  <a:schemeClr val="lt1"/>
                </a:solidFill>
                <a:latin typeface="Arial"/>
                <a:ea typeface="Arial"/>
                <a:cs typeface="Arial"/>
                <a:sym typeface="Arial"/>
              </a:rPr>
              <a:t>22</a:t>
            </a:r>
            <a:endParaRPr/>
          </a:p>
        </p:txBody>
      </p:sp>
      <p:sp>
        <p:nvSpPr>
          <p:cNvPr id="1206" name="Google Shape;1206;p58"/>
          <p:cNvSpPr txBox="1"/>
          <p:nvPr/>
        </p:nvSpPr>
        <p:spPr>
          <a:xfrm>
            <a:off x="4832350" y="4343400"/>
            <a:ext cx="427037" cy="519112"/>
          </a:xfrm>
          <a:prstGeom prst="rect">
            <a:avLst/>
          </a:prstGeom>
          <a:noFill/>
          <a:ln>
            <a:noFill/>
          </a:ln>
        </p:spPr>
        <p:txBody>
          <a:bodyPr anchorCtr="0" anchor="t" bIns="46025" lIns="0" spcFirstLastPara="1" rIns="0" wrap="square" tIns="46025">
            <a:spAutoFit/>
          </a:bodyPr>
          <a:lstStyle/>
          <a:p>
            <a:pPr indent="0" lvl="0" marL="0" marR="0" rtl="0" algn="l">
              <a:lnSpc>
                <a:spcPct val="100000"/>
              </a:lnSpc>
              <a:spcBef>
                <a:spcPts val="0"/>
              </a:spcBef>
              <a:spcAft>
                <a:spcPts val="0"/>
              </a:spcAft>
              <a:buClr>
                <a:schemeClr val="dk2"/>
              </a:buClr>
              <a:buSzPts val="2800"/>
              <a:buFont typeface="Courier New"/>
              <a:buNone/>
            </a:pPr>
            <a:r>
              <a:rPr b="0" i="0" lang="en-US" sz="2800" u="none">
                <a:solidFill>
                  <a:schemeClr val="dk2"/>
                </a:solidFill>
                <a:latin typeface="Courier New"/>
                <a:ea typeface="Courier New"/>
                <a:cs typeface="Courier New"/>
                <a:sym typeface="Courier New"/>
              </a:rPr>
              <a:t>R:</a:t>
            </a:r>
            <a:endParaRPr/>
          </a:p>
        </p:txBody>
      </p:sp>
      <p:sp>
        <p:nvSpPr>
          <p:cNvPr id="1207" name="Google Shape;1207;p58"/>
          <p:cNvSpPr txBox="1"/>
          <p:nvPr/>
        </p:nvSpPr>
        <p:spPr>
          <a:xfrm>
            <a:off x="914400" y="4875212"/>
            <a:ext cx="609600" cy="436562"/>
          </a:xfrm>
          <a:prstGeom prst="rect">
            <a:avLst/>
          </a:prstGeom>
          <a:solidFill>
            <a:srgbClr val="009900"/>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Arial"/>
              <a:buNone/>
            </a:pPr>
            <a:r>
              <a:rPr b="0" i="0" lang="en-US" sz="2400" u="none">
                <a:solidFill>
                  <a:schemeClr val="lt1"/>
                </a:solidFill>
                <a:latin typeface="Arial"/>
                <a:ea typeface="Arial"/>
                <a:cs typeface="Arial"/>
                <a:sym typeface="Arial"/>
              </a:rPr>
              <a:t>2</a:t>
            </a:r>
            <a:endParaRPr/>
          </a:p>
        </p:txBody>
      </p:sp>
      <p:sp>
        <p:nvSpPr>
          <p:cNvPr id="1208" name="Google Shape;1208;p58"/>
          <p:cNvSpPr txBox="1"/>
          <p:nvPr/>
        </p:nvSpPr>
        <p:spPr>
          <a:xfrm>
            <a:off x="1524000" y="4875212"/>
            <a:ext cx="609600" cy="436562"/>
          </a:xfrm>
          <a:prstGeom prst="rect">
            <a:avLst/>
          </a:prstGeom>
          <a:solidFill>
            <a:srgbClr val="009900"/>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Arial"/>
              <a:buNone/>
            </a:pPr>
            <a:r>
              <a:rPr b="0" i="0" lang="en-US" sz="2400" u="none">
                <a:solidFill>
                  <a:schemeClr val="lt1"/>
                </a:solidFill>
                <a:latin typeface="Arial"/>
                <a:ea typeface="Arial"/>
                <a:cs typeface="Arial"/>
                <a:sym typeface="Arial"/>
              </a:rPr>
              <a:t>3</a:t>
            </a:r>
            <a:endParaRPr/>
          </a:p>
        </p:txBody>
      </p:sp>
      <p:sp>
        <p:nvSpPr>
          <p:cNvPr id="1209" name="Google Shape;1209;p58"/>
          <p:cNvSpPr txBox="1"/>
          <p:nvPr/>
        </p:nvSpPr>
        <p:spPr>
          <a:xfrm>
            <a:off x="2133600" y="4875212"/>
            <a:ext cx="609600" cy="436562"/>
          </a:xfrm>
          <a:prstGeom prst="rect">
            <a:avLst/>
          </a:prstGeom>
          <a:solidFill>
            <a:srgbClr val="009900"/>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Arial"/>
              <a:buNone/>
            </a:pPr>
            <a:r>
              <a:rPr b="0" i="0" lang="en-US" sz="2400" u="none">
                <a:solidFill>
                  <a:schemeClr val="lt1"/>
                </a:solidFill>
                <a:latin typeface="Arial"/>
                <a:ea typeface="Arial"/>
                <a:cs typeface="Arial"/>
                <a:sym typeface="Arial"/>
              </a:rPr>
              <a:t>7</a:t>
            </a:r>
            <a:endParaRPr/>
          </a:p>
        </p:txBody>
      </p:sp>
      <p:sp>
        <p:nvSpPr>
          <p:cNvPr id="1210" name="Google Shape;1210;p58"/>
          <p:cNvSpPr txBox="1"/>
          <p:nvPr/>
        </p:nvSpPr>
        <p:spPr>
          <a:xfrm>
            <a:off x="2743200" y="4875212"/>
            <a:ext cx="609600" cy="436562"/>
          </a:xfrm>
          <a:prstGeom prst="rect">
            <a:avLst/>
          </a:prstGeom>
          <a:solidFill>
            <a:srgbClr val="009900"/>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Arial"/>
              <a:buNone/>
            </a:pPr>
            <a:r>
              <a:rPr b="0" i="0" lang="en-US" sz="2400" u="none">
                <a:solidFill>
                  <a:schemeClr val="lt1"/>
                </a:solidFill>
                <a:latin typeface="Arial"/>
                <a:ea typeface="Arial"/>
                <a:cs typeface="Arial"/>
                <a:sym typeface="Arial"/>
              </a:rPr>
              <a:t>8</a:t>
            </a:r>
            <a:endParaRPr/>
          </a:p>
        </p:txBody>
      </p:sp>
      <p:sp>
        <p:nvSpPr>
          <p:cNvPr id="1211" name="Google Shape;1211;p58"/>
          <p:cNvSpPr txBox="1"/>
          <p:nvPr/>
        </p:nvSpPr>
        <p:spPr>
          <a:xfrm>
            <a:off x="5014912" y="4889500"/>
            <a:ext cx="609600" cy="436562"/>
          </a:xfrm>
          <a:prstGeom prst="rect">
            <a:avLst/>
          </a:prstGeom>
          <a:solidFill>
            <a:srgbClr val="FF0000"/>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Arial"/>
              <a:buNone/>
            </a:pPr>
            <a:r>
              <a:rPr b="0" i="0" lang="en-US" sz="2400" u="none">
                <a:solidFill>
                  <a:schemeClr val="lt1"/>
                </a:solidFill>
                <a:latin typeface="Arial"/>
                <a:ea typeface="Arial"/>
                <a:cs typeface="Arial"/>
                <a:sym typeface="Arial"/>
              </a:rPr>
              <a:t>1</a:t>
            </a:r>
            <a:endParaRPr/>
          </a:p>
        </p:txBody>
      </p:sp>
      <p:sp>
        <p:nvSpPr>
          <p:cNvPr id="1212" name="Google Shape;1212;p58"/>
          <p:cNvSpPr txBox="1"/>
          <p:nvPr/>
        </p:nvSpPr>
        <p:spPr>
          <a:xfrm>
            <a:off x="5624512" y="4889500"/>
            <a:ext cx="609600" cy="436562"/>
          </a:xfrm>
          <a:prstGeom prst="rect">
            <a:avLst/>
          </a:prstGeom>
          <a:solidFill>
            <a:srgbClr val="FF0000"/>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Arial"/>
              <a:buNone/>
            </a:pPr>
            <a:r>
              <a:rPr b="0" i="0" lang="en-US" sz="2400" u="none">
                <a:solidFill>
                  <a:schemeClr val="lt1"/>
                </a:solidFill>
                <a:latin typeface="Arial"/>
                <a:ea typeface="Arial"/>
                <a:cs typeface="Arial"/>
                <a:sym typeface="Arial"/>
              </a:rPr>
              <a:t>4</a:t>
            </a:r>
            <a:endParaRPr/>
          </a:p>
        </p:txBody>
      </p:sp>
      <p:sp>
        <p:nvSpPr>
          <p:cNvPr id="1213" name="Google Shape;1213;p58"/>
          <p:cNvSpPr txBox="1"/>
          <p:nvPr/>
        </p:nvSpPr>
        <p:spPr>
          <a:xfrm>
            <a:off x="6234112" y="4889500"/>
            <a:ext cx="609600" cy="436562"/>
          </a:xfrm>
          <a:prstGeom prst="rect">
            <a:avLst/>
          </a:prstGeom>
          <a:solidFill>
            <a:srgbClr val="FF0000"/>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Arial"/>
              <a:buNone/>
            </a:pPr>
            <a:r>
              <a:rPr b="0" i="0" lang="en-US" sz="2400" u="none">
                <a:solidFill>
                  <a:schemeClr val="lt1"/>
                </a:solidFill>
                <a:latin typeface="Arial"/>
                <a:ea typeface="Arial"/>
                <a:cs typeface="Arial"/>
                <a:sym typeface="Arial"/>
              </a:rPr>
              <a:t>5</a:t>
            </a:r>
            <a:endParaRPr/>
          </a:p>
        </p:txBody>
      </p:sp>
      <p:sp>
        <p:nvSpPr>
          <p:cNvPr id="1214" name="Google Shape;1214;p58"/>
          <p:cNvSpPr txBox="1"/>
          <p:nvPr/>
        </p:nvSpPr>
        <p:spPr>
          <a:xfrm>
            <a:off x="6843712" y="4889500"/>
            <a:ext cx="609600" cy="436562"/>
          </a:xfrm>
          <a:prstGeom prst="rect">
            <a:avLst/>
          </a:prstGeom>
          <a:solidFill>
            <a:srgbClr val="FF0000"/>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Arial"/>
              <a:buNone/>
            </a:pPr>
            <a:r>
              <a:rPr b="0" i="0" lang="en-US" sz="2400" u="none">
                <a:solidFill>
                  <a:schemeClr val="lt1"/>
                </a:solidFill>
                <a:latin typeface="Arial"/>
                <a:ea typeface="Arial"/>
                <a:cs typeface="Arial"/>
                <a:sym typeface="Arial"/>
              </a:rPr>
              <a:t>6</a:t>
            </a:r>
            <a:endParaRPr/>
          </a:p>
        </p:txBody>
      </p:sp>
      <p:sp>
        <p:nvSpPr>
          <p:cNvPr id="1215" name="Google Shape;1215;p58"/>
          <p:cNvSpPr txBox="1"/>
          <p:nvPr/>
        </p:nvSpPr>
        <p:spPr>
          <a:xfrm>
            <a:off x="5702300" y="2630487"/>
            <a:ext cx="609600" cy="436562"/>
          </a:xfrm>
          <a:prstGeom prst="rect">
            <a:avLst/>
          </a:prstGeom>
          <a:solidFill>
            <a:srgbClr val="4D4D4D"/>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16" name="Google Shape;1216;p58"/>
          <p:cNvSpPr txBox="1"/>
          <p:nvPr/>
        </p:nvSpPr>
        <p:spPr>
          <a:xfrm>
            <a:off x="5716587" y="2627312"/>
            <a:ext cx="609600" cy="436562"/>
          </a:xfrm>
          <a:prstGeom prst="rect">
            <a:avLst/>
          </a:prstGeom>
          <a:solidFill>
            <a:srgbClr val="009900"/>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Arial"/>
              <a:buNone/>
            </a:pPr>
            <a:r>
              <a:rPr b="0" i="0" lang="en-US" sz="2400" u="none">
                <a:solidFill>
                  <a:schemeClr val="lt1"/>
                </a:solidFill>
                <a:latin typeface="Arial"/>
                <a:ea typeface="Arial"/>
                <a:cs typeface="Arial"/>
                <a:sym typeface="Arial"/>
              </a:rPr>
              <a:t>8</a:t>
            </a:r>
            <a:endParaRPr/>
          </a:p>
        </p:txBody>
      </p:sp>
      <p:sp>
        <p:nvSpPr>
          <p:cNvPr id="1217" name="Google Shape;1217;p58"/>
          <p:cNvSpPr txBox="1"/>
          <p:nvPr/>
        </p:nvSpPr>
        <p:spPr>
          <a:xfrm>
            <a:off x="2914650" y="5840412"/>
            <a:ext cx="438150" cy="396875"/>
          </a:xfrm>
          <a:prstGeom prst="rect">
            <a:avLst/>
          </a:prstGeom>
          <a:noFill/>
          <a:ln>
            <a:noFill/>
          </a:ln>
        </p:spPr>
        <p:txBody>
          <a:bodyPr anchorCtr="0" anchor="t" bIns="45700" lIns="0" spcFirstLastPara="1" rIns="0" wrap="square" tIns="45700">
            <a:spAutoFit/>
          </a:bodyPr>
          <a:lstStyle/>
          <a:p>
            <a:pPr indent="0" lvl="0" marL="0" marR="0" rtl="0" algn="ctr">
              <a:lnSpc>
                <a:spcPct val="100000"/>
              </a:lnSpc>
              <a:spcBef>
                <a:spcPts val="0"/>
              </a:spcBef>
              <a:spcAft>
                <a:spcPts val="0"/>
              </a:spcAft>
              <a:buClr>
                <a:srgbClr val="009900"/>
              </a:buClr>
              <a:buSzPts val="2000"/>
              <a:buFont typeface="Arial"/>
              <a:buNone/>
            </a:pPr>
            <a:r>
              <a:rPr b="0" i="0" lang="en-US" sz="2000" u="none">
                <a:solidFill>
                  <a:srgbClr val="009900"/>
                </a:solidFill>
                <a:latin typeface="Arial"/>
                <a:ea typeface="Arial"/>
                <a:cs typeface="Arial"/>
                <a:sym typeface="Arial"/>
              </a:rPr>
              <a:t>i=3</a:t>
            </a:r>
            <a:endParaRPr/>
          </a:p>
        </p:txBody>
      </p:sp>
      <p:sp>
        <p:nvSpPr>
          <p:cNvPr id="1218" name="Google Shape;1218;p58"/>
          <p:cNvSpPr txBox="1"/>
          <p:nvPr/>
        </p:nvSpPr>
        <p:spPr>
          <a:xfrm>
            <a:off x="7504112" y="5859462"/>
            <a:ext cx="684212" cy="3968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0000"/>
              </a:buClr>
              <a:buSzPts val="2000"/>
              <a:buFont typeface="Arial"/>
              <a:buNone/>
            </a:pPr>
            <a:r>
              <a:rPr b="0" i="0" lang="en-US" sz="2000" u="none">
                <a:solidFill>
                  <a:srgbClr val="FF0000"/>
                </a:solidFill>
                <a:latin typeface="Arial"/>
                <a:ea typeface="Arial"/>
                <a:cs typeface="Arial"/>
                <a:sym typeface="Arial"/>
              </a:rPr>
              <a:t>j=4</a:t>
            </a:r>
            <a:endParaRPr/>
          </a:p>
        </p:txBody>
      </p:sp>
      <p:sp>
        <p:nvSpPr>
          <p:cNvPr id="1219" name="Google Shape;1219;p58"/>
          <p:cNvSpPr txBox="1"/>
          <p:nvPr/>
        </p:nvSpPr>
        <p:spPr>
          <a:xfrm>
            <a:off x="5743575" y="3444875"/>
            <a:ext cx="742950" cy="3968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FF"/>
              </a:buClr>
              <a:buSzPts val="2000"/>
              <a:buFont typeface="Arial"/>
              <a:buNone/>
            </a:pPr>
            <a:r>
              <a:rPr b="0" i="0" lang="en-US" sz="2000" u="none">
                <a:solidFill>
                  <a:srgbClr val="0000FF"/>
                </a:solidFill>
                <a:latin typeface="Arial"/>
                <a:ea typeface="Arial"/>
                <a:cs typeface="Arial"/>
                <a:sym typeface="Arial"/>
              </a:rPr>
              <a:t>k=7</a:t>
            </a:r>
            <a:endParaRPr/>
          </a:p>
        </p:txBody>
      </p:sp>
      <p:sp>
        <p:nvSpPr>
          <p:cNvPr id="1220" name="Google Shape;1220;p58"/>
          <p:cNvSpPr/>
          <p:nvPr/>
        </p:nvSpPr>
        <p:spPr>
          <a:xfrm>
            <a:off x="2998787" y="5368925"/>
            <a:ext cx="233362" cy="449262"/>
          </a:xfrm>
          <a:prstGeom prst="upArrow">
            <a:avLst>
              <a:gd fmla="val 50000" name="adj1"/>
              <a:gd fmla="val 50000" name="adj2"/>
            </a:avLst>
          </a:prstGeom>
          <a:solidFill>
            <a:srgbClr val="00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21" name="Google Shape;1221;p58"/>
          <p:cNvSpPr/>
          <p:nvPr/>
        </p:nvSpPr>
        <p:spPr>
          <a:xfrm>
            <a:off x="7716837" y="5370512"/>
            <a:ext cx="231775" cy="420687"/>
          </a:xfrm>
          <a:prstGeom prst="upArrow">
            <a:avLst>
              <a:gd fmla="val 50000" name="adj1"/>
              <a:gd fmla="val 50000" name="adj2"/>
            </a:avLst>
          </a:prstGeom>
          <a:solidFill>
            <a:srgbClr val="FF00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22" name="Google Shape;1222;p58"/>
          <p:cNvSpPr/>
          <p:nvPr/>
        </p:nvSpPr>
        <p:spPr>
          <a:xfrm>
            <a:off x="5973762" y="3121025"/>
            <a:ext cx="188912" cy="347662"/>
          </a:xfrm>
          <a:prstGeom prst="upArrow">
            <a:avLst>
              <a:gd fmla="val 50000" name="adj1"/>
              <a:gd fmla="val 50000" name="adj2"/>
            </a:avLst>
          </a:prstGeom>
          <a:solidFill>
            <a:srgbClr val="0000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1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7" name="Shape 1227"/>
        <p:cNvGrpSpPr/>
        <p:nvPr/>
      </p:nvGrpSpPr>
      <p:grpSpPr>
        <a:xfrm>
          <a:off x="0" y="0"/>
          <a:ext cx="0" cy="0"/>
          <a:chOff x="0" y="0"/>
          <a:chExt cx="0" cy="0"/>
        </a:xfrm>
      </p:grpSpPr>
      <p:sp>
        <p:nvSpPr>
          <p:cNvPr id="1228" name="Google Shape;1228;p59"/>
          <p:cNvSpPr txBox="1"/>
          <p:nvPr>
            <p:ph type="title"/>
          </p:nvPr>
        </p:nvSpPr>
        <p:spPr>
          <a:xfrm>
            <a:off x="685800" y="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Merge-Sort: Merge Example</a:t>
            </a:r>
            <a:endParaRPr/>
          </a:p>
        </p:txBody>
      </p:sp>
      <p:sp>
        <p:nvSpPr>
          <p:cNvPr id="1229" name="Google Shape;1229;p59"/>
          <p:cNvSpPr txBox="1"/>
          <p:nvPr/>
        </p:nvSpPr>
        <p:spPr>
          <a:xfrm>
            <a:off x="1441450" y="2632075"/>
            <a:ext cx="609600" cy="436562"/>
          </a:xfrm>
          <a:prstGeom prst="rect">
            <a:avLst/>
          </a:prstGeom>
          <a:solidFill>
            <a:srgbClr val="FF0000"/>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Arial"/>
              <a:buNone/>
            </a:pPr>
            <a:r>
              <a:rPr b="0" i="0" lang="en-US" sz="2400" u="none">
                <a:solidFill>
                  <a:schemeClr val="lt1"/>
                </a:solidFill>
                <a:latin typeface="Arial"/>
                <a:ea typeface="Arial"/>
                <a:cs typeface="Arial"/>
                <a:sym typeface="Arial"/>
              </a:rPr>
              <a:t>1</a:t>
            </a:r>
            <a:endParaRPr/>
          </a:p>
        </p:txBody>
      </p:sp>
      <p:sp>
        <p:nvSpPr>
          <p:cNvPr id="1230" name="Google Shape;1230;p59"/>
          <p:cNvSpPr txBox="1"/>
          <p:nvPr/>
        </p:nvSpPr>
        <p:spPr>
          <a:xfrm>
            <a:off x="2051050" y="2632075"/>
            <a:ext cx="609600" cy="436562"/>
          </a:xfrm>
          <a:prstGeom prst="rect">
            <a:avLst/>
          </a:prstGeom>
          <a:solidFill>
            <a:srgbClr val="009900"/>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Arial"/>
              <a:buNone/>
            </a:pPr>
            <a:r>
              <a:rPr b="0" i="0" lang="en-US" sz="2400" u="none">
                <a:solidFill>
                  <a:schemeClr val="lt1"/>
                </a:solidFill>
                <a:latin typeface="Arial"/>
                <a:ea typeface="Arial"/>
                <a:cs typeface="Arial"/>
                <a:sym typeface="Arial"/>
              </a:rPr>
              <a:t>2</a:t>
            </a:r>
            <a:endParaRPr/>
          </a:p>
        </p:txBody>
      </p:sp>
      <p:sp>
        <p:nvSpPr>
          <p:cNvPr id="1231" name="Google Shape;1231;p59"/>
          <p:cNvSpPr txBox="1"/>
          <p:nvPr/>
        </p:nvSpPr>
        <p:spPr>
          <a:xfrm>
            <a:off x="2660650" y="2632075"/>
            <a:ext cx="609600" cy="436562"/>
          </a:xfrm>
          <a:prstGeom prst="rect">
            <a:avLst/>
          </a:prstGeom>
          <a:solidFill>
            <a:srgbClr val="009900"/>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Arial"/>
              <a:buNone/>
            </a:pPr>
            <a:r>
              <a:rPr b="0" i="0" lang="en-US" sz="2400" u="none">
                <a:solidFill>
                  <a:schemeClr val="lt1"/>
                </a:solidFill>
                <a:latin typeface="Arial"/>
                <a:ea typeface="Arial"/>
                <a:cs typeface="Arial"/>
                <a:sym typeface="Arial"/>
              </a:rPr>
              <a:t>3</a:t>
            </a:r>
            <a:endParaRPr/>
          </a:p>
        </p:txBody>
      </p:sp>
      <p:sp>
        <p:nvSpPr>
          <p:cNvPr id="1232" name="Google Shape;1232;p59"/>
          <p:cNvSpPr txBox="1"/>
          <p:nvPr/>
        </p:nvSpPr>
        <p:spPr>
          <a:xfrm>
            <a:off x="3270250" y="2632075"/>
            <a:ext cx="609600" cy="436562"/>
          </a:xfrm>
          <a:prstGeom prst="rect">
            <a:avLst/>
          </a:prstGeom>
          <a:solidFill>
            <a:srgbClr val="FF0000"/>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Arial"/>
              <a:buNone/>
            </a:pPr>
            <a:r>
              <a:rPr b="0" i="0" lang="en-US" sz="2400" u="none">
                <a:solidFill>
                  <a:schemeClr val="lt1"/>
                </a:solidFill>
                <a:latin typeface="Arial"/>
                <a:ea typeface="Arial"/>
                <a:cs typeface="Arial"/>
                <a:sym typeface="Arial"/>
              </a:rPr>
              <a:t>4</a:t>
            </a:r>
            <a:endParaRPr/>
          </a:p>
        </p:txBody>
      </p:sp>
      <p:sp>
        <p:nvSpPr>
          <p:cNvPr id="1233" name="Google Shape;1233;p59"/>
          <p:cNvSpPr txBox="1"/>
          <p:nvPr/>
        </p:nvSpPr>
        <p:spPr>
          <a:xfrm>
            <a:off x="3879850" y="2632075"/>
            <a:ext cx="609600" cy="436562"/>
          </a:xfrm>
          <a:prstGeom prst="rect">
            <a:avLst/>
          </a:prstGeom>
          <a:solidFill>
            <a:srgbClr val="FF0000"/>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Arial"/>
              <a:buNone/>
            </a:pPr>
            <a:r>
              <a:rPr b="0" i="0" lang="en-US" sz="2400" u="none">
                <a:solidFill>
                  <a:schemeClr val="lt1"/>
                </a:solidFill>
                <a:latin typeface="Arial"/>
                <a:ea typeface="Arial"/>
                <a:cs typeface="Arial"/>
                <a:sym typeface="Arial"/>
              </a:rPr>
              <a:t>5</a:t>
            </a:r>
            <a:endParaRPr/>
          </a:p>
        </p:txBody>
      </p:sp>
      <p:sp>
        <p:nvSpPr>
          <p:cNvPr id="1234" name="Google Shape;1234;p59"/>
          <p:cNvSpPr txBox="1"/>
          <p:nvPr/>
        </p:nvSpPr>
        <p:spPr>
          <a:xfrm>
            <a:off x="4489450" y="2632075"/>
            <a:ext cx="609600" cy="436562"/>
          </a:xfrm>
          <a:prstGeom prst="rect">
            <a:avLst/>
          </a:prstGeom>
          <a:solidFill>
            <a:srgbClr val="FF0000"/>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Arial"/>
              <a:buNone/>
            </a:pPr>
            <a:r>
              <a:rPr b="0" i="0" lang="en-US" sz="2400" u="none">
                <a:solidFill>
                  <a:schemeClr val="lt1"/>
                </a:solidFill>
                <a:latin typeface="Arial"/>
                <a:ea typeface="Arial"/>
                <a:cs typeface="Arial"/>
                <a:sym typeface="Arial"/>
              </a:rPr>
              <a:t>6</a:t>
            </a:r>
            <a:endParaRPr/>
          </a:p>
        </p:txBody>
      </p:sp>
      <p:sp>
        <p:nvSpPr>
          <p:cNvPr id="1235" name="Google Shape;1235;p59"/>
          <p:cNvSpPr txBox="1"/>
          <p:nvPr/>
        </p:nvSpPr>
        <p:spPr>
          <a:xfrm>
            <a:off x="5099050" y="2632075"/>
            <a:ext cx="609600" cy="436562"/>
          </a:xfrm>
          <a:prstGeom prst="rect">
            <a:avLst/>
          </a:prstGeom>
          <a:solidFill>
            <a:srgbClr val="009900"/>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Arial"/>
              <a:buNone/>
            </a:pPr>
            <a:r>
              <a:rPr b="0" i="0" lang="en-US" sz="2400" u="none">
                <a:solidFill>
                  <a:schemeClr val="lt1"/>
                </a:solidFill>
                <a:latin typeface="Arial"/>
                <a:ea typeface="Arial"/>
                <a:cs typeface="Arial"/>
                <a:sym typeface="Arial"/>
              </a:rPr>
              <a:t>7</a:t>
            </a:r>
            <a:endParaRPr/>
          </a:p>
        </p:txBody>
      </p:sp>
      <p:sp>
        <p:nvSpPr>
          <p:cNvPr id="1236" name="Google Shape;1236;p59"/>
          <p:cNvSpPr txBox="1"/>
          <p:nvPr/>
        </p:nvSpPr>
        <p:spPr>
          <a:xfrm>
            <a:off x="5708650" y="2632075"/>
            <a:ext cx="609600" cy="436562"/>
          </a:xfrm>
          <a:prstGeom prst="rect">
            <a:avLst/>
          </a:prstGeom>
          <a:solidFill>
            <a:srgbClr val="009900"/>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Arial"/>
              <a:buNone/>
            </a:pPr>
            <a:r>
              <a:rPr b="0" i="0" lang="en-US" sz="2400" u="none">
                <a:solidFill>
                  <a:schemeClr val="lt1"/>
                </a:solidFill>
                <a:latin typeface="Arial"/>
                <a:ea typeface="Arial"/>
                <a:cs typeface="Arial"/>
                <a:sym typeface="Arial"/>
              </a:rPr>
              <a:t>8</a:t>
            </a:r>
            <a:endParaRPr/>
          </a:p>
        </p:txBody>
      </p:sp>
      <p:sp>
        <p:nvSpPr>
          <p:cNvPr id="1237" name="Google Shape;1237;p59"/>
          <p:cNvSpPr txBox="1"/>
          <p:nvPr/>
        </p:nvSpPr>
        <p:spPr>
          <a:xfrm>
            <a:off x="590550" y="4365625"/>
            <a:ext cx="427037" cy="519112"/>
          </a:xfrm>
          <a:prstGeom prst="rect">
            <a:avLst/>
          </a:prstGeom>
          <a:noFill/>
          <a:ln>
            <a:noFill/>
          </a:ln>
        </p:spPr>
        <p:txBody>
          <a:bodyPr anchorCtr="0" anchor="t" bIns="46025" lIns="0" spcFirstLastPara="1" rIns="0" wrap="square" tIns="46025">
            <a:spAutoFit/>
          </a:bodyPr>
          <a:lstStyle/>
          <a:p>
            <a:pPr indent="0" lvl="0" marL="0" marR="0" rtl="0" algn="l">
              <a:lnSpc>
                <a:spcPct val="100000"/>
              </a:lnSpc>
              <a:spcBef>
                <a:spcPts val="0"/>
              </a:spcBef>
              <a:spcAft>
                <a:spcPts val="0"/>
              </a:spcAft>
              <a:buClr>
                <a:schemeClr val="dk2"/>
              </a:buClr>
              <a:buSzPts val="2800"/>
              <a:buFont typeface="Courier New"/>
              <a:buNone/>
            </a:pPr>
            <a:r>
              <a:rPr b="0" i="0" lang="en-US" sz="2800" u="none">
                <a:solidFill>
                  <a:schemeClr val="dk2"/>
                </a:solidFill>
                <a:latin typeface="Courier New"/>
                <a:ea typeface="Courier New"/>
                <a:cs typeface="Courier New"/>
                <a:sym typeface="Courier New"/>
              </a:rPr>
              <a:t>L:</a:t>
            </a:r>
            <a:endParaRPr/>
          </a:p>
        </p:txBody>
      </p:sp>
      <p:sp>
        <p:nvSpPr>
          <p:cNvPr id="1238" name="Google Shape;1238;p59"/>
          <p:cNvSpPr txBox="1"/>
          <p:nvPr/>
        </p:nvSpPr>
        <p:spPr>
          <a:xfrm>
            <a:off x="984250" y="2147887"/>
            <a:ext cx="635000" cy="457200"/>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2400"/>
              <a:buFont typeface="Courier New"/>
              <a:buNone/>
            </a:pPr>
            <a:r>
              <a:rPr b="0" i="0" lang="en-US" sz="2400" u="none">
                <a:solidFill>
                  <a:schemeClr val="dk1"/>
                </a:solidFill>
                <a:latin typeface="Courier New"/>
                <a:ea typeface="Courier New"/>
                <a:cs typeface="Courier New"/>
                <a:sym typeface="Courier New"/>
              </a:rPr>
              <a:t>A:</a:t>
            </a:r>
            <a:endParaRPr/>
          </a:p>
        </p:txBody>
      </p:sp>
      <p:sp>
        <p:nvSpPr>
          <p:cNvPr id="1239" name="Google Shape;1239;p59"/>
          <p:cNvSpPr txBox="1"/>
          <p:nvPr/>
        </p:nvSpPr>
        <p:spPr>
          <a:xfrm>
            <a:off x="914400" y="4875212"/>
            <a:ext cx="609600" cy="436562"/>
          </a:xfrm>
          <a:prstGeom prst="rect">
            <a:avLst/>
          </a:prstGeom>
          <a:solidFill>
            <a:srgbClr val="009900"/>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Arial"/>
              <a:buNone/>
            </a:pPr>
            <a:r>
              <a:rPr b="0" i="0" lang="en-US" sz="2400" u="none">
                <a:solidFill>
                  <a:schemeClr val="lt1"/>
                </a:solidFill>
                <a:latin typeface="Arial"/>
                <a:ea typeface="Arial"/>
                <a:cs typeface="Arial"/>
                <a:sym typeface="Arial"/>
              </a:rPr>
              <a:t>3</a:t>
            </a:r>
            <a:endParaRPr/>
          </a:p>
        </p:txBody>
      </p:sp>
      <p:sp>
        <p:nvSpPr>
          <p:cNvPr id="1240" name="Google Shape;1240;p59"/>
          <p:cNvSpPr txBox="1"/>
          <p:nvPr/>
        </p:nvSpPr>
        <p:spPr>
          <a:xfrm>
            <a:off x="1524000" y="4875212"/>
            <a:ext cx="609600" cy="436562"/>
          </a:xfrm>
          <a:prstGeom prst="rect">
            <a:avLst/>
          </a:prstGeom>
          <a:solidFill>
            <a:srgbClr val="009900"/>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Arial"/>
              <a:buNone/>
            </a:pPr>
            <a:r>
              <a:rPr b="0" i="0" lang="en-US" sz="2400" u="none">
                <a:solidFill>
                  <a:schemeClr val="lt1"/>
                </a:solidFill>
                <a:latin typeface="Arial"/>
                <a:ea typeface="Arial"/>
                <a:cs typeface="Arial"/>
                <a:sym typeface="Arial"/>
              </a:rPr>
              <a:t>5</a:t>
            </a:r>
            <a:endParaRPr/>
          </a:p>
        </p:txBody>
      </p:sp>
      <p:sp>
        <p:nvSpPr>
          <p:cNvPr id="1241" name="Google Shape;1241;p59"/>
          <p:cNvSpPr txBox="1"/>
          <p:nvPr/>
        </p:nvSpPr>
        <p:spPr>
          <a:xfrm>
            <a:off x="2133600" y="4875212"/>
            <a:ext cx="609600" cy="436562"/>
          </a:xfrm>
          <a:prstGeom prst="rect">
            <a:avLst/>
          </a:prstGeom>
          <a:solidFill>
            <a:srgbClr val="009900"/>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Arial"/>
              <a:buNone/>
            </a:pPr>
            <a:r>
              <a:rPr b="0" i="0" lang="en-US" sz="2400" u="none">
                <a:solidFill>
                  <a:schemeClr val="lt1"/>
                </a:solidFill>
                <a:latin typeface="Arial"/>
                <a:ea typeface="Arial"/>
                <a:cs typeface="Arial"/>
                <a:sym typeface="Arial"/>
              </a:rPr>
              <a:t>15</a:t>
            </a:r>
            <a:endParaRPr/>
          </a:p>
        </p:txBody>
      </p:sp>
      <p:sp>
        <p:nvSpPr>
          <p:cNvPr id="1242" name="Google Shape;1242;p59"/>
          <p:cNvSpPr txBox="1"/>
          <p:nvPr/>
        </p:nvSpPr>
        <p:spPr>
          <a:xfrm>
            <a:off x="2743200" y="4875212"/>
            <a:ext cx="609600" cy="436562"/>
          </a:xfrm>
          <a:prstGeom prst="rect">
            <a:avLst/>
          </a:prstGeom>
          <a:solidFill>
            <a:srgbClr val="009900"/>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Arial"/>
              <a:buNone/>
            </a:pPr>
            <a:r>
              <a:rPr b="0" i="0" lang="en-US" sz="2400" u="none">
                <a:solidFill>
                  <a:schemeClr val="lt1"/>
                </a:solidFill>
                <a:latin typeface="Arial"/>
                <a:ea typeface="Arial"/>
                <a:cs typeface="Arial"/>
                <a:sym typeface="Arial"/>
              </a:rPr>
              <a:t>28</a:t>
            </a:r>
            <a:endParaRPr/>
          </a:p>
        </p:txBody>
      </p:sp>
      <p:sp>
        <p:nvSpPr>
          <p:cNvPr id="1243" name="Google Shape;1243;p59"/>
          <p:cNvSpPr txBox="1"/>
          <p:nvPr/>
        </p:nvSpPr>
        <p:spPr>
          <a:xfrm>
            <a:off x="5014912" y="4889500"/>
            <a:ext cx="609600" cy="436562"/>
          </a:xfrm>
          <a:prstGeom prst="rect">
            <a:avLst/>
          </a:prstGeom>
          <a:solidFill>
            <a:srgbClr val="FF0000"/>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Arial"/>
              <a:buNone/>
            </a:pPr>
            <a:r>
              <a:rPr b="0" i="0" lang="en-US" sz="2400" u="none">
                <a:solidFill>
                  <a:schemeClr val="lt1"/>
                </a:solidFill>
                <a:latin typeface="Arial"/>
                <a:ea typeface="Arial"/>
                <a:cs typeface="Arial"/>
                <a:sym typeface="Arial"/>
              </a:rPr>
              <a:t>6</a:t>
            </a:r>
            <a:endParaRPr/>
          </a:p>
        </p:txBody>
      </p:sp>
      <p:sp>
        <p:nvSpPr>
          <p:cNvPr id="1244" name="Google Shape;1244;p59"/>
          <p:cNvSpPr txBox="1"/>
          <p:nvPr/>
        </p:nvSpPr>
        <p:spPr>
          <a:xfrm>
            <a:off x="5624512" y="4889500"/>
            <a:ext cx="609600" cy="436562"/>
          </a:xfrm>
          <a:prstGeom prst="rect">
            <a:avLst/>
          </a:prstGeom>
          <a:solidFill>
            <a:srgbClr val="FF0000"/>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Arial"/>
              <a:buNone/>
            </a:pPr>
            <a:r>
              <a:rPr b="0" i="0" lang="en-US" sz="2400" u="none">
                <a:solidFill>
                  <a:schemeClr val="lt1"/>
                </a:solidFill>
                <a:latin typeface="Arial"/>
                <a:ea typeface="Arial"/>
                <a:cs typeface="Arial"/>
                <a:sym typeface="Arial"/>
              </a:rPr>
              <a:t>10</a:t>
            </a:r>
            <a:endParaRPr/>
          </a:p>
        </p:txBody>
      </p:sp>
      <p:sp>
        <p:nvSpPr>
          <p:cNvPr id="1245" name="Google Shape;1245;p59"/>
          <p:cNvSpPr txBox="1"/>
          <p:nvPr/>
        </p:nvSpPr>
        <p:spPr>
          <a:xfrm>
            <a:off x="6234112" y="4889500"/>
            <a:ext cx="609600" cy="436562"/>
          </a:xfrm>
          <a:prstGeom prst="rect">
            <a:avLst/>
          </a:prstGeom>
          <a:solidFill>
            <a:srgbClr val="FF0000"/>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Arial"/>
              <a:buNone/>
            </a:pPr>
            <a:r>
              <a:rPr b="0" i="0" lang="en-US" sz="2400" u="none">
                <a:solidFill>
                  <a:schemeClr val="lt1"/>
                </a:solidFill>
                <a:latin typeface="Arial"/>
                <a:ea typeface="Arial"/>
                <a:cs typeface="Arial"/>
                <a:sym typeface="Arial"/>
              </a:rPr>
              <a:t>14</a:t>
            </a:r>
            <a:endParaRPr/>
          </a:p>
        </p:txBody>
      </p:sp>
      <p:sp>
        <p:nvSpPr>
          <p:cNvPr id="1246" name="Google Shape;1246;p59"/>
          <p:cNvSpPr txBox="1"/>
          <p:nvPr/>
        </p:nvSpPr>
        <p:spPr>
          <a:xfrm>
            <a:off x="6843712" y="4889500"/>
            <a:ext cx="609600" cy="436562"/>
          </a:xfrm>
          <a:prstGeom prst="rect">
            <a:avLst/>
          </a:prstGeom>
          <a:solidFill>
            <a:srgbClr val="FF0000"/>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Arial"/>
              <a:buNone/>
            </a:pPr>
            <a:r>
              <a:rPr b="0" i="0" lang="en-US" sz="2400" u="none">
                <a:solidFill>
                  <a:schemeClr val="lt1"/>
                </a:solidFill>
                <a:latin typeface="Arial"/>
                <a:ea typeface="Arial"/>
                <a:cs typeface="Arial"/>
                <a:sym typeface="Arial"/>
              </a:rPr>
              <a:t>22</a:t>
            </a:r>
            <a:endParaRPr/>
          </a:p>
        </p:txBody>
      </p:sp>
      <p:sp>
        <p:nvSpPr>
          <p:cNvPr id="1247" name="Google Shape;1247;p59"/>
          <p:cNvSpPr txBox="1"/>
          <p:nvPr/>
        </p:nvSpPr>
        <p:spPr>
          <a:xfrm>
            <a:off x="4832350" y="4343400"/>
            <a:ext cx="427037" cy="519112"/>
          </a:xfrm>
          <a:prstGeom prst="rect">
            <a:avLst/>
          </a:prstGeom>
          <a:noFill/>
          <a:ln>
            <a:noFill/>
          </a:ln>
        </p:spPr>
        <p:txBody>
          <a:bodyPr anchorCtr="0" anchor="t" bIns="46025" lIns="0" spcFirstLastPara="1" rIns="0" wrap="square" tIns="46025">
            <a:spAutoFit/>
          </a:bodyPr>
          <a:lstStyle/>
          <a:p>
            <a:pPr indent="0" lvl="0" marL="0" marR="0" rtl="0" algn="l">
              <a:lnSpc>
                <a:spcPct val="100000"/>
              </a:lnSpc>
              <a:spcBef>
                <a:spcPts val="0"/>
              </a:spcBef>
              <a:spcAft>
                <a:spcPts val="0"/>
              </a:spcAft>
              <a:buClr>
                <a:schemeClr val="dk2"/>
              </a:buClr>
              <a:buSzPts val="2800"/>
              <a:buFont typeface="Courier New"/>
              <a:buNone/>
            </a:pPr>
            <a:r>
              <a:rPr b="0" i="0" lang="en-US" sz="2800" u="none">
                <a:solidFill>
                  <a:schemeClr val="dk2"/>
                </a:solidFill>
                <a:latin typeface="Courier New"/>
                <a:ea typeface="Courier New"/>
                <a:cs typeface="Courier New"/>
                <a:sym typeface="Courier New"/>
              </a:rPr>
              <a:t>R:</a:t>
            </a:r>
            <a:endParaRPr/>
          </a:p>
        </p:txBody>
      </p:sp>
      <p:sp>
        <p:nvSpPr>
          <p:cNvPr id="1248" name="Google Shape;1248;p59"/>
          <p:cNvSpPr txBox="1"/>
          <p:nvPr/>
        </p:nvSpPr>
        <p:spPr>
          <a:xfrm>
            <a:off x="914400" y="4875212"/>
            <a:ext cx="609600" cy="436562"/>
          </a:xfrm>
          <a:prstGeom prst="rect">
            <a:avLst/>
          </a:prstGeom>
          <a:solidFill>
            <a:srgbClr val="009900"/>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Arial"/>
              <a:buNone/>
            </a:pPr>
            <a:r>
              <a:rPr b="0" i="0" lang="en-US" sz="2400" u="none">
                <a:solidFill>
                  <a:schemeClr val="lt1"/>
                </a:solidFill>
                <a:latin typeface="Arial"/>
                <a:ea typeface="Arial"/>
                <a:cs typeface="Arial"/>
                <a:sym typeface="Arial"/>
              </a:rPr>
              <a:t>2</a:t>
            </a:r>
            <a:endParaRPr/>
          </a:p>
        </p:txBody>
      </p:sp>
      <p:sp>
        <p:nvSpPr>
          <p:cNvPr id="1249" name="Google Shape;1249;p59"/>
          <p:cNvSpPr txBox="1"/>
          <p:nvPr/>
        </p:nvSpPr>
        <p:spPr>
          <a:xfrm>
            <a:off x="1524000" y="4875212"/>
            <a:ext cx="609600" cy="436562"/>
          </a:xfrm>
          <a:prstGeom prst="rect">
            <a:avLst/>
          </a:prstGeom>
          <a:solidFill>
            <a:srgbClr val="009900"/>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Arial"/>
              <a:buNone/>
            </a:pPr>
            <a:r>
              <a:rPr b="0" i="0" lang="en-US" sz="2400" u="none">
                <a:solidFill>
                  <a:schemeClr val="lt1"/>
                </a:solidFill>
                <a:latin typeface="Arial"/>
                <a:ea typeface="Arial"/>
                <a:cs typeface="Arial"/>
                <a:sym typeface="Arial"/>
              </a:rPr>
              <a:t>3</a:t>
            </a:r>
            <a:endParaRPr/>
          </a:p>
        </p:txBody>
      </p:sp>
      <p:sp>
        <p:nvSpPr>
          <p:cNvPr id="1250" name="Google Shape;1250;p59"/>
          <p:cNvSpPr txBox="1"/>
          <p:nvPr/>
        </p:nvSpPr>
        <p:spPr>
          <a:xfrm>
            <a:off x="2133600" y="4875212"/>
            <a:ext cx="609600" cy="436562"/>
          </a:xfrm>
          <a:prstGeom prst="rect">
            <a:avLst/>
          </a:prstGeom>
          <a:solidFill>
            <a:srgbClr val="009900"/>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Arial"/>
              <a:buNone/>
            </a:pPr>
            <a:r>
              <a:rPr b="0" i="0" lang="en-US" sz="2400" u="none">
                <a:solidFill>
                  <a:schemeClr val="lt1"/>
                </a:solidFill>
                <a:latin typeface="Arial"/>
                <a:ea typeface="Arial"/>
                <a:cs typeface="Arial"/>
                <a:sym typeface="Arial"/>
              </a:rPr>
              <a:t>7</a:t>
            </a:r>
            <a:endParaRPr/>
          </a:p>
        </p:txBody>
      </p:sp>
      <p:sp>
        <p:nvSpPr>
          <p:cNvPr id="1251" name="Google Shape;1251;p59"/>
          <p:cNvSpPr txBox="1"/>
          <p:nvPr/>
        </p:nvSpPr>
        <p:spPr>
          <a:xfrm>
            <a:off x="2743200" y="4875212"/>
            <a:ext cx="609600" cy="436562"/>
          </a:xfrm>
          <a:prstGeom prst="rect">
            <a:avLst/>
          </a:prstGeom>
          <a:solidFill>
            <a:srgbClr val="009900"/>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Arial"/>
              <a:buNone/>
            </a:pPr>
            <a:r>
              <a:rPr b="0" i="0" lang="en-US" sz="2400" u="none">
                <a:solidFill>
                  <a:schemeClr val="lt1"/>
                </a:solidFill>
                <a:latin typeface="Arial"/>
                <a:ea typeface="Arial"/>
                <a:cs typeface="Arial"/>
                <a:sym typeface="Arial"/>
              </a:rPr>
              <a:t>8</a:t>
            </a:r>
            <a:endParaRPr/>
          </a:p>
        </p:txBody>
      </p:sp>
      <p:sp>
        <p:nvSpPr>
          <p:cNvPr id="1252" name="Google Shape;1252;p59"/>
          <p:cNvSpPr txBox="1"/>
          <p:nvPr/>
        </p:nvSpPr>
        <p:spPr>
          <a:xfrm>
            <a:off x="5014912" y="4889500"/>
            <a:ext cx="609600" cy="436562"/>
          </a:xfrm>
          <a:prstGeom prst="rect">
            <a:avLst/>
          </a:prstGeom>
          <a:solidFill>
            <a:srgbClr val="FF0000"/>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Arial"/>
              <a:buNone/>
            </a:pPr>
            <a:r>
              <a:rPr b="0" i="0" lang="en-US" sz="2400" u="none">
                <a:solidFill>
                  <a:schemeClr val="lt1"/>
                </a:solidFill>
                <a:latin typeface="Arial"/>
                <a:ea typeface="Arial"/>
                <a:cs typeface="Arial"/>
                <a:sym typeface="Arial"/>
              </a:rPr>
              <a:t>1</a:t>
            </a:r>
            <a:endParaRPr/>
          </a:p>
        </p:txBody>
      </p:sp>
      <p:sp>
        <p:nvSpPr>
          <p:cNvPr id="1253" name="Google Shape;1253;p59"/>
          <p:cNvSpPr txBox="1"/>
          <p:nvPr/>
        </p:nvSpPr>
        <p:spPr>
          <a:xfrm>
            <a:off x="5624512" y="4889500"/>
            <a:ext cx="609600" cy="436562"/>
          </a:xfrm>
          <a:prstGeom prst="rect">
            <a:avLst/>
          </a:prstGeom>
          <a:solidFill>
            <a:srgbClr val="FF0000"/>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Arial"/>
              <a:buNone/>
            </a:pPr>
            <a:r>
              <a:rPr b="0" i="0" lang="en-US" sz="2400" u="none">
                <a:solidFill>
                  <a:schemeClr val="lt1"/>
                </a:solidFill>
                <a:latin typeface="Arial"/>
                <a:ea typeface="Arial"/>
                <a:cs typeface="Arial"/>
                <a:sym typeface="Arial"/>
              </a:rPr>
              <a:t>4</a:t>
            </a:r>
            <a:endParaRPr/>
          </a:p>
        </p:txBody>
      </p:sp>
      <p:sp>
        <p:nvSpPr>
          <p:cNvPr id="1254" name="Google Shape;1254;p59"/>
          <p:cNvSpPr txBox="1"/>
          <p:nvPr/>
        </p:nvSpPr>
        <p:spPr>
          <a:xfrm>
            <a:off x="6234112" y="4889500"/>
            <a:ext cx="609600" cy="436562"/>
          </a:xfrm>
          <a:prstGeom prst="rect">
            <a:avLst/>
          </a:prstGeom>
          <a:solidFill>
            <a:srgbClr val="FF0000"/>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Arial"/>
              <a:buNone/>
            </a:pPr>
            <a:r>
              <a:rPr b="0" i="0" lang="en-US" sz="2400" u="none">
                <a:solidFill>
                  <a:schemeClr val="lt1"/>
                </a:solidFill>
                <a:latin typeface="Arial"/>
                <a:ea typeface="Arial"/>
                <a:cs typeface="Arial"/>
                <a:sym typeface="Arial"/>
              </a:rPr>
              <a:t>5</a:t>
            </a:r>
            <a:endParaRPr/>
          </a:p>
        </p:txBody>
      </p:sp>
      <p:sp>
        <p:nvSpPr>
          <p:cNvPr id="1255" name="Google Shape;1255;p59"/>
          <p:cNvSpPr txBox="1"/>
          <p:nvPr/>
        </p:nvSpPr>
        <p:spPr>
          <a:xfrm>
            <a:off x="6843712" y="4889500"/>
            <a:ext cx="609600" cy="436562"/>
          </a:xfrm>
          <a:prstGeom prst="rect">
            <a:avLst/>
          </a:prstGeom>
          <a:solidFill>
            <a:srgbClr val="FF0000"/>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Arial"/>
              <a:buNone/>
            </a:pPr>
            <a:r>
              <a:rPr b="0" i="0" lang="en-US" sz="2400" u="none">
                <a:solidFill>
                  <a:schemeClr val="lt1"/>
                </a:solidFill>
                <a:latin typeface="Arial"/>
                <a:ea typeface="Arial"/>
                <a:cs typeface="Arial"/>
                <a:sym typeface="Arial"/>
              </a:rPr>
              <a:t>6</a:t>
            </a:r>
            <a:endParaRPr/>
          </a:p>
        </p:txBody>
      </p:sp>
      <p:sp>
        <p:nvSpPr>
          <p:cNvPr id="1256" name="Google Shape;1256;p59"/>
          <p:cNvSpPr txBox="1"/>
          <p:nvPr/>
        </p:nvSpPr>
        <p:spPr>
          <a:xfrm>
            <a:off x="3500437" y="5842000"/>
            <a:ext cx="438150" cy="396875"/>
          </a:xfrm>
          <a:prstGeom prst="rect">
            <a:avLst/>
          </a:prstGeom>
          <a:noFill/>
          <a:ln>
            <a:noFill/>
          </a:ln>
        </p:spPr>
        <p:txBody>
          <a:bodyPr anchorCtr="0" anchor="t" bIns="45700" lIns="0" spcFirstLastPara="1" rIns="0" wrap="square" tIns="45700">
            <a:spAutoFit/>
          </a:bodyPr>
          <a:lstStyle/>
          <a:p>
            <a:pPr indent="0" lvl="0" marL="0" marR="0" rtl="0" algn="ctr">
              <a:lnSpc>
                <a:spcPct val="100000"/>
              </a:lnSpc>
              <a:spcBef>
                <a:spcPts val="0"/>
              </a:spcBef>
              <a:spcAft>
                <a:spcPts val="0"/>
              </a:spcAft>
              <a:buClr>
                <a:srgbClr val="009900"/>
              </a:buClr>
              <a:buSzPts val="2000"/>
              <a:buFont typeface="Arial"/>
              <a:buNone/>
            </a:pPr>
            <a:r>
              <a:rPr b="0" i="0" lang="en-US" sz="2000" u="none">
                <a:solidFill>
                  <a:srgbClr val="009900"/>
                </a:solidFill>
                <a:latin typeface="Arial"/>
                <a:ea typeface="Arial"/>
                <a:cs typeface="Arial"/>
                <a:sym typeface="Arial"/>
              </a:rPr>
              <a:t>i=4</a:t>
            </a:r>
            <a:endParaRPr/>
          </a:p>
        </p:txBody>
      </p:sp>
      <p:sp>
        <p:nvSpPr>
          <p:cNvPr id="1257" name="Google Shape;1257;p59"/>
          <p:cNvSpPr txBox="1"/>
          <p:nvPr/>
        </p:nvSpPr>
        <p:spPr>
          <a:xfrm>
            <a:off x="7524750" y="5772150"/>
            <a:ext cx="684212" cy="3968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0000"/>
              </a:buClr>
              <a:buSzPts val="2000"/>
              <a:buFont typeface="Arial"/>
              <a:buNone/>
            </a:pPr>
            <a:r>
              <a:rPr b="0" i="0" lang="en-US" sz="2000" u="none">
                <a:solidFill>
                  <a:srgbClr val="FF0000"/>
                </a:solidFill>
                <a:latin typeface="Arial"/>
                <a:ea typeface="Arial"/>
                <a:cs typeface="Arial"/>
                <a:sym typeface="Arial"/>
              </a:rPr>
              <a:t>j=4</a:t>
            </a:r>
            <a:endParaRPr/>
          </a:p>
        </p:txBody>
      </p:sp>
      <p:sp>
        <p:nvSpPr>
          <p:cNvPr id="1258" name="Google Shape;1258;p59"/>
          <p:cNvSpPr txBox="1"/>
          <p:nvPr/>
        </p:nvSpPr>
        <p:spPr>
          <a:xfrm>
            <a:off x="6315075" y="3430587"/>
            <a:ext cx="742950" cy="3968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FF"/>
              </a:buClr>
              <a:buSzPts val="2000"/>
              <a:buFont typeface="Arial"/>
              <a:buNone/>
            </a:pPr>
            <a:r>
              <a:rPr b="0" i="0" lang="en-US" sz="2000" u="none">
                <a:solidFill>
                  <a:srgbClr val="0000FF"/>
                </a:solidFill>
                <a:latin typeface="Arial"/>
                <a:ea typeface="Arial"/>
                <a:cs typeface="Arial"/>
                <a:sym typeface="Arial"/>
              </a:rPr>
              <a:t>k=8</a:t>
            </a:r>
            <a:endParaRPr/>
          </a:p>
        </p:txBody>
      </p:sp>
      <p:sp>
        <p:nvSpPr>
          <p:cNvPr id="1259" name="Google Shape;1259;p59"/>
          <p:cNvSpPr/>
          <p:nvPr/>
        </p:nvSpPr>
        <p:spPr>
          <a:xfrm>
            <a:off x="3584575" y="5370512"/>
            <a:ext cx="233362" cy="449262"/>
          </a:xfrm>
          <a:prstGeom prst="upArrow">
            <a:avLst>
              <a:gd fmla="val 50000" name="adj1"/>
              <a:gd fmla="val 50000" name="adj2"/>
            </a:avLst>
          </a:prstGeom>
          <a:solidFill>
            <a:srgbClr val="00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60" name="Google Shape;1260;p59"/>
          <p:cNvSpPr/>
          <p:nvPr/>
        </p:nvSpPr>
        <p:spPr>
          <a:xfrm>
            <a:off x="7735887" y="5354637"/>
            <a:ext cx="231775" cy="420687"/>
          </a:xfrm>
          <a:prstGeom prst="upArrow">
            <a:avLst>
              <a:gd fmla="val 50000" name="adj1"/>
              <a:gd fmla="val 50000" name="adj2"/>
            </a:avLst>
          </a:prstGeom>
          <a:solidFill>
            <a:srgbClr val="FF00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61" name="Google Shape;1261;p59"/>
          <p:cNvSpPr/>
          <p:nvPr/>
        </p:nvSpPr>
        <p:spPr>
          <a:xfrm>
            <a:off x="6545262" y="3106737"/>
            <a:ext cx="188912" cy="347662"/>
          </a:xfrm>
          <a:prstGeom prst="upArrow">
            <a:avLst>
              <a:gd fmla="val 50000" name="adj1"/>
              <a:gd fmla="val 50000" name="adj2"/>
            </a:avLst>
          </a:prstGeom>
          <a:solidFill>
            <a:srgbClr val="0000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6"/>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800"/>
              <a:buFont typeface="Calibri"/>
              <a:buNone/>
            </a:pPr>
            <a:r>
              <a:rPr b="0" i="0" lang="en-US" sz="4800" u="sng">
                <a:solidFill>
                  <a:schemeClr val="dk1"/>
                </a:solidFill>
                <a:latin typeface="Calibri"/>
                <a:ea typeface="Calibri"/>
                <a:cs typeface="Calibri"/>
                <a:sym typeface="Calibri"/>
              </a:rPr>
              <a:t>Sorting by Counting — </a:t>
            </a:r>
            <a:r>
              <a:rPr b="0" i="1" lang="en-US" sz="4800" u="sng">
                <a:solidFill>
                  <a:schemeClr val="dk1"/>
                </a:solidFill>
                <a:latin typeface="Calibri"/>
                <a:ea typeface="Calibri"/>
                <a:cs typeface="Calibri"/>
                <a:sym typeface="Calibri"/>
              </a:rPr>
              <a:t>O</a:t>
            </a:r>
            <a:r>
              <a:rPr b="0" i="0" lang="en-US" sz="4800" u="sng">
                <a:solidFill>
                  <a:schemeClr val="dk1"/>
                </a:solidFill>
                <a:latin typeface="Calibri"/>
                <a:ea typeface="Calibri"/>
                <a:cs typeface="Calibri"/>
                <a:sym typeface="Calibri"/>
              </a:rPr>
              <a:t>(</a:t>
            </a:r>
            <a:r>
              <a:rPr b="0" i="1" lang="en-US" sz="4800" u="sng">
                <a:solidFill>
                  <a:schemeClr val="dk1"/>
                </a:solidFill>
                <a:latin typeface="Calibri"/>
                <a:ea typeface="Calibri"/>
                <a:cs typeface="Calibri"/>
                <a:sym typeface="Calibri"/>
              </a:rPr>
              <a:t>n</a:t>
            </a:r>
            <a:r>
              <a:rPr b="0" baseline="30000" i="0" lang="en-US" sz="4800" u="sng">
                <a:solidFill>
                  <a:schemeClr val="dk1"/>
                </a:solidFill>
                <a:latin typeface="Calibri"/>
                <a:ea typeface="Calibri"/>
                <a:cs typeface="Calibri"/>
                <a:sym typeface="Calibri"/>
              </a:rPr>
              <a:t>2</a:t>
            </a:r>
            <a:r>
              <a:rPr b="0" i="0" lang="en-US" sz="4800" u="sng">
                <a:solidFill>
                  <a:schemeClr val="dk1"/>
                </a:solidFill>
                <a:latin typeface="Calibri"/>
                <a:ea typeface="Calibri"/>
                <a:cs typeface="Calibri"/>
                <a:sym typeface="Calibri"/>
              </a:rPr>
              <a:t>)</a:t>
            </a:r>
            <a:endParaRPr/>
          </a:p>
        </p:txBody>
      </p:sp>
      <p:sp>
        <p:nvSpPr>
          <p:cNvPr id="158" name="Google Shape;158;p6"/>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For each value in the list, count how many values are smaller (or equal with a smaller index).</a:t>
            </a:r>
            <a:endParaRPr/>
          </a:p>
          <a:p>
            <a:pPr indent="-342900" lvl="0" marL="34290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Place that value into the position indicated by the count.</a:t>
            </a:r>
            <a:endParaRPr/>
          </a:p>
        </p:txBody>
      </p:sp>
      <p:sp>
        <p:nvSpPr>
          <p:cNvPr id="159" name="Google Shape;159;p6"/>
          <p:cNvSpPr txBox="1"/>
          <p:nvPr/>
        </p:nvSpPr>
        <p:spPr>
          <a:xfrm>
            <a:off x="990600" y="3200400"/>
            <a:ext cx="7467600" cy="3046412"/>
          </a:xfrm>
          <a:prstGeom prst="rect">
            <a:avLst/>
          </a:prstGeom>
          <a:solidFill>
            <a:srgbClr val="CCECFF"/>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    for (int i = 0;  i &lt; n;  i++)</a:t>
            </a:r>
            <a:endParaRPr/>
          </a:p>
          <a:p>
            <a:pPr indent="0" lvl="0" marL="0" marR="0" rtl="0" algn="l">
              <a:lnSpc>
                <a:spcPct val="100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    {</a:t>
            </a:r>
            <a:endParaRPr/>
          </a:p>
          <a:p>
            <a:pPr indent="0" lvl="0" marL="0" marR="0" rtl="0" algn="l">
              <a:lnSpc>
                <a:spcPct val="100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        count = 0;</a:t>
            </a:r>
            <a:endParaRPr/>
          </a:p>
          <a:p>
            <a:pPr indent="0" lvl="0" marL="0" marR="0" rtl="0" algn="l">
              <a:lnSpc>
                <a:spcPct val="100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        for (int j = 0;  j &lt; n;  j++)</a:t>
            </a:r>
            <a:endParaRPr/>
          </a:p>
          <a:p>
            <a:pPr indent="0" lvl="0" marL="0" marR="0" rtl="0" algn="l">
              <a:lnSpc>
                <a:spcPct val="100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            if (a [ j ] &lt; a [ i ]  | |  (a [ j ] == a [ i ]  &amp;&amp;  j &lt; i ) )</a:t>
            </a:r>
            <a:endParaRPr/>
          </a:p>
          <a:p>
            <a:pPr indent="0" lvl="0" marL="0" marR="0" rtl="0" algn="l">
              <a:lnSpc>
                <a:spcPct val="100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                count++;</a:t>
            </a:r>
            <a:endParaRPr/>
          </a:p>
          <a:p>
            <a:pPr indent="0" lvl="0" marL="0" marR="0" rtl="0" algn="l">
              <a:lnSpc>
                <a:spcPct val="100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        b [count ] = a [ i ];</a:t>
            </a:r>
            <a:endParaRPr/>
          </a:p>
          <a:p>
            <a:pPr indent="0" lvl="0" marL="0" marR="0" rtl="0" algn="l">
              <a:lnSpc>
                <a:spcPct val="100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    }</a:t>
            </a:r>
            <a:endParaRPr/>
          </a:p>
        </p:txBody>
      </p:sp>
      <p:sp>
        <p:nvSpPr>
          <p:cNvPr id="160" name="Google Shape;160;p6"/>
          <p:cNvSpPr txBox="1"/>
          <p:nvPr/>
        </p:nvSpPr>
        <p:spPr>
          <a:xfrm>
            <a:off x="5653087" y="3335337"/>
            <a:ext cx="1816100" cy="701675"/>
          </a:xfrm>
          <a:prstGeom prst="rect">
            <a:avLst/>
          </a:prstGeom>
          <a:solidFill>
            <a:srgbClr val="4BACC6"/>
          </a:solidFill>
          <a:ln cap="flat" cmpd="sng" w="38100">
            <a:solidFill>
              <a:schemeClr val="lt1"/>
            </a:solidFill>
            <a:prstDash val="solid"/>
            <a:miter lim="800000"/>
            <a:headEnd len="sm" w="sm" type="none"/>
            <a:tailEnd len="sm" w="sm" type="none"/>
          </a:ln>
          <a:effectLst>
            <a:outerShdw blurRad="63500" dir="5400000" dist="20000">
              <a:srgbClr val="000000">
                <a:alpha val="37647"/>
              </a:srgbClr>
            </a:outerShdw>
          </a:effectLst>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2000"/>
              <a:buFont typeface="Arial"/>
              <a:buNone/>
            </a:pPr>
            <a:r>
              <a:rPr b="0" i="0" lang="en-US" sz="2000" u="none" cap="none" strike="noStrike">
                <a:solidFill>
                  <a:srgbClr val="FFFFFF"/>
                </a:solidFill>
                <a:latin typeface="Arial"/>
                <a:ea typeface="Arial"/>
                <a:cs typeface="Arial"/>
                <a:sym typeface="Arial"/>
              </a:rPr>
              <a:t>Always </a:t>
            </a:r>
            <a:r>
              <a:rPr b="0" i="1" lang="en-US" sz="2000" u="none" cap="none" strike="noStrike">
                <a:solidFill>
                  <a:srgbClr val="FFFFFF"/>
                </a:solidFill>
                <a:latin typeface="Arial"/>
                <a:ea typeface="Arial"/>
                <a:cs typeface="Arial"/>
                <a:sym typeface="Arial"/>
              </a:rPr>
              <a:t>n</a:t>
            </a:r>
            <a:r>
              <a:rPr b="0" baseline="30000" i="0" lang="en-US" sz="2000" u="none" cap="none" strike="noStrike">
                <a:solidFill>
                  <a:srgbClr val="FFFFFF"/>
                </a:solidFill>
                <a:latin typeface="Arial"/>
                <a:ea typeface="Arial"/>
                <a:cs typeface="Arial"/>
                <a:sym typeface="Arial"/>
              </a:rPr>
              <a:t>2</a:t>
            </a:r>
            <a:r>
              <a:rPr b="0" i="0" lang="en-US" sz="2000" u="none" cap="none" strike="noStrike">
                <a:solidFill>
                  <a:srgbClr val="FFFFFF"/>
                </a:solidFill>
                <a:latin typeface="Arial"/>
                <a:ea typeface="Arial"/>
                <a:cs typeface="Arial"/>
                <a:sym typeface="Arial"/>
              </a:rPr>
              <a:t> comparisons</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5" name="Shape 1265"/>
        <p:cNvGrpSpPr/>
        <p:nvPr/>
      </p:nvGrpSpPr>
      <p:grpSpPr>
        <a:xfrm>
          <a:off x="0" y="0"/>
          <a:ext cx="0" cy="0"/>
          <a:chOff x="0" y="0"/>
          <a:chExt cx="0" cy="0"/>
        </a:xfrm>
      </p:grpSpPr>
      <p:sp>
        <p:nvSpPr>
          <p:cNvPr id="1266" name="Google Shape;1266;p60"/>
          <p:cNvSpPr/>
          <p:nvPr/>
        </p:nvSpPr>
        <p:spPr>
          <a:xfrm>
            <a:off x="1219200" y="1524000"/>
            <a:ext cx="6172200" cy="430212"/>
          </a:xfrm>
          <a:prstGeom prst="roundRect">
            <a:avLst>
              <a:gd fmla="val 16667" name="adj"/>
            </a:avLst>
          </a:prstGeom>
          <a:no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67" name="Google Shape;1267;p60"/>
          <p:cNvSpPr/>
          <p:nvPr/>
        </p:nvSpPr>
        <p:spPr>
          <a:xfrm>
            <a:off x="1295400" y="1600200"/>
            <a:ext cx="6019800" cy="304800"/>
          </a:xfrm>
          <a:prstGeom prst="roundRect">
            <a:avLst>
              <a:gd fmla="val 16667" name="adj"/>
            </a:avLst>
          </a:prstGeom>
          <a:noFill/>
          <a:ln cap="flat" cmpd="sng" w="19050">
            <a:solidFill>
              <a:srgbClr val="0000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3300"/>
              </a:buClr>
              <a:buSzPts val="1800"/>
              <a:buFont typeface="Tahoma"/>
              <a:buNone/>
            </a:pPr>
            <a:r>
              <a:rPr b="0" i="0" lang="en-US" sz="1800" u="none">
                <a:solidFill>
                  <a:srgbClr val="FF3300"/>
                </a:solidFill>
                <a:latin typeface="Tahoma"/>
                <a:ea typeface="Tahoma"/>
                <a:cs typeface="Tahoma"/>
                <a:sym typeface="Tahoma"/>
              </a:rPr>
              <a:t>6          2          8         4        3         7           5          1</a:t>
            </a:r>
            <a:endParaRPr/>
          </a:p>
        </p:txBody>
      </p:sp>
      <p:sp>
        <p:nvSpPr>
          <p:cNvPr id="1268" name="Google Shape;1268;p60"/>
          <p:cNvSpPr/>
          <p:nvPr/>
        </p:nvSpPr>
        <p:spPr>
          <a:xfrm>
            <a:off x="1292225" y="1593850"/>
            <a:ext cx="2667000" cy="304800"/>
          </a:xfrm>
          <a:prstGeom prst="roundRect">
            <a:avLst>
              <a:gd fmla="val 16667" name="adj"/>
            </a:avLst>
          </a:prstGeom>
          <a:noFill/>
          <a:ln cap="flat" cmpd="sng" w="19050">
            <a:solidFill>
              <a:srgbClr val="0000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3300"/>
              </a:buClr>
              <a:buSzPts val="1800"/>
              <a:buFont typeface="Tahoma"/>
              <a:buNone/>
            </a:pPr>
            <a:r>
              <a:rPr b="0" i="0" lang="en-US" sz="1800" u="none">
                <a:solidFill>
                  <a:srgbClr val="FF3300"/>
                </a:solidFill>
                <a:latin typeface="Tahoma"/>
                <a:ea typeface="Tahoma"/>
                <a:cs typeface="Tahoma"/>
                <a:sym typeface="Tahoma"/>
              </a:rPr>
              <a:t>6          2          8         4</a:t>
            </a:r>
            <a:endParaRPr/>
          </a:p>
        </p:txBody>
      </p:sp>
      <p:sp>
        <p:nvSpPr>
          <p:cNvPr id="1269" name="Google Shape;1269;p60"/>
          <p:cNvSpPr/>
          <p:nvPr/>
        </p:nvSpPr>
        <p:spPr>
          <a:xfrm>
            <a:off x="4632325" y="1584325"/>
            <a:ext cx="2667000" cy="304800"/>
          </a:xfrm>
          <a:prstGeom prst="roundRect">
            <a:avLst>
              <a:gd fmla="val 16667" name="adj"/>
            </a:avLst>
          </a:prstGeom>
          <a:noFill/>
          <a:ln cap="flat" cmpd="sng" w="19050">
            <a:solidFill>
              <a:srgbClr val="0000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3300"/>
              </a:buClr>
              <a:buSzPts val="1800"/>
              <a:buFont typeface="Tahoma"/>
              <a:buNone/>
            </a:pPr>
            <a:r>
              <a:rPr b="0" i="0" lang="en-US" sz="1800" u="none">
                <a:solidFill>
                  <a:srgbClr val="FF3300"/>
                </a:solidFill>
                <a:latin typeface="Tahoma"/>
                <a:ea typeface="Tahoma"/>
                <a:cs typeface="Tahoma"/>
                <a:sym typeface="Tahoma"/>
              </a:rPr>
              <a:t>3          7          5         1</a:t>
            </a:r>
            <a:endParaRPr/>
          </a:p>
        </p:txBody>
      </p:sp>
      <p:sp>
        <p:nvSpPr>
          <p:cNvPr id="1270" name="Google Shape;1270;p60"/>
          <p:cNvSpPr txBox="1"/>
          <p:nvPr>
            <p:ph type="title"/>
          </p:nvPr>
        </p:nvSpPr>
        <p:spPr>
          <a:xfrm>
            <a:off x="398462" y="319087"/>
            <a:ext cx="7543800" cy="584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100"/>
              <a:buFont typeface="Calibri"/>
              <a:buNone/>
            </a:pPr>
            <a:r>
              <a:rPr b="0" i="0" lang="en-US" sz="3100" u="none">
                <a:solidFill>
                  <a:schemeClr val="dk1"/>
                </a:solidFill>
                <a:latin typeface="Calibri"/>
                <a:ea typeface="Calibri"/>
                <a:cs typeface="Calibri"/>
                <a:sym typeface="Calibri"/>
              </a:rPr>
              <a:t>Merge-Sort(A, 0, 7)</a:t>
            </a:r>
            <a:endParaRPr/>
          </a:p>
        </p:txBody>
      </p:sp>
      <p:sp>
        <p:nvSpPr>
          <p:cNvPr id="1271" name="Google Shape;1271;p60"/>
          <p:cNvSpPr txBox="1"/>
          <p:nvPr/>
        </p:nvSpPr>
        <p:spPr>
          <a:xfrm>
            <a:off x="361950" y="1058862"/>
            <a:ext cx="13208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9900"/>
              </a:buClr>
              <a:buSzPts val="2400"/>
              <a:buFont typeface="Arial"/>
              <a:buNone/>
            </a:pPr>
            <a:r>
              <a:rPr b="0" i="0" lang="en-US" sz="2400" u="none">
                <a:solidFill>
                  <a:srgbClr val="009900"/>
                </a:solidFill>
                <a:latin typeface="Arial"/>
                <a:ea typeface="Arial"/>
                <a:cs typeface="Arial"/>
                <a:sym typeface="Arial"/>
              </a:rPr>
              <a:t>Divide</a:t>
            </a:r>
            <a:endParaRPr/>
          </a:p>
        </p:txBody>
      </p:sp>
      <p:sp>
        <p:nvSpPr>
          <p:cNvPr id="1272" name="Google Shape;1272;p60"/>
          <p:cNvSpPr txBox="1"/>
          <p:nvPr/>
        </p:nvSpPr>
        <p:spPr>
          <a:xfrm>
            <a:off x="720725" y="1530350"/>
            <a:ext cx="4254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A:</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1267"/>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127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6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6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6" name="Shape 1276"/>
        <p:cNvGrpSpPr/>
        <p:nvPr/>
      </p:nvGrpSpPr>
      <p:grpSpPr>
        <a:xfrm>
          <a:off x="0" y="0"/>
          <a:ext cx="0" cy="0"/>
          <a:chOff x="0" y="0"/>
          <a:chExt cx="0" cy="0"/>
        </a:xfrm>
      </p:grpSpPr>
      <p:sp>
        <p:nvSpPr>
          <p:cNvPr id="1277" name="Google Shape;1277;p61"/>
          <p:cNvSpPr/>
          <p:nvPr/>
        </p:nvSpPr>
        <p:spPr>
          <a:xfrm>
            <a:off x="1219200" y="2667000"/>
            <a:ext cx="2814637" cy="427037"/>
          </a:xfrm>
          <a:prstGeom prst="roundRect">
            <a:avLst>
              <a:gd fmla="val 16667" name="adj"/>
            </a:avLst>
          </a:prstGeom>
          <a:no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1278" name="Google Shape;1278;p61"/>
          <p:cNvCxnSpPr/>
          <p:nvPr/>
        </p:nvCxnSpPr>
        <p:spPr>
          <a:xfrm flipH="1" rot="10800000">
            <a:off x="2627312" y="1973262"/>
            <a:ext cx="1677987" cy="674687"/>
          </a:xfrm>
          <a:prstGeom prst="straightConnector1">
            <a:avLst/>
          </a:prstGeom>
          <a:noFill/>
          <a:ln cap="flat" cmpd="sng" w="28575">
            <a:solidFill>
              <a:srgbClr val="0000FF"/>
            </a:solidFill>
            <a:prstDash val="solid"/>
            <a:miter lim="800000"/>
            <a:headEnd len="lg" w="lg" type="stealth"/>
            <a:tailEnd len="med" w="med" type="none"/>
          </a:ln>
        </p:spPr>
      </p:cxnSp>
      <p:sp>
        <p:nvSpPr>
          <p:cNvPr id="1279" name="Google Shape;1279;p61"/>
          <p:cNvSpPr/>
          <p:nvPr/>
        </p:nvSpPr>
        <p:spPr>
          <a:xfrm>
            <a:off x="1219200" y="1524000"/>
            <a:ext cx="6172200" cy="430212"/>
          </a:xfrm>
          <a:prstGeom prst="roundRect">
            <a:avLst>
              <a:gd fmla="val 16667" name="adj"/>
            </a:avLst>
          </a:prstGeom>
          <a:no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80" name="Google Shape;1280;p61"/>
          <p:cNvSpPr/>
          <p:nvPr/>
        </p:nvSpPr>
        <p:spPr>
          <a:xfrm>
            <a:off x="1265237" y="2741612"/>
            <a:ext cx="2667000" cy="304800"/>
          </a:xfrm>
          <a:prstGeom prst="roundRect">
            <a:avLst>
              <a:gd fmla="val 16667" name="adj"/>
            </a:avLst>
          </a:prstGeom>
          <a:noFill/>
          <a:ln cap="flat" cmpd="sng" w="19050">
            <a:solidFill>
              <a:srgbClr val="0000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3300"/>
              </a:buClr>
              <a:buSzPts val="1800"/>
              <a:buFont typeface="Tahoma"/>
              <a:buNone/>
            </a:pPr>
            <a:r>
              <a:rPr b="0" i="0" lang="en-US" sz="1800" u="none">
                <a:solidFill>
                  <a:srgbClr val="FF3300"/>
                </a:solidFill>
                <a:latin typeface="Tahoma"/>
                <a:ea typeface="Tahoma"/>
                <a:cs typeface="Tahoma"/>
                <a:sym typeface="Tahoma"/>
              </a:rPr>
              <a:t>6          2          8         4</a:t>
            </a:r>
            <a:endParaRPr/>
          </a:p>
        </p:txBody>
      </p:sp>
      <p:sp>
        <p:nvSpPr>
          <p:cNvPr id="1281" name="Google Shape;1281;p61"/>
          <p:cNvSpPr/>
          <p:nvPr/>
        </p:nvSpPr>
        <p:spPr>
          <a:xfrm>
            <a:off x="4632325" y="1584325"/>
            <a:ext cx="2667000" cy="304800"/>
          </a:xfrm>
          <a:prstGeom prst="roundRect">
            <a:avLst>
              <a:gd fmla="val 16667" name="adj"/>
            </a:avLst>
          </a:prstGeom>
          <a:noFill/>
          <a:ln cap="flat" cmpd="sng" w="19050">
            <a:solidFill>
              <a:srgbClr val="0000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3300"/>
              </a:buClr>
              <a:buSzPts val="1800"/>
              <a:buFont typeface="Tahoma"/>
              <a:buNone/>
            </a:pPr>
            <a:r>
              <a:rPr b="0" i="0" lang="en-US" sz="1800" u="none">
                <a:solidFill>
                  <a:srgbClr val="FF3300"/>
                </a:solidFill>
                <a:latin typeface="Tahoma"/>
                <a:ea typeface="Tahoma"/>
                <a:cs typeface="Tahoma"/>
                <a:sym typeface="Tahoma"/>
              </a:rPr>
              <a:t>3          7          5         1</a:t>
            </a:r>
            <a:endParaRPr/>
          </a:p>
        </p:txBody>
      </p:sp>
      <p:sp>
        <p:nvSpPr>
          <p:cNvPr id="1282" name="Google Shape;1282;p61"/>
          <p:cNvSpPr/>
          <p:nvPr/>
        </p:nvSpPr>
        <p:spPr>
          <a:xfrm>
            <a:off x="1273175" y="2738437"/>
            <a:ext cx="1173162" cy="304800"/>
          </a:xfrm>
          <a:prstGeom prst="roundRect">
            <a:avLst>
              <a:gd fmla="val 16667" name="adj"/>
            </a:avLst>
          </a:prstGeom>
          <a:noFill/>
          <a:ln cap="flat" cmpd="sng" w="19050">
            <a:solidFill>
              <a:srgbClr val="0000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3300"/>
              </a:buClr>
              <a:buSzPts val="1800"/>
              <a:buFont typeface="Tahoma"/>
              <a:buNone/>
            </a:pPr>
            <a:r>
              <a:rPr b="0" i="0" lang="en-US" sz="1800" u="none">
                <a:solidFill>
                  <a:srgbClr val="FF3300"/>
                </a:solidFill>
                <a:latin typeface="Tahoma"/>
                <a:ea typeface="Tahoma"/>
                <a:cs typeface="Tahoma"/>
                <a:sym typeface="Tahoma"/>
              </a:rPr>
              <a:t>6          2</a:t>
            </a:r>
            <a:endParaRPr/>
          </a:p>
        </p:txBody>
      </p:sp>
      <p:sp>
        <p:nvSpPr>
          <p:cNvPr id="1283" name="Google Shape;1283;p61"/>
          <p:cNvSpPr/>
          <p:nvPr/>
        </p:nvSpPr>
        <p:spPr>
          <a:xfrm>
            <a:off x="2792412" y="2727325"/>
            <a:ext cx="1143000" cy="320675"/>
          </a:xfrm>
          <a:prstGeom prst="roundRect">
            <a:avLst>
              <a:gd fmla="val 16667" name="adj"/>
            </a:avLst>
          </a:prstGeom>
          <a:noFill/>
          <a:ln cap="flat" cmpd="sng" w="19050">
            <a:solidFill>
              <a:srgbClr val="0000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3300"/>
              </a:buClr>
              <a:buSzPts val="1800"/>
              <a:buFont typeface="Tahoma"/>
              <a:buNone/>
            </a:pPr>
            <a:r>
              <a:rPr b="0" i="0" lang="en-US" sz="1800" u="none">
                <a:solidFill>
                  <a:srgbClr val="FF3300"/>
                </a:solidFill>
                <a:latin typeface="Tahoma"/>
                <a:ea typeface="Tahoma"/>
                <a:cs typeface="Tahoma"/>
                <a:sym typeface="Tahoma"/>
              </a:rPr>
              <a:t>8          4</a:t>
            </a:r>
            <a:endParaRPr/>
          </a:p>
        </p:txBody>
      </p:sp>
      <p:sp>
        <p:nvSpPr>
          <p:cNvPr id="1284" name="Google Shape;1284;p61"/>
          <p:cNvSpPr txBox="1"/>
          <p:nvPr/>
        </p:nvSpPr>
        <p:spPr>
          <a:xfrm>
            <a:off x="361950" y="1058862"/>
            <a:ext cx="290195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9900"/>
              </a:buClr>
              <a:buSzPts val="2400"/>
              <a:buFont typeface="Arial"/>
              <a:buNone/>
            </a:pPr>
            <a:r>
              <a:rPr b="0" i="0" lang="en-US" sz="2400" u="none">
                <a:solidFill>
                  <a:srgbClr val="009900"/>
                </a:solidFill>
                <a:latin typeface="Arial"/>
                <a:ea typeface="Arial"/>
                <a:cs typeface="Arial"/>
                <a:sym typeface="Arial"/>
              </a:rPr>
              <a:t>Merge-Sort(A, 0, 3)</a:t>
            </a:r>
            <a:endParaRPr/>
          </a:p>
        </p:txBody>
      </p:sp>
      <p:sp>
        <p:nvSpPr>
          <p:cNvPr id="1285" name="Google Shape;1285;p61"/>
          <p:cNvSpPr txBox="1"/>
          <p:nvPr/>
        </p:nvSpPr>
        <p:spPr>
          <a:xfrm>
            <a:off x="3116262" y="1049337"/>
            <a:ext cx="1509712"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9900"/>
              </a:buClr>
              <a:buSzPts val="2400"/>
              <a:buFont typeface="Arial"/>
              <a:buNone/>
            </a:pPr>
            <a:r>
              <a:rPr b="0" i="0" lang="en-US" sz="2400" u="none">
                <a:solidFill>
                  <a:srgbClr val="009900"/>
                </a:solidFill>
                <a:latin typeface="Arial"/>
                <a:ea typeface="Arial"/>
                <a:cs typeface="Arial"/>
                <a:sym typeface="Arial"/>
              </a:rPr>
              <a:t>, divide</a:t>
            </a:r>
            <a:endParaRPr/>
          </a:p>
        </p:txBody>
      </p:sp>
      <p:sp>
        <p:nvSpPr>
          <p:cNvPr id="1286" name="Google Shape;1286;p61"/>
          <p:cNvSpPr txBox="1"/>
          <p:nvPr/>
        </p:nvSpPr>
        <p:spPr>
          <a:xfrm>
            <a:off x="720725" y="1530350"/>
            <a:ext cx="4254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A:</a:t>
            </a:r>
            <a:endParaRPr/>
          </a:p>
        </p:txBody>
      </p:sp>
      <p:sp>
        <p:nvSpPr>
          <p:cNvPr id="1287" name="Google Shape;1287;p61"/>
          <p:cNvSpPr txBox="1"/>
          <p:nvPr/>
        </p:nvSpPr>
        <p:spPr>
          <a:xfrm>
            <a:off x="398462" y="319087"/>
            <a:ext cx="7543800" cy="584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2"/>
              </a:buClr>
              <a:buSzPts val="3100"/>
              <a:buFont typeface="Arial"/>
              <a:buNone/>
            </a:pPr>
            <a:r>
              <a:rPr b="0" i="0" lang="en-US" sz="3100" u="none">
                <a:solidFill>
                  <a:schemeClr val="dk2"/>
                </a:solidFill>
                <a:latin typeface="Arial"/>
                <a:ea typeface="Arial"/>
                <a:cs typeface="Arial"/>
                <a:sym typeface="Arial"/>
              </a:rPr>
              <a:t>Merge-Sort(A, 0, 7)</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1280"/>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1285">
                                            <p:txEl>
                                              <p:pRg end="0" st="0"/>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8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8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1" name="Shape 1291"/>
        <p:cNvGrpSpPr/>
        <p:nvPr/>
      </p:nvGrpSpPr>
      <p:grpSpPr>
        <a:xfrm>
          <a:off x="0" y="0"/>
          <a:ext cx="0" cy="0"/>
          <a:chOff x="0" y="0"/>
          <a:chExt cx="0" cy="0"/>
        </a:xfrm>
      </p:grpSpPr>
      <p:cxnSp>
        <p:nvCxnSpPr>
          <p:cNvPr id="1292" name="Google Shape;1292;p62"/>
          <p:cNvCxnSpPr/>
          <p:nvPr/>
        </p:nvCxnSpPr>
        <p:spPr>
          <a:xfrm flipH="1" rot="10800000">
            <a:off x="1876425" y="3108325"/>
            <a:ext cx="750887" cy="835025"/>
          </a:xfrm>
          <a:prstGeom prst="straightConnector1">
            <a:avLst/>
          </a:prstGeom>
          <a:noFill/>
          <a:ln cap="flat" cmpd="sng" w="28575">
            <a:solidFill>
              <a:srgbClr val="0000FF"/>
            </a:solidFill>
            <a:prstDash val="solid"/>
            <a:miter lim="800000"/>
            <a:headEnd len="lg" w="lg" type="stealth"/>
            <a:tailEnd len="med" w="med" type="none"/>
          </a:ln>
        </p:spPr>
      </p:cxnSp>
      <p:sp>
        <p:nvSpPr>
          <p:cNvPr id="1293" name="Google Shape;1293;p62"/>
          <p:cNvSpPr/>
          <p:nvPr/>
        </p:nvSpPr>
        <p:spPr>
          <a:xfrm>
            <a:off x="1219200" y="2667000"/>
            <a:ext cx="2814637" cy="427037"/>
          </a:xfrm>
          <a:prstGeom prst="roundRect">
            <a:avLst>
              <a:gd fmla="val 16667" name="adj"/>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94" name="Google Shape;1294;p62"/>
          <p:cNvSpPr/>
          <p:nvPr/>
        </p:nvSpPr>
        <p:spPr>
          <a:xfrm>
            <a:off x="1219200" y="3962400"/>
            <a:ext cx="1314450" cy="427037"/>
          </a:xfrm>
          <a:prstGeom prst="roundRect">
            <a:avLst>
              <a:gd fmla="val 16667" name="adj"/>
            </a:avLst>
          </a:prstGeom>
          <a:no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1295" name="Google Shape;1295;p62"/>
          <p:cNvCxnSpPr/>
          <p:nvPr/>
        </p:nvCxnSpPr>
        <p:spPr>
          <a:xfrm flipH="1" rot="10800000">
            <a:off x="2627312" y="1973262"/>
            <a:ext cx="1677987" cy="679450"/>
          </a:xfrm>
          <a:prstGeom prst="straightConnector1">
            <a:avLst/>
          </a:prstGeom>
          <a:noFill/>
          <a:ln cap="flat" cmpd="sng" w="28575">
            <a:solidFill>
              <a:srgbClr val="0000FF"/>
            </a:solidFill>
            <a:prstDash val="solid"/>
            <a:miter lim="800000"/>
            <a:headEnd len="lg" w="lg" type="stealth"/>
            <a:tailEnd len="med" w="med" type="none"/>
          </a:ln>
        </p:spPr>
      </p:cxnSp>
      <p:sp>
        <p:nvSpPr>
          <p:cNvPr id="1296" name="Google Shape;1296;p62"/>
          <p:cNvSpPr/>
          <p:nvPr/>
        </p:nvSpPr>
        <p:spPr>
          <a:xfrm>
            <a:off x="1219200" y="1524000"/>
            <a:ext cx="6172200" cy="430212"/>
          </a:xfrm>
          <a:prstGeom prst="roundRect">
            <a:avLst>
              <a:gd fmla="val 16667" name="adj"/>
            </a:avLst>
          </a:prstGeom>
          <a:no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97" name="Google Shape;1297;p62"/>
          <p:cNvSpPr/>
          <p:nvPr/>
        </p:nvSpPr>
        <p:spPr>
          <a:xfrm>
            <a:off x="4632325" y="1584325"/>
            <a:ext cx="2667000" cy="304800"/>
          </a:xfrm>
          <a:prstGeom prst="roundRect">
            <a:avLst>
              <a:gd fmla="val 16667" name="adj"/>
            </a:avLst>
          </a:prstGeom>
          <a:noFill/>
          <a:ln cap="flat" cmpd="sng" w="19050">
            <a:solidFill>
              <a:srgbClr val="0000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3300"/>
              </a:buClr>
              <a:buSzPts val="1800"/>
              <a:buFont typeface="Tahoma"/>
              <a:buNone/>
            </a:pPr>
            <a:r>
              <a:rPr b="0" i="0" lang="en-US" sz="1800" u="none">
                <a:solidFill>
                  <a:srgbClr val="FF3300"/>
                </a:solidFill>
                <a:latin typeface="Tahoma"/>
                <a:ea typeface="Tahoma"/>
                <a:cs typeface="Tahoma"/>
                <a:sym typeface="Tahoma"/>
              </a:rPr>
              <a:t>3          7          5         1</a:t>
            </a:r>
            <a:endParaRPr/>
          </a:p>
        </p:txBody>
      </p:sp>
      <p:sp>
        <p:nvSpPr>
          <p:cNvPr id="1298" name="Google Shape;1298;p62"/>
          <p:cNvSpPr/>
          <p:nvPr/>
        </p:nvSpPr>
        <p:spPr>
          <a:xfrm>
            <a:off x="2835275" y="2713037"/>
            <a:ext cx="1143000" cy="320675"/>
          </a:xfrm>
          <a:prstGeom prst="roundRect">
            <a:avLst>
              <a:gd fmla="val 16667" name="adj"/>
            </a:avLst>
          </a:prstGeom>
          <a:noFill/>
          <a:ln cap="flat" cmpd="sng" w="19050">
            <a:solidFill>
              <a:srgbClr val="0000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3300"/>
              </a:buClr>
              <a:buSzPts val="1800"/>
              <a:buFont typeface="Tahoma"/>
              <a:buNone/>
            </a:pPr>
            <a:r>
              <a:rPr b="0" i="0" lang="en-US" sz="1800" u="none">
                <a:solidFill>
                  <a:srgbClr val="FF3300"/>
                </a:solidFill>
                <a:latin typeface="Tahoma"/>
                <a:ea typeface="Tahoma"/>
                <a:cs typeface="Tahoma"/>
                <a:sym typeface="Tahoma"/>
              </a:rPr>
              <a:t>8          4</a:t>
            </a:r>
            <a:endParaRPr/>
          </a:p>
        </p:txBody>
      </p:sp>
      <p:sp>
        <p:nvSpPr>
          <p:cNvPr id="1299" name="Google Shape;1299;p62"/>
          <p:cNvSpPr/>
          <p:nvPr/>
        </p:nvSpPr>
        <p:spPr>
          <a:xfrm>
            <a:off x="1295400" y="4037012"/>
            <a:ext cx="1173162" cy="304800"/>
          </a:xfrm>
          <a:prstGeom prst="roundRect">
            <a:avLst>
              <a:gd fmla="val 16667" name="adj"/>
            </a:avLst>
          </a:prstGeom>
          <a:noFill/>
          <a:ln cap="flat" cmpd="sng" w="19050">
            <a:solidFill>
              <a:srgbClr val="0000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3300"/>
              </a:buClr>
              <a:buSzPts val="1800"/>
              <a:buFont typeface="Tahoma"/>
              <a:buNone/>
            </a:pPr>
            <a:r>
              <a:rPr b="0" i="0" lang="en-US" sz="1800" u="none">
                <a:solidFill>
                  <a:srgbClr val="FF3300"/>
                </a:solidFill>
                <a:latin typeface="Tahoma"/>
                <a:ea typeface="Tahoma"/>
                <a:cs typeface="Tahoma"/>
                <a:sym typeface="Tahoma"/>
              </a:rPr>
              <a:t>6          2</a:t>
            </a:r>
            <a:endParaRPr/>
          </a:p>
        </p:txBody>
      </p:sp>
      <p:sp>
        <p:nvSpPr>
          <p:cNvPr id="1300" name="Google Shape;1300;p62"/>
          <p:cNvSpPr/>
          <p:nvPr/>
        </p:nvSpPr>
        <p:spPr>
          <a:xfrm>
            <a:off x="1309687" y="4029075"/>
            <a:ext cx="304800" cy="304800"/>
          </a:xfrm>
          <a:prstGeom prst="roundRect">
            <a:avLst>
              <a:gd fmla="val 16667" name="adj"/>
            </a:avLst>
          </a:prstGeom>
          <a:noFill/>
          <a:ln cap="flat" cmpd="sng" w="19050">
            <a:solidFill>
              <a:srgbClr val="0000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3300"/>
              </a:buClr>
              <a:buSzPts val="1800"/>
              <a:buFont typeface="Tahoma"/>
              <a:buNone/>
            </a:pPr>
            <a:r>
              <a:rPr b="0" i="0" lang="en-US" sz="1800" u="none">
                <a:solidFill>
                  <a:srgbClr val="FF3300"/>
                </a:solidFill>
                <a:latin typeface="Tahoma"/>
                <a:ea typeface="Tahoma"/>
                <a:cs typeface="Tahoma"/>
                <a:sym typeface="Tahoma"/>
              </a:rPr>
              <a:t>6</a:t>
            </a:r>
            <a:endParaRPr/>
          </a:p>
        </p:txBody>
      </p:sp>
      <p:sp>
        <p:nvSpPr>
          <p:cNvPr id="1301" name="Google Shape;1301;p62"/>
          <p:cNvSpPr/>
          <p:nvPr/>
        </p:nvSpPr>
        <p:spPr>
          <a:xfrm>
            <a:off x="2163762" y="4022725"/>
            <a:ext cx="304800" cy="304800"/>
          </a:xfrm>
          <a:prstGeom prst="roundRect">
            <a:avLst>
              <a:gd fmla="val 16667" name="adj"/>
            </a:avLst>
          </a:prstGeom>
          <a:noFill/>
          <a:ln cap="flat" cmpd="sng" w="19050">
            <a:solidFill>
              <a:srgbClr val="0000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3300"/>
              </a:buClr>
              <a:buSzPts val="1800"/>
              <a:buFont typeface="Tahoma"/>
              <a:buNone/>
            </a:pPr>
            <a:r>
              <a:rPr b="0" i="0" lang="en-US" sz="1800" u="none">
                <a:solidFill>
                  <a:srgbClr val="FF3300"/>
                </a:solidFill>
                <a:latin typeface="Tahoma"/>
                <a:ea typeface="Tahoma"/>
                <a:cs typeface="Tahoma"/>
                <a:sym typeface="Tahoma"/>
              </a:rPr>
              <a:t>2</a:t>
            </a:r>
            <a:endParaRPr/>
          </a:p>
        </p:txBody>
      </p:sp>
      <p:sp>
        <p:nvSpPr>
          <p:cNvPr id="1302" name="Google Shape;1302;p62"/>
          <p:cNvSpPr txBox="1"/>
          <p:nvPr/>
        </p:nvSpPr>
        <p:spPr>
          <a:xfrm>
            <a:off x="361950" y="1058862"/>
            <a:ext cx="3179762"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9900"/>
              </a:buClr>
              <a:buSzPts val="2400"/>
              <a:buFont typeface="Arial"/>
              <a:buNone/>
            </a:pPr>
            <a:r>
              <a:rPr b="0" i="0" lang="en-US" sz="2400" u="none">
                <a:solidFill>
                  <a:srgbClr val="009900"/>
                </a:solidFill>
                <a:latin typeface="Arial"/>
                <a:ea typeface="Arial"/>
                <a:cs typeface="Arial"/>
                <a:sym typeface="Arial"/>
              </a:rPr>
              <a:t>Merge-Sort(A, 0, 1)</a:t>
            </a:r>
            <a:endParaRPr/>
          </a:p>
        </p:txBody>
      </p:sp>
      <p:sp>
        <p:nvSpPr>
          <p:cNvPr id="1303" name="Google Shape;1303;p62"/>
          <p:cNvSpPr txBox="1"/>
          <p:nvPr/>
        </p:nvSpPr>
        <p:spPr>
          <a:xfrm>
            <a:off x="3090862" y="1049337"/>
            <a:ext cx="1509712"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9900"/>
              </a:buClr>
              <a:buSzPts val="2400"/>
              <a:buFont typeface="Arial"/>
              <a:buNone/>
            </a:pPr>
            <a:r>
              <a:rPr b="0" i="0" lang="en-US" sz="2400" u="none">
                <a:solidFill>
                  <a:srgbClr val="009900"/>
                </a:solidFill>
                <a:latin typeface="Arial"/>
                <a:ea typeface="Arial"/>
                <a:cs typeface="Arial"/>
                <a:sym typeface="Arial"/>
              </a:rPr>
              <a:t>, divide</a:t>
            </a:r>
            <a:endParaRPr/>
          </a:p>
        </p:txBody>
      </p:sp>
      <p:sp>
        <p:nvSpPr>
          <p:cNvPr id="1304" name="Google Shape;1304;p62"/>
          <p:cNvSpPr txBox="1"/>
          <p:nvPr/>
        </p:nvSpPr>
        <p:spPr>
          <a:xfrm>
            <a:off x="720725" y="1530350"/>
            <a:ext cx="4254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A:</a:t>
            </a:r>
            <a:endParaRPr/>
          </a:p>
        </p:txBody>
      </p:sp>
      <p:sp>
        <p:nvSpPr>
          <p:cNvPr id="1305" name="Google Shape;1305;p62"/>
          <p:cNvSpPr txBox="1"/>
          <p:nvPr/>
        </p:nvSpPr>
        <p:spPr>
          <a:xfrm>
            <a:off x="398462" y="319087"/>
            <a:ext cx="7543800" cy="584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2"/>
              </a:buClr>
              <a:buSzPts val="3100"/>
              <a:buFont typeface="Arial"/>
              <a:buNone/>
            </a:pPr>
            <a:r>
              <a:rPr b="0" i="0" lang="en-US" sz="3100" u="none">
                <a:solidFill>
                  <a:schemeClr val="dk2"/>
                </a:solidFill>
                <a:latin typeface="Arial"/>
                <a:ea typeface="Arial"/>
                <a:cs typeface="Arial"/>
                <a:sym typeface="Arial"/>
              </a:rPr>
              <a:t>Merge-Sort(A, 0, 7)</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1299"/>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130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0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03">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9" name="Shape 1309"/>
        <p:cNvGrpSpPr/>
        <p:nvPr/>
      </p:nvGrpSpPr>
      <p:grpSpPr>
        <a:xfrm>
          <a:off x="0" y="0"/>
          <a:ext cx="0" cy="0"/>
          <a:chOff x="0" y="0"/>
          <a:chExt cx="0" cy="0"/>
        </a:xfrm>
      </p:grpSpPr>
      <p:cxnSp>
        <p:nvCxnSpPr>
          <p:cNvPr id="1310" name="Google Shape;1310;p63"/>
          <p:cNvCxnSpPr/>
          <p:nvPr/>
        </p:nvCxnSpPr>
        <p:spPr>
          <a:xfrm flipH="1" rot="10800000">
            <a:off x="1876425" y="3108325"/>
            <a:ext cx="750887" cy="839787"/>
          </a:xfrm>
          <a:prstGeom prst="straightConnector1">
            <a:avLst/>
          </a:prstGeom>
          <a:noFill/>
          <a:ln cap="flat" cmpd="sng" w="28575">
            <a:solidFill>
              <a:srgbClr val="0000FF"/>
            </a:solidFill>
            <a:prstDash val="solid"/>
            <a:miter lim="800000"/>
            <a:headEnd len="lg" w="lg" type="stealth"/>
            <a:tailEnd len="med" w="med" type="none"/>
          </a:ln>
        </p:spPr>
      </p:cxnSp>
      <p:cxnSp>
        <p:nvCxnSpPr>
          <p:cNvPr id="1311" name="Google Shape;1311;p63"/>
          <p:cNvCxnSpPr/>
          <p:nvPr/>
        </p:nvCxnSpPr>
        <p:spPr>
          <a:xfrm flipH="1" rot="10800000">
            <a:off x="1447800" y="4403725"/>
            <a:ext cx="428625" cy="606425"/>
          </a:xfrm>
          <a:prstGeom prst="straightConnector1">
            <a:avLst/>
          </a:prstGeom>
          <a:noFill/>
          <a:ln cap="flat" cmpd="sng" w="28575">
            <a:solidFill>
              <a:srgbClr val="0000FF"/>
            </a:solidFill>
            <a:prstDash val="solid"/>
            <a:miter lim="800000"/>
            <a:headEnd len="lg" w="lg" type="stealth"/>
            <a:tailEnd len="med" w="med" type="none"/>
          </a:ln>
        </p:spPr>
      </p:cxnSp>
      <p:sp>
        <p:nvSpPr>
          <p:cNvPr id="1312" name="Google Shape;1312;p63"/>
          <p:cNvSpPr/>
          <p:nvPr/>
        </p:nvSpPr>
        <p:spPr>
          <a:xfrm>
            <a:off x="1219200" y="2667000"/>
            <a:ext cx="2814637" cy="427037"/>
          </a:xfrm>
          <a:prstGeom prst="roundRect">
            <a:avLst>
              <a:gd fmla="val 16667" name="adj"/>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13" name="Google Shape;1313;p63"/>
          <p:cNvSpPr/>
          <p:nvPr/>
        </p:nvSpPr>
        <p:spPr>
          <a:xfrm>
            <a:off x="1219200" y="3962400"/>
            <a:ext cx="1314450" cy="427037"/>
          </a:xfrm>
          <a:prstGeom prst="roundRect">
            <a:avLst>
              <a:gd fmla="val 16667" name="adj"/>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14" name="Google Shape;1314;p63"/>
          <p:cNvSpPr/>
          <p:nvPr/>
        </p:nvSpPr>
        <p:spPr>
          <a:xfrm>
            <a:off x="1219200" y="5029200"/>
            <a:ext cx="457200" cy="427037"/>
          </a:xfrm>
          <a:prstGeom prst="roundRect">
            <a:avLst>
              <a:gd fmla="val 16667" name="adj"/>
            </a:avLst>
          </a:prstGeom>
          <a:no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1315" name="Google Shape;1315;p63"/>
          <p:cNvCxnSpPr/>
          <p:nvPr/>
        </p:nvCxnSpPr>
        <p:spPr>
          <a:xfrm flipH="1" rot="10800000">
            <a:off x="2627312" y="1973262"/>
            <a:ext cx="1677987" cy="679450"/>
          </a:xfrm>
          <a:prstGeom prst="straightConnector1">
            <a:avLst/>
          </a:prstGeom>
          <a:noFill/>
          <a:ln cap="flat" cmpd="sng" w="28575">
            <a:solidFill>
              <a:srgbClr val="0000FF"/>
            </a:solidFill>
            <a:prstDash val="solid"/>
            <a:miter lim="800000"/>
            <a:headEnd len="lg" w="lg" type="stealth"/>
            <a:tailEnd len="med" w="med" type="none"/>
          </a:ln>
        </p:spPr>
      </p:cxnSp>
      <p:sp>
        <p:nvSpPr>
          <p:cNvPr id="1316" name="Google Shape;1316;p63"/>
          <p:cNvSpPr/>
          <p:nvPr/>
        </p:nvSpPr>
        <p:spPr>
          <a:xfrm>
            <a:off x="1219200" y="1524000"/>
            <a:ext cx="6172200" cy="430212"/>
          </a:xfrm>
          <a:prstGeom prst="roundRect">
            <a:avLst>
              <a:gd fmla="val 16667" name="adj"/>
            </a:avLst>
          </a:prstGeom>
          <a:no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17" name="Google Shape;1317;p63"/>
          <p:cNvSpPr/>
          <p:nvPr/>
        </p:nvSpPr>
        <p:spPr>
          <a:xfrm>
            <a:off x="4632325" y="1584325"/>
            <a:ext cx="2667000" cy="304800"/>
          </a:xfrm>
          <a:prstGeom prst="roundRect">
            <a:avLst>
              <a:gd fmla="val 16667" name="adj"/>
            </a:avLst>
          </a:prstGeom>
          <a:noFill/>
          <a:ln cap="flat" cmpd="sng" w="19050">
            <a:solidFill>
              <a:srgbClr val="0000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3300"/>
              </a:buClr>
              <a:buSzPts val="1800"/>
              <a:buFont typeface="Tahoma"/>
              <a:buNone/>
            </a:pPr>
            <a:r>
              <a:rPr b="0" i="0" lang="en-US" sz="1800" u="none">
                <a:solidFill>
                  <a:srgbClr val="FF3300"/>
                </a:solidFill>
                <a:latin typeface="Tahoma"/>
                <a:ea typeface="Tahoma"/>
                <a:cs typeface="Tahoma"/>
                <a:sym typeface="Tahoma"/>
              </a:rPr>
              <a:t>3          7          5         1</a:t>
            </a:r>
            <a:endParaRPr/>
          </a:p>
        </p:txBody>
      </p:sp>
      <p:sp>
        <p:nvSpPr>
          <p:cNvPr id="1318" name="Google Shape;1318;p63"/>
          <p:cNvSpPr/>
          <p:nvPr/>
        </p:nvSpPr>
        <p:spPr>
          <a:xfrm>
            <a:off x="2835275" y="2713037"/>
            <a:ext cx="1143000" cy="320675"/>
          </a:xfrm>
          <a:prstGeom prst="roundRect">
            <a:avLst>
              <a:gd fmla="val 16667" name="adj"/>
            </a:avLst>
          </a:prstGeom>
          <a:noFill/>
          <a:ln cap="flat" cmpd="sng" w="19050">
            <a:solidFill>
              <a:srgbClr val="0000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3300"/>
              </a:buClr>
              <a:buSzPts val="1800"/>
              <a:buFont typeface="Tahoma"/>
              <a:buNone/>
            </a:pPr>
            <a:r>
              <a:rPr b="0" i="0" lang="en-US" sz="1800" u="none">
                <a:solidFill>
                  <a:srgbClr val="FF3300"/>
                </a:solidFill>
                <a:latin typeface="Tahoma"/>
                <a:ea typeface="Tahoma"/>
                <a:cs typeface="Tahoma"/>
                <a:sym typeface="Tahoma"/>
              </a:rPr>
              <a:t>8          4</a:t>
            </a:r>
            <a:endParaRPr/>
          </a:p>
        </p:txBody>
      </p:sp>
      <p:sp>
        <p:nvSpPr>
          <p:cNvPr id="1319" name="Google Shape;1319;p63"/>
          <p:cNvSpPr/>
          <p:nvPr/>
        </p:nvSpPr>
        <p:spPr>
          <a:xfrm>
            <a:off x="1295400" y="5089525"/>
            <a:ext cx="304800" cy="304800"/>
          </a:xfrm>
          <a:prstGeom prst="roundRect">
            <a:avLst>
              <a:gd fmla="val 16667" name="adj"/>
            </a:avLst>
          </a:prstGeom>
          <a:noFill/>
          <a:ln cap="flat" cmpd="sng" w="19050">
            <a:solidFill>
              <a:srgbClr val="0000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3300"/>
              </a:buClr>
              <a:buSzPts val="1800"/>
              <a:buFont typeface="Tahoma"/>
              <a:buNone/>
            </a:pPr>
            <a:r>
              <a:rPr b="0" i="0" lang="en-US" sz="1800" u="none">
                <a:solidFill>
                  <a:srgbClr val="FF3300"/>
                </a:solidFill>
                <a:latin typeface="Tahoma"/>
                <a:ea typeface="Tahoma"/>
                <a:cs typeface="Tahoma"/>
                <a:sym typeface="Tahoma"/>
              </a:rPr>
              <a:t>6</a:t>
            </a:r>
            <a:endParaRPr/>
          </a:p>
        </p:txBody>
      </p:sp>
      <p:sp>
        <p:nvSpPr>
          <p:cNvPr id="1320" name="Google Shape;1320;p63"/>
          <p:cNvSpPr/>
          <p:nvPr/>
        </p:nvSpPr>
        <p:spPr>
          <a:xfrm>
            <a:off x="2163762" y="4022725"/>
            <a:ext cx="304800" cy="304800"/>
          </a:xfrm>
          <a:prstGeom prst="roundRect">
            <a:avLst>
              <a:gd fmla="val 16667" name="adj"/>
            </a:avLst>
          </a:prstGeom>
          <a:noFill/>
          <a:ln cap="flat" cmpd="sng" w="19050">
            <a:solidFill>
              <a:srgbClr val="0000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3300"/>
              </a:buClr>
              <a:buSzPts val="1800"/>
              <a:buFont typeface="Tahoma"/>
              <a:buNone/>
            </a:pPr>
            <a:r>
              <a:rPr b="0" i="0" lang="en-US" sz="1800" u="none">
                <a:solidFill>
                  <a:srgbClr val="FF3300"/>
                </a:solidFill>
                <a:latin typeface="Tahoma"/>
                <a:ea typeface="Tahoma"/>
                <a:cs typeface="Tahoma"/>
                <a:sym typeface="Tahoma"/>
              </a:rPr>
              <a:t>2</a:t>
            </a:r>
            <a:endParaRPr/>
          </a:p>
        </p:txBody>
      </p:sp>
      <p:sp>
        <p:nvSpPr>
          <p:cNvPr id="1321" name="Google Shape;1321;p63"/>
          <p:cNvSpPr txBox="1"/>
          <p:nvPr/>
        </p:nvSpPr>
        <p:spPr>
          <a:xfrm>
            <a:off x="361950" y="1058862"/>
            <a:ext cx="32512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9900"/>
              </a:buClr>
              <a:buSzPts val="2400"/>
              <a:buFont typeface="Arial"/>
              <a:buNone/>
            </a:pPr>
            <a:r>
              <a:rPr b="0" i="0" lang="en-US" sz="2400" u="none">
                <a:solidFill>
                  <a:srgbClr val="009900"/>
                </a:solidFill>
                <a:latin typeface="Arial"/>
                <a:ea typeface="Arial"/>
                <a:cs typeface="Arial"/>
                <a:sym typeface="Arial"/>
              </a:rPr>
              <a:t>Merge-Sort(A, 0, 0)</a:t>
            </a:r>
            <a:endParaRPr/>
          </a:p>
        </p:txBody>
      </p:sp>
      <p:sp>
        <p:nvSpPr>
          <p:cNvPr id="1322" name="Google Shape;1322;p63"/>
          <p:cNvSpPr txBox="1"/>
          <p:nvPr/>
        </p:nvSpPr>
        <p:spPr>
          <a:xfrm>
            <a:off x="3133725" y="1035050"/>
            <a:ext cx="2220912"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9900"/>
              </a:buClr>
              <a:buSzPts val="2400"/>
              <a:buFont typeface="Arial"/>
              <a:buNone/>
            </a:pPr>
            <a:r>
              <a:rPr b="0" i="0" lang="en-US" sz="2400" u="none">
                <a:solidFill>
                  <a:srgbClr val="009900"/>
                </a:solidFill>
                <a:latin typeface="Arial"/>
                <a:ea typeface="Arial"/>
                <a:cs typeface="Arial"/>
                <a:sym typeface="Arial"/>
              </a:rPr>
              <a:t>, base case</a:t>
            </a:r>
            <a:endParaRPr/>
          </a:p>
        </p:txBody>
      </p:sp>
      <p:sp>
        <p:nvSpPr>
          <p:cNvPr id="1323" name="Google Shape;1323;p63"/>
          <p:cNvSpPr txBox="1"/>
          <p:nvPr/>
        </p:nvSpPr>
        <p:spPr>
          <a:xfrm>
            <a:off x="720725" y="1530350"/>
            <a:ext cx="4254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A:</a:t>
            </a:r>
            <a:endParaRPr/>
          </a:p>
        </p:txBody>
      </p:sp>
      <p:sp>
        <p:nvSpPr>
          <p:cNvPr id="1324" name="Google Shape;1324;p63"/>
          <p:cNvSpPr txBox="1"/>
          <p:nvPr/>
        </p:nvSpPr>
        <p:spPr>
          <a:xfrm>
            <a:off x="398462" y="319087"/>
            <a:ext cx="7543800" cy="584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2"/>
              </a:buClr>
              <a:buSzPts val="3100"/>
              <a:buFont typeface="Arial"/>
              <a:buNone/>
            </a:pPr>
            <a:r>
              <a:rPr b="0" i="0" lang="en-US" sz="3100" u="none">
                <a:solidFill>
                  <a:schemeClr val="dk2"/>
                </a:solidFill>
                <a:latin typeface="Arial"/>
                <a:ea typeface="Arial"/>
                <a:cs typeface="Arial"/>
                <a:sym typeface="Arial"/>
              </a:rPr>
              <a:t>Merge-Sort(A, 0, 7)</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8" name="Shape 1328"/>
        <p:cNvGrpSpPr/>
        <p:nvPr/>
      </p:nvGrpSpPr>
      <p:grpSpPr>
        <a:xfrm>
          <a:off x="0" y="0"/>
          <a:ext cx="0" cy="0"/>
          <a:chOff x="0" y="0"/>
          <a:chExt cx="0" cy="0"/>
        </a:xfrm>
      </p:grpSpPr>
      <p:cxnSp>
        <p:nvCxnSpPr>
          <p:cNvPr id="1329" name="Google Shape;1329;p64"/>
          <p:cNvCxnSpPr/>
          <p:nvPr/>
        </p:nvCxnSpPr>
        <p:spPr>
          <a:xfrm flipH="1" rot="10800000">
            <a:off x="1876425" y="3108325"/>
            <a:ext cx="750887" cy="835025"/>
          </a:xfrm>
          <a:prstGeom prst="straightConnector1">
            <a:avLst/>
          </a:prstGeom>
          <a:noFill/>
          <a:ln cap="flat" cmpd="sng" w="28575">
            <a:solidFill>
              <a:srgbClr val="0000FF"/>
            </a:solidFill>
            <a:prstDash val="solid"/>
            <a:miter lim="800000"/>
            <a:headEnd len="lg" w="lg" type="stealth"/>
            <a:tailEnd len="med" w="med" type="none"/>
          </a:ln>
        </p:spPr>
      </p:cxnSp>
      <p:cxnSp>
        <p:nvCxnSpPr>
          <p:cNvPr id="1330" name="Google Shape;1330;p64"/>
          <p:cNvCxnSpPr/>
          <p:nvPr/>
        </p:nvCxnSpPr>
        <p:spPr>
          <a:xfrm flipH="1" rot="10800000">
            <a:off x="1447800" y="4408487"/>
            <a:ext cx="428625" cy="606425"/>
          </a:xfrm>
          <a:prstGeom prst="straightConnector1">
            <a:avLst/>
          </a:prstGeom>
          <a:noFill/>
          <a:ln cap="flat" cmpd="sng" w="28575">
            <a:solidFill>
              <a:srgbClr val="0000FF"/>
            </a:solidFill>
            <a:prstDash val="solid"/>
            <a:miter lim="800000"/>
            <a:headEnd len="med" w="med" type="none"/>
            <a:tailEnd len="lg" w="lg" type="stealth"/>
          </a:ln>
        </p:spPr>
      </p:cxnSp>
      <p:sp>
        <p:nvSpPr>
          <p:cNvPr id="1331" name="Google Shape;1331;p64"/>
          <p:cNvSpPr/>
          <p:nvPr/>
        </p:nvSpPr>
        <p:spPr>
          <a:xfrm>
            <a:off x="1219200" y="2667000"/>
            <a:ext cx="2814637" cy="427037"/>
          </a:xfrm>
          <a:prstGeom prst="roundRect">
            <a:avLst>
              <a:gd fmla="val 16667" name="adj"/>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32" name="Google Shape;1332;p64"/>
          <p:cNvSpPr/>
          <p:nvPr/>
        </p:nvSpPr>
        <p:spPr>
          <a:xfrm>
            <a:off x="1219200" y="3962400"/>
            <a:ext cx="1314450" cy="427037"/>
          </a:xfrm>
          <a:prstGeom prst="roundRect">
            <a:avLst>
              <a:gd fmla="val 16667" name="adj"/>
            </a:avLst>
          </a:prstGeom>
          <a:no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33" name="Google Shape;1333;p64"/>
          <p:cNvSpPr/>
          <p:nvPr/>
        </p:nvSpPr>
        <p:spPr>
          <a:xfrm>
            <a:off x="1219200" y="5029200"/>
            <a:ext cx="457200" cy="427037"/>
          </a:xfrm>
          <a:prstGeom prst="roundRect">
            <a:avLst>
              <a:gd fmla="val 16667" name="adj"/>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1334" name="Google Shape;1334;p64"/>
          <p:cNvCxnSpPr/>
          <p:nvPr/>
        </p:nvCxnSpPr>
        <p:spPr>
          <a:xfrm flipH="1" rot="10800000">
            <a:off x="2627312" y="1973262"/>
            <a:ext cx="1677987" cy="679450"/>
          </a:xfrm>
          <a:prstGeom prst="straightConnector1">
            <a:avLst/>
          </a:prstGeom>
          <a:noFill/>
          <a:ln cap="flat" cmpd="sng" w="28575">
            <a:solidFill>
              <a:srgbClr val="0000FF"/>
            </a:solidFill>
            <a:prstDash val="solid"/>
            <a:miter lim="800000"/>
            <a:headEnd len="lg" w="lg" type="stealth"/>
            <a:tailEnd len="med" w="med" type="none"/>
          </a:ln>
        </p:spPr>
      </p:cxnSp>
      <p:sp>
        <p:nvSpPr>
          <p:cNvPr id="1335" name="Google Shape;1335;p64"/>
          <p:cNvSpPr/>
          <p:nvPr/>
        </p:nvSpPr>
        <p:spPr>
          <a:xfrm>
            <a:off x="1219200" y="1524000"/>
            <a:ext cx="6172200" cy="430212"/>
          </a:xfrm>
          <a:prstGeom prst="roundRect">
            <a:avLst>
              <a:gd fmla="val 16667" name="adj"/>
            </a:avLst>
          </a:prstGeom>
          <a:no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36" name="Google Shape;1336;p64"/>
          <p:cNvSpPr/>
          <p:nvPr/>
        </p:nvSpPr>
        <p:spPr>
          <a:xfrm>
            <a:off x="4632325" y="1584325"/>
            <a:ext cx="2667000" cy="304800"/>
          </a:xfrm>
          <a:prstGeom prst="roundRect">
            <a:avLst>
              <a:gd fmla="val 16667" name="adj"/>
            </a:avLst>
          </a:prstGeom>
          <a:noFill/>
          <a:ln cap="flat" cmpd="sng" w="19050">
            <a:solidFill>
              <a:srgbClr val="0000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3300"/>
              </a:buClr>
              <a:buSzPts val="1800"/>
              <a:buFont typeface="Tahoma"/>
              <a:buNone/>
            </a:pPr>
            <a:r>
              <a:rPr b="0" i="0" lang="en-US" sz="1800" u="none">
                <a:solidFill>
                  <a:srgbClr val="FF3300"/>
                </a:solidFill>
                <a:latin typeface="Tahoma"/>
                <a:ea typeface="Tahoma"/>
                <a:cs typeface="Tahoma"/>
                <a:sym typeface="Tahoma"/>
              </a:rPr>
              <a:t>3          7          5         1</a:t>
            </a:r>
            <a:endParaRPr/>
          </a:p>
        </p:txBody>
      </p:sp>
      <p:sp>
        <p:nvSpPr>
          <p:cNvPr id="1337" name="Google Shape;1337;p64"/>
          <p:cNvSpPr/>
          <p:nvPr/>
        </p:nvSpPr>
        <p:spPr>
          <a:xfrm>
            <a:off x="2835275" y="2713037"/>
            <a:ext cx="1143000" cy="320675"/>
          </a:xfrm>
          <a:prstGeom prst="roundRect">
            <a:avLst>
              <a:gd fmla="val 16667" name="adj"/>
            </a:avLst>
          </a:prstGeom>
          <a:noFill/>
          <a:ln cap="flat" cmpd="sng" w="19050">
            <a:solidFill>
              <a:srgbClr val="0000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3300"/>
              </a:buClr>
              <a:buSzPts val="1800"/>
              <a:buFont typeface="Tahoma"/>
              <a:buNone/>
            </a:pPr>
            <a:r>
              <a:rPr b="0" i="0" lang="en-US" sz="1800" u="none">
                <a:solidFill>
                  <a:srgbClr val="FF3300"/>
                </a:solidFill>
                <a:latin typeface="Tahoma"/>
                <a:ea typeface="Tahoma"/>
                <a:cs typeface="Tahoma"/>
                <a:sym typeface="Tahoma"/>
              </a:rPr>
              <a:t>8          4</a:t>
            </a:r>
            <a:endParaRPr/>
          </a:p>
        </p:txBody>
      </p:sp>
      <p:sp>
        <p:nvSpPr>
          <p:cNvPr id="1338" name="Google Shape;1338;p64"/>
          <p:cNvSpPr/>
          <p:nvPr/>
        </p:nvSpPr>
        <p:spPr>
          <a:xfrm>
            <a:off x="1309687" y="4037012"/>
            <a:ext cx="304800" cy="304800"/>
          </a:xfrm>
          <a:prstGeom prst="roundRect">
            <a:avLst>
              <a:gd fmla="val 16667" name="adj"/>
            </a:avLst>
          </a:prstGeom>
          <a:solidFill>
            <a:srgbClr val="009900"/>
          </a:solidFill>
          <a:ln cap="flat" cmpd="sng" w="19050">
            <a:solidFill>
              <a:srgbClr val="0000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3300"/>
              </a:buClr>
              <a:buSzPts val="1800"/>
              <a:buFont typeface="Tahoma"/>
              <a:buNone/>
            </a:pPr>
            <a:r>
              <a:rPr b="0" i="0" lang="en-US" sz="1800" u="none">
                <a:solidFill>
                  <a:srgbClr val="FF3300"/>
                </a:solidFill>
                <a:latin typeface="Tahoma"/>
                <a:ea typeface="Tahoma"/>
                <a:cs typeface="Tahoma"/>
                <a:sym typeface="Tahoma"/>
              </a:rPr>
              <a:t>6</a:t>
            </a:r>
            <a:endParaRPr/>
          </a:p>
        </p:txBody>
      </p:sp>
      <p:sp>
        <p:nvSpPr>
          <p:cNvPr id="1339" name="Google Shape;1339;p64"/>
          <p:cNvSpPr/>
          <p:nvPr/>
        </p:nvSpPr>
        <p:spPr>
          <a:xfrm>
            <a:off x="2163762" y="4022725"/>
            <a:ext cx="304800" cy="304800"/>
          </a:xfrm>
          <a:prstGeom prst="roundRect">
            <a:avLst>
              <a:gd fmla="val 16667" name="adj"/>
            </a:avLst>
          </a:prstGeom>
          <a:noFill/>
          <a:ln cap="flat" cmpd="sng" w="19050">
            <a:solidFill>
              <a:srgbClr val="0000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3300"/>
              </a:buClr>
              <a:buSzPts val="1800"/>
              <a:buFont typeface="Tahoma"/>
              <a:buNone/>
            </a:pPr>
            <a:r>
              <a:rPr b="0" i="0" lang="en-US" sz="1800" u="none">
                <a:solidFill>
                  <a:srgbClr val="FF3300"/>
                </a:solidFill>
                <a:latin typeface="Tahoma"/>
                <a:ea typeface="Tahoma"/>
                <a:cs typeface="Tahoma"/>
                <a:sym typeface="Tahoma"/>
              </a:rPr>
              <a:t>2</a:t>
            </a:r>
            <a:endParaRPr/>
          </a:p>
        </p:txBody>
      </p:sp>
      <p:sp>
        <p:nvSpPr>
          <p:cNvPr id="1340" name="Google Shape;1340;p64"/>
          <p:cNvSpPr txBox="1"/>
          <p:nvPr/>
        </p:nvSpPr>
        <p:spPr>
          <a:xfrm>
            <a:off x="361950" y="1058862"/>
            <a:ext cx="4833937"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9900"/>
              </a:buClr>
              <a:buSzPts val="2400"/>
              <a:buFont typeface="Arial"/>
              <a:buNone/>
            </a:pPr>
            <a:r>
              <a:rPr b="0" i="0" lang="en-US" sz="2400" u="none">
                <a:solidFill>
                  <a:srgbClr val="009900"/>
                </a:solidFill>
                <a:latin typeface="Arial"/>
                <a:ea typeface="Arial"/>
                <a:cs typeface="Arial"/>
                <a:sym typeface="Arial"/>
              </a:rPr>
              <a:t>Merge-Sort(A, 0, 0), return</a:t>
            </a:r>
            <a:endParaRPr/>
          </a:p>
        </p:txBody>
      </p:sp>
      <p:sp>
        <p:nvSpPr>
          <p:cNvPr id="1341" name="Google Shape;1341;p64"/>
          <p:cNvSpPr txBox="1"/>
          <p:nvPr/>
        </p:nvSpPr>
        <p:spPr>
          <a:xfrm>
            <a:off x="720725" y="1530350"/>
            <a:ext cx="4254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A:</a:t>
            </a:r>
            <a:endParaRPr/>
          </a:p>
        </p:txBody>
      </p:sp>
      <p:sp>
        <p:nvSpPr>
          <p:cNvPr id="1342" name="Google Shape;1342;p64"/>
          <p:cNvSpPr txBox="1"/>
          <p:nvPr/>
        </p:nvSpPr>
        <p:spPr>
          <a:xfrm>
            <a:off x="398462" y="319087"/>
            <a:ext cx="7543800" cy="584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2"/>
              </a:buClr>
              <a:buSzPts val="3100"/>
              <a:buFont typeface="Arial"/>
              <a:buNone/>
            </a:pPr>
            <a:r>
              <a:rPr b="0" i="0" lang="en-US" sz="3100" u="none">
                <a:solidFill>
                  <a:schemeClr val="dk2"/>
                </a:solidFill>
                <a:latin typeface="Arial"/>
                <a:ea typeface="Arial"/>
                <a:cs typeface="Arial"/>
                <a:sym typeface="Arial"/>
              </a:rPr>
              <a:t>Merge-Sort(A, 0, 7)</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6" name="Shape 1346"/>
        <p:cNvGrpSpPr/>
        <p:nvPr/>
      </p:nvGrpSpPr>
      <p:grpSpPr>
        <a:xfrm>
          <a:off x="0" y="0"/>
          <a:ext cx="0" cy="0"/>
          <a:chOff x="0" y="0"/>
          <a:chExt cx="0" cy="0"/>
        </a:xfrm>
      </p:grpSpPr>
      <p:cxnSp>
        <p:nvCxnSpPr>
          <p:cNvPr id="1347" name="Google Shape;1347;p65"/>
          <p:cNvCxnSpPr/>
          <p:nvPr/>
        </p:nvCxnSpPr>
        <p:spPr>
          <a:xfrm flipH="1" rot="10800000">
            <a:off x="1876425" y="3108325"/>
            <a:ext cx="750887" cy="839787"/>
          </a:xfrm>
          <a:prstGeom prst="straightConnector1">
            <a:avLst/>
          </a:prstGeom>
          <a:noFill/>
          <a:ln cap="flat" cmpd="sng" w="28575">
            <a:solidFill>
              <a:srgbClr val="0000FF"/>
            </a:solidFill>
            <a:prstDash val="solid"/>
            <a:miter lim="800000"/>
            <a:headEnd len="lg" w="lg" type="stealth"/>
            <a:tailEnd len="med" w="med" type="none"/>
          </a:ln>
        </p:spPr>
      </p:cxnSp>
      <p:cxnSp>
        <p:nvCxnSpPr>
          <p:cNvPr id="1348" name="Google Shape;1348;p65"/>
          <p:cNvCxnSpPr/>
          <p:nvPr/>
        </p:nvCxnSpPr>
        <p:spPr>
          <a:xfrm flipH="1" rot="10800000">
            <a:off x="1447800" y="4403725"/>
            <a:ext cx="428625" cy="611187"/>
          </a:xfrm>
          <a:prstGeom prst="straightConnector1">
            <a:avLst/>
          </a:prstGeom>
          <a:noFill/>
          <a:ln cap="flat" cmpd="sng" w="28575">
            <a:solidFill>
              <a:srgbClr val="0000FF"/>
            </a:solidFill>
            <a:prstDash val="solid"/>
            <a:miter lim="800000"/>
            <a:headEnd len="med" w="med" type="none"/>
            <a:tailEnd len="lg" w="lg" type="stealth"/>
          </a:ln>
        </p:spPr>
      </p:cxnSp>
      <p:cxnSp>
        <p:nvCxnSpPr>
          <p:cNvPr id="1349" name="Google Shape;1349;p65"/>
          <p:cNvCxnSpPr/>
          <p:nvPr/>
        </p:nvCxnSpPr>
        <p:spPr>
          <a:xfrm>
            <a:off x="1876425" y="4403725"/>
            <a:ext cx="438150" cy="606425"/>
          </a:xfrm>
          <a:prstGeom prst="straightConnector1">
            <a:avLst/>
          </a:prstGeom>
          <a:noFill/>
          <a:ln cap="flat" cmpd="sng" w="28575">
            <a:solidFill>
              <a:srgbClr val="0000FF"/>
            </a:solidFill>
            <a:prstDash val="solid"/>
            <a:miter lim="800000"/>
            <a:headEnd len="med" w="med" type="none"/>
            <a:tailEnd len="lg" w="lg" type="stealth"/>
          </a:ln>
        </p:spPr>
      </p:cxnSp>
      <p:sp>
        <p:nvSpPr>
          <p:cNvPr id="1350" name="Google Shape;1350;p65"/>
          <p:cNvSpPr/>
          <p:nvPr/>
        </p:nvSpPr>
        <p:spPr>
          <a:xfrm>
            <a:off x="1219200" y="2667000"/>
            <a:ext cx="2814637" cy="427037"/>
          </a:xfrm>
          <a:prstGeom prst="roundRect">
            <a:avLst>
              <a:gd fmla="val 16667" name="adj"/>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51" name="Google Shape;1351;p65"/>
          <p:cNvSpPr/>
          <p:nvPr/>
        </p:nvSpPr>
        <p:spPr>
          <a:xfrm>
            <a:off x="1219200" y="3962400"/>
            <a:ext cx="1314450" cy="427037"/>
          </a:xfrm>
          <a:prstGeom prst="roundRect">
            <a:avLst>
              <a:gd fmla="val 16667" name="adj"/>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52" name="Google Shape;1352;p65"/>
          <p:cNvSpPr/>
          <p:nvPr/>
        </p:nvSpPr>
        <p:spPr>
          <a:xfrm>
            <a:off x="1219200" y="5029200"/>
            <a:ext cx="457200" cy="427037"/>
          </a:xfrm>
          <a:prstGeom prst="roundRect">
            <a:avLst>
              <a:gd fmla="val 16667" name="adj"/>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53" name="Google Shape;1353;p65"/>
          <p:cNvSpPr/>
          <p:nvPr/>
        </p:nvSpPr>
        <p:spPr>
          <a:xfrm>
            <a:off x="2093912" y="5029200"/>
            <a:ext cx="439737" cy="427037"/>
          </a:xfrm>
          <a:prstGeom prst="roundRect">
            <a:avLst>
              <a:gd fmla="val 16667" name="adj"/>
            </a:avLst>
          </a:prstGeom>
          <a:no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1354" name="Google Shape;1354;p65"/>
          <p:cNvCxnSpPr/>
          <p:nvPr/>
        </p:nvCxnSpPr>
        <p:spPr>
          <a:xfrm flipH="1" rot="10800000">
            <a:off x="2627312" y="1973262"/>
            <a:ext cx="1677987" cy="679450"/>
          </a:xfrm>
          <a:prstGeom prst="straightConnector1">
            <a:avLst/>
          </a:prstGeom>
          <a:noFill/>
          <a:ln cap="flat" cmpd="sng" w="28575">
            <a:solidFill>
              <a:srgbClr val="0000FF"/>
            </a:solidFill>
            <a:prstDash val="solid"/>
            <a:miter lim="800000"/>
            <a:headEnd len="lg" w="lg" type="stealth"/>
            <a:tailEnd len="med" w="med" type="none"/>
          </a:ln>
        </p:spPr>
      </p:cxnSp>
      <p:sp>
        <p:nvSpPr>
          <p:cNvPr id="1355" name="Google Shape;1355;p65"/>
          <p:cNvSpPr/>
          <p:nvPr/>
        </p:nvSpPr>
        <p:spPr>
          <a:xfrm>
            <a:off x="1219200" y="1524000"/>
            <a:ext cx="6172200" cy="430212"/>
          </a:xfrm>
          <a:prstGeom prst="roundRect">
            <a:avLst>
              <a:gd fmla="val 16667" name="adj"/>
            </a:avLst>
          </a:prstGeom>
          <a:no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56" name="Google Shape;1356;p65"/>
          <p:cNvSpPr/>
          <p:nvPr/>
        </p:nvSpPr>
        <p:spPr>
          <a:xfrm>
            <a:off x="4632325" y="1584325"/>
            <a:ext cx="2667000" cy="304800"/>
          </a:xfrm>
          <a:prstGeom prst="roundRect">
            <a:avLst>
              <a:gd fmla="val 16667" name="adj"/>
            </a:avLst>
          </a:prstGeom>
          <a:noFill/>
          <a:ln cap="flat" cmpd="sng" w="19050">
            <a:solidFill>
              <a:srgbClr val="0000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3300"/>
              </a:buClr>
              <a:buSzPts val="1800"/>
              <a:buFont typeface="Tahoma"/>
              <a:buNone/>
            </a:pPr>
            <a:r>
              <a:rPr b="0" i="0" lang="en-US" sz="1800" u="none">
                <a:solidFill>
                  <a:srgbClr val="FF3300"/>
                </a:solidFill>
                <a:latin typeface="Tahoma"/>
                <a:ea typeface="Tahoma"/>
                <a:cs typeface="Tahoma"/>
                <a:sym typeface="Tahoma"/>
              </a:rPr>
              <a:t>3          7          5         1</a:t>
            </a:r>
            <a:endParaRPr/>
          </a:p>
        </p:txBody>
      </p:sp>
      <p:sp>
        <p:nvSpPr>
          <p:cNvPr id="1357" name="Google Shape;1357;p65"/>
          <p:cNvSpPr/>
          <p:nvPr/>
        </p:nvSpPr>
        <p:spPr>
          <a:xfrm>
            <a:off x="2835275" y="2713037"/>
            <a:ext cx="1143000" cy="320675"/>
          </a:xfrm>
          <a:prstGeom prst="roundRect">
            <a:avLst>
              <a:gd fmla="val 16667" name="adj"/>
            </a:avLst>
          </a:prstGeom>
          <a:noFill/>
          <a:ln cap="flat" cmpd="sng" w="19050">
            <a:solidFill>
              <a:srgbClr val="0000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3300"/>
              </a:buClr>
              <a:buSzPts val="1800"/>
              <a:buFont typeface="Tahoma"/>
              <a:buNone/>
            </a:pPr>
            <a:r>
              <a:rPr b="0" i="0" lang="en-US" sz="1800" u="none">
                <a:solidFill>
                  <a:srgbClr val="FF3300"/>
                </a:solidFill>
                <a:latin typeface="Tahoma"/>
                <a:ea typeface="Tahoma"/>
                <a:cs typeface="Tahoma"/>
                <a:sym typeface="Tahoma"/>
              </a:rPr>
              <a:t>8          4</a:t>
            </a:r>
            <a:endParaRPr/>
          </a:p>
        </p:txBody>
      </p:sp>
      <p:sp>
        <p:nvSpPr>
          <p:cNvPr id="1358" name="Google Shape;1358;p65"/>
          <p:cNvSpPr/>
          <p:nvPr/>
        </p:nvSpPr>
        <p:spPr>
          <a:xfrm>
            <a:off x="1309687" y="4037012"/>
            <a:ext cx="304800" cy="304800"/>
          </a:xfrm>
          <a:prstGeom prst="roundRect">
            <a:avLst>
              <a:gd fmla="val 16667" name="adj"/>
            </a:avLst>
          </a:prstGeom>
          <a:solidFill>
            <a:srgbClr val="009900"/>
          </a:solidFill>
          <a:ln cap="flat" cmpd="sng" w="19050">
            <a:solidFill>
              <a:srgbClr val="0000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3300"/>
              </a:buClr>
              <a:buSzPts val="1800"/>
              <a:buFont typeface="Tahoma"/>
              <a:buNone/>
            </a:pPr>
            <a:r>
              <a:rPr b="0" i="0" lang="en-US" sz="1800" u="none">
                <a:solidFill>
                  <a:srgbClr val="FF3300"/>
                </a:solidFill>
                <a:latin typeface="Tahoma"/>
                <a:ea typeface="Tahoma"/>
                <a:cs typeface="Tahoma"/>
                <a:sym typeface="Tahoma"/>
              </a:rPr>
              <a:t>6</a:t>
            </a:r>
            <a:endParaRPr/>
          </a:p>
        </p:txBody>
      </p:sp>
      <p:sp>
        <p:nvSpPr>
          <p:cNvPr id="1359" name="Google Shape;1359;p65"/>
          <p:cNvSpPr/>
          <p:nvPr/>
        </p:nvSpPr>
        <p:spPr>
          <a:xfrm>
            <a:off x="2178050" y="5103812"/>
            <a:ext cx="304800" cy="304800"/>
          </a:xfrm>
          <a:prstGeom prst="roundRect">
            <a:avLst>
              <a:gd fmla="val 16667" name="adj"/>
            </a:avLst>
          </a:prstGeom>
          <a:noFill/>
          <a:ln cap="flat" cmpd="sng" w="19050">
            <a:solidFill>
              <a:srgbClr val="0000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3300"/>
              </a:buClr>
              <a:buSzPts val="1800"/>
              <a:buFont typeface="Tahoma"/>
              <a:buNone/>
            </a:pPr>
            <a:r>
              <a:rPr b="0" i="0" lang="en-US" sz="1800" u="none">
                <a:solidFill>
                  <a:srgbClr val="FF3300"/>
                </a:solidFill>
                <a:latin typeface="Tahoma"/>
                <a:ea typeface="Tahoma"/>
                <a:cs typeface="Tahoma"/>
                <a:sym typeface="Tahoma"/>
              </a:rPr>
              <a:t>2</a:t>
            </a:r>
            <a:endParaRPr/>
          </a:p>
        </p:txBody>
      </p:sp>
      <p:sp>
        <p:nvSpPr>
          <p:cNvPr id="1360" name="Google Shape;1360;p65"/>
          <p:cNvSpPr txBox="1"/>
          <p:nvPr/>
        </p:nvSpPr>
        <p:spPr>
          <a:xfrm>
            <a:off x="361950" y="1058862"/>
            <a:ext cx="3106737"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9900"/>
              </a:buClr>
              <a:buSzPts val="2400"/>
              <a:buFont typeface="Arial"/>
              <a:buNone/>
            </a:pPr>
            <a:r>
              <a:rPr b="0" i="0" lang="en-US" sz="2400" u="none">
                <a:solidFill>
                  <a:srgbClr val="009900"/>
                </a:solidFill>
                <a:latin typeface="Arial"/>
                <a:ea typeface="Arial"/>
                <a:cs typeface="Arial"/>
                <a:sym typeface="Arial"/>
              </a:rPr>
              <a:t>Merge-Sort(A, 1, 1)</a:t>
            </a:r>
            <a:endParaRPr/>
          </a:p>
        </p:txBody>
      </p:sp>
      <p:sp>
        <p:nvSpPr>
          <p:cNvPr id="1361" name="Google Shape;1361;p65"/>
          <p:cNvSpPr txBox="1"/>
          <p:nvPr/>
        </p:nvSpPr>
        <p:spPr>
          <a:xfrm>
            <a:off x="3087687" y="1019175"/>
            <a:ext cx="2220912"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9900"/>
              </a:buClr>
              <a:buSzPts val="2400"/>
              <a:buFont typeface="Arial"/>
              <a:buNone/>
            </a:pPr>
            <a:r>
              <a:rPr b="0" i="0" lang="en-US" sz="2400" u="none">
                <a:solidFill>
                  <a:srgbClr val="009900"/>
                </a:solidFill>
                <a:latin typeface="Arial"/>
                <a:ea typeface="Arial"/>
                <a:cs typeface="Arial"/>
                <a:sym typeface="Arial"/>
              </a:rPr>
              <a:t>, base case</a:t>
            </a:r>
            <a:endParaRPr/>
          </a:p>
        </p:txBody>
      </p:sp>
      <p:sp>
        <p:nvSpPr>
          <p:cNvPr id="1362" name="Google Shape;1362;p65"/>
          <p:cNvSpPr txBox="1"/>
          <p:nvPr/>
        </p:nvSpPr>
        <p:spPr>
          <a:xfrm>
            <a:off x="720725" y="1530350"/>
            <a:ext cx="4254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A:</a:t>
            </a:r>
            <a:endParaRPr/>
          </a:p>
        </p:txBody>
      </p:sp>
      <p:sp>
        <p:nvSpPr>
          <p:cNvPr id="1363" name="Google Shape;1363;p65"/>
          <p:cNvSpPr txBox="1"/>
          <p:nvPr/>
        </p:nvSpPr>
        <p:spPr>
          <a:xfrm>
            <a:off x="398462" y="319087"/>
            <a:ext cx="7543800" cy="584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2"/>
              </a:buClr>
              <a:buSzPts val="3100"/>
              <a:buFont typeface="Arial"/>
              <a:buNone/>
            </a:pPr>
            <a:r>
              <a:rPr b="0" i="0" lang="en-US" sz="3100" u="none">
                <a:solidFill>
                  <a:schemeClr val="dk2"/>
                </a:solidFill>
                <a:latin typeface="Arial"/>
                <a:ea typeface="Arial"/>
                <a:cs typeface="Arial"/>
                <a:sym typeface="Arial"/>
              </a:rPr>
              <a:t>Merge-Sort(A, 0, 7)</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7" name="Shape 1367"/>
        <p:cNvGrpSpPr/>
        <p:nvPr/>
      </p:nvGrpSpPr>
      <p:grpSpPr>
        <a:xfrm>
          <a:off x="0" y="0"/>
          <a:ext cx="0" cy="0"/>
          <a:chOff x="0" y="0"/>
          <a:chExt cx="0" cy="0"/>
        </a:xfrm>
      </p:grpSpPr>
      <p:cxnSp>
        <p:nvCxnSpPr>
          <p:cNvPr id="1368" name="Google Shape;1368;p66"/>
          <p:cNvCxnSpPr/>
          <p:nvPr/>
        </p:nvCxnSpPr>
        <p:spPr>
          <a:xfrm flipH="1" rot="10800000">
            <a:off x="1876425" y="3108325"/>
            <a:ext cx="750887" cy="835025"/>
          </a:xfrm>
          <a:prstGeom prst="straightConnector1">
            <a:avLst/>
          </a:prstGeom>
          <a:noFill/>
          <a:ln cap="flat" cmpd="sng" w="28575">
            <a:solidFill>
              <a:srgbClr val="0000FF"/>
            </a:solidFill>
            <a:prstDash val="solid"/>
            <a:miter lim="800000"/>
            <a:headEnd len="lg" w="lg" type="stealth"/>
            <a:tailEnd len="med" w="med" type="none"/>
          </a:ln>
        </p:spPr>
      </p:cxnSp>
      <p:cxnSp>
        <p:nvCxnSpPr>
          <p:cNvPr id="1369" name="Google Shape;1369;p66"/>
          <p:cNvCxnSpPr/>
          <p:nvPr/>
        </p:nvCxnSpPr>
        <p:spPr>
          <a:xfrm flipH="1" rot="10800000">
            <a:off x="1447800" y="4408487"/>
            <a:ext cx="428625" cy="606425"/>
          </a:xfrm>
          <a:prstGeom prst="straightConnector1">
            <a:avLst/>
          </a:prstGeom>
          <a:noFill/>
          <a:ln cap="flat" cmpd="sng" w="28575">
            <a:solidFill>
              <a:srgbClr val="0000FF"/>
            </a:solidFill>
            <a:prstDash val="solid"/>
            <a:miter lim="800000"/>
            <a:headEnd len="med" w="med" type="none"/>
            <a:tailEnd len="lg" w="lg" type="stealth"/>
          </a:ln>
        </p:spPr>
      </p:cxnSp>
      <p:cxnSp>
        <p:nvCxnSpPr>
          <p:cNvPr id="1370" name="Google Shape;1370;p66"/>
          <p:cNvCxnSpPr/>
          <p:nvPr/>
        </p:nvCxnSpPr>
        <p:spPr>
          <a:xfrm>
            <a:off x="1876425" y="4408487"/>
            <a:ext cx="438150" cy="606425"/>
          </a:xfrm>
          <a:prstGeom prst="straightConnector1">
            <a:avLst/>
          </a:prstGeom>
          <a:noFill/>
          <a:ln cap="flat" cmpd="sng" w="28575">
            <a:solidFill>
              <a:srgbClr val="0000FF"/>
            </a:solidFill>
            <a:prstDash val="solid"/>
            <a:miter lim="800000"/>
            <a:headEnd len="lg" w="lg" type="stealth"/>
            <a:tailEnd len="med" w="med" type="none"/>
          </a:ln>
        </p:spPr>
      </p:cxnSp>
      <p:sp>
        <p:nvSpPr>
          <p:cNvPr id="1371" name="Google Shape;1371;p66"/>
          <p:cNvSpPr/>
          <p:nvPr/>
        </p:nvSpPr>
        <p:spPr>
          <a:xfrm>
            <a:off x="1219200" y="2667000"/>
            <a:ext cx="2814637" cy="427037"/>
          </a:xfrm>
          <a:prstGeom prst="roundRect">
            <a:avLst>
              <a:gd fmla="val 16667" name="adj"/>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72" name="Google Shape;1372;p66"/>
          <p:cNvSpPr/>
          <p:nvPr/>
        </p:nvSpPr>
        <p:spPr>
          <a:xfrm>
            <a:off x="1219200" y="3962400"/>
            <a:ext cx="1314450" cy="427037"/>
          </a:xfrm>
          <a:prstGeom prst="roundRect">
            <a:avLst>
              <a:gd fmla="val 16667" name="adj"/>
            </a:avLst>
          </a:prstGeom>
          <a:no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73" name="Google Shape;1373;p66"/>
          <p:cNvSpPr/>
          <p:nvPr/>
        </p:nvSpPr>
        <p:spPr>
          <a:xfrm>
            <a:off x="1219200" y="5029200"/>
            <a:ext cx="457200" cy="427037"/>
          </a:xfrm>
          <a:prstGeom prst="roundRect">
            <a:avLst>
              <a:gd fmla="val 16667" name="adj"/>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74" name="Google Shape;1374;p66"/>
          <p:cNvSpPr/>
          <p:nvPr/>
        </p:nvSpPr>
        <p:spPr>
          <a:xfrm>
            <a:off x="2093912" y="5029200"/>
            <a:ext cx="439737" cy="427037"/>
          </a:xfrm>
          <a:prstGeom prst="roundRect">
            <a:avLst>
              <a:gd fmla="val 16667" name="adj"/>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1375" name="Google Shape;1375;p66"/>
          <p:cNvCxnSpPr/>
          <p:nvPr/>
        </p:nvCxnSpPr>
        <p:spPr>
          <a:xfrm flipH="1" rot="10800000">
            <a:off x="2627312" y="1973262"/>
            <a:ext cx="1677987" cy="679450"/>
          </a:xfrm>
          <a:prstGeom prst="straightConnector1">
            <a:avLst/>
          </a:prstGeom>
          <a:noFill/>
          <a:ln cap="flat" cmpd="sng" w="28575">
            <a:solidFill>
              <a:srgbClr val="0000FF"/>
            </a:solidFill>
            <a:prstDash val="solid"/>
            <a:miter lim="800000"/>
            <a:headEnd len="lg" w="lg" type="stealth"/>
            <a:tailEnd len="med" w="med" type="none"/>
          </a:ln>
        </p:spPr>
      </p:cxnSp>
      <p:sp>
        <p:nvSpPr>
          <p:cNvPr id="1376" name="Google Shape;1376;p66"/>
          <p:cNvSpPr/>
          <p:nvPr/>
        </p:nvSpPr>
        <p:spPr>
          <a:xfrm>
            <a:off x="1219200" y="1524000"/>
            <a:ext cx="6172200" cy="430212"/>
          </a:xfrm>
          <a:prstGeom prst="roundRect">
            <a:avLst>
              <a:gd fmla="val 16667" name="adj"/>
            </a:avLst>
          </a:prstGeom>
          <a:no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77" name="Google Shape;1377;p66"/>
          <p:cNvSpPr/>
          <p:nvPr/>
        </p:nvSpPr>
        <p:spPr>
          <a:xfrm>
            <a:off x="4632325" y="1584325"/>
            <a:ext cx="2667000" cy="304800"/>
          </a:xfrm>
          <a:prstGeom prst="roundRect">
            <a:avLst>
              <a:gd fmla="val 16667" name="adj"/>
            </a:avLst>
          </a:prstGeom>
          <a:noFill/>
          <a:ln cap="flat" cmpd="sng" w="19050">
            <a:solidFill>
              <a:srgbClr val="0000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3300"/>
              </a:buClr>
              <a:buSzPts val="1800"/>
              <a:buFont typeface="Tahoma"/>
              <a:buNone/>
            </a:pPr>
            <a:r>
              <a:rPr b="0" i="0" lang="en-US" sz="1800" u="none">
                <a:solidFill>
                  <a:srgbClr val="FF3300"/>
                </a:solidFill>
                <a:latin typeface="Tahoma"/>
                <a:ea typeface="Tahoma"/>
                <a:cs typeface="Tahoma"/>
                <a:sym typeface="Tahoma"/>
              </a:rPr>
              <a:t>3          7          5         1</a:t>
            </a:r>
            <a:endParaRPr/>
          </a:p>
        </p:txBody>
      </p:sp>
      <p:sp>
        <p:nvSpPr>
          <p:cNvPr id="1378" name="Google Shape;1378;p66"/>
          <p:cNvSpPr/>
          <p:nvPr/>
        </p:nvSpPr>
        <p:spPr>
          <a:xfrm>
            <a:off x="2835275" y="2713037"/>
            <a:ext cx="1143000" cy="320675"/>
          </a:xfrm>
          <a:prstGeom prst="roundRect">
            <a:avLst>
              <a:gd fmla="val 16667" name="adj"/>
            </a:avLst>
          </a:prstGeom>
          <a:noFill/>
          <a:ln cap="flat" cmpd="sng" w="19050">
            <a:solidFill>
              <a:srgbClr val="0000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3300"/>
              </a:buClr>
              <a:buSzPts val="1800"/>
              <a:buFont typeface="Tahoma"/>
              <a:buNone/>
            </a:pPr>
            <a:r>
              <a:rPr b="0" i="0" lang="en-US" sz="1800" u="none">
                <a:solidFill>
                  <a:srgbClr val="FF3300"/>
                </a:solidFill>
                <a:latin typeface="Tahoma"/>
                <a:ea typeface="Tahoma"/>
                <a:cs typeface="Tahoma"/>
                <a:sym typeface="Tahoma"/>
              </a:rPr>
              <a:t>8          4</a:t>
            </a:r>
            <a:endParaRPr/>
          </a:p>
        </p:txBody>
      </p:sp>
      <p:sp>
        <p:nvSpPr>
          <p:cNvPr id="1379" name="Google Shape;1379;p66"/>
          <p:cNvSpPr/>
          <p:nvPr/>
        </p:nvSpPr>
        <p:spPr>
          <a:xfrm>
            <a:off x="1309687" y="4037012"/>
            <a:ext cx="304800" cy="304800"/>
          </a:xfrm>
          <a:prstGeom prst="roundRect">
            <a:avLst>
              <a:gd fmla="val 16667" name="adj"/>
            </a:avLst>
          </a:prstGeom>
          <a:solidFill>
            <a:srgbClr val="009900"/>
          </a:solidFill>
          <a:ln cap="flat" cmpd="sng" w="19050">
            <a:solidFill>
              <a:srgbClr val="0000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3300"/>
              </a:buClr>
              <a:buSzPts val="1800"/>
              <a:buFont typeface="Tahoma"/>
              <a:buNone/>
            </a:pPr>
            <a:r>
              <a:rPr b="0" i="0" lang="en-US" sz="1800" u="none">
                <a:solidFill>
                  <a:srgbClr val="FF3300"/>
                </a:solidFill>
                <a:latin typeface="Tahoma"/>
                <a:ea typeface="Tahoma"/>
                <a:cs typeface="Tahoma"/>
                <a:sym typeface="Tahoma"/>
              </a:rPr>
              <a:t>6</a:t>
            </a:r>
            <a:endParaRPr/>
          </a:p>
        </p:txBody>
      </p:sp>
      <p:sp>
        <p:nvSpPr>
          <p:cNvPr id="1380" name="Google Shape;1380;p66"/>
          <p:cNvSpPr/>
          <p:nvPr/>
        </p:nvSpPr>
        <p:spPr>
          <a:xfrm>
            <a:off x="2162175" y="4021137"/>
            <a:ext cx="304800" cy="304800"/>
          </a:xfrm>
          <a:prstGeom prst="roundRect">
            <a:avLst>
              <a:gd fmla="val 16667" name="adj"/>
            </a:avLst>
          </a:prstGeom>
          <a:solidFill>
            <a:srgbClr val="009900"/>
          </a:solidFill>
          <a:ln cap="flat" cmpd="sng" w="19050">
            <a:solidFill>
              <a:srgbClr val="0000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3300"/>
              </a:buClr>
              <a:buSzPts val="1800"/>
              <a:buFont typeface="Tahoma"/>
              <a:buNone/>
            </a:pPr>
            <a:r>
              <a:rPr b="0" i="0" lang="en-US" sz="1800" u="none">
                <a:solidFill>
                  <a:srgbClr val="FF3300"/>
                </a:solidFill>
                <a:latin typeface="Tahoma"/>
                <a:ea typeface="Tahoma"/>
                <a:cs typeface="Tahoma"/>
                <a:sym typeface="Tahoma"/>
              </a:rPr>
              <a:t>2</a:t>
            </a:r>
            <a:endParaRPr/>
          </a:p>
        </p:txBody>
      </p:sp>
      <p:sp>
        <p:nvSpPr>
          <p:cNvPr id="1381" name="Google Shape;1381;p66"/>
          <p:cNvSpPr txBox="1"/>
          <p:nvPr/>
        </p:nvSpPr>
        <p:spPr>
          <a:xfrm>
            <a:off x="361950" y="1058862"/>
            <a:ext cx="4557712"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9900"/>
              </a:buClr>
              <a:buSzPts val="2400"/>
              <a:buFont typeface="Arial"/>
              <a:buNone/>
            </a:pPr>
            <a:r>
              <a:rPr b="0" i="0" lang="en-US" sz="2400" u="none">
                <a:solidFill>
                  <a:srgbClr val="009900"/>
                </a:solidFill>
                <a:latin typeface="Arial"/>
                <a:ea typeface="Arial"/>
                <a:cs typeface="Arial"/>
                <a:sym typeface="Arial"/>
              </a:rPr>
              <a:t>Merge-Sort(A, 1, 1), return</a:t>
            </a:r>
            <a:endParaRPr/>
          </a:p>
        </p:txBody>
      </p:sp>
      <p:sp>
        <p:nvSpPr>
          <p:cNvPr id="1382" name="Google Shape;1382;p66"/>
          <p:cNvSpPr txBox="1"/>
          <p:nvPr/>
        </p:nvSpPr>
        <p:spPr>
          <a:xfrm>
            <a:off x="720725" y="1530350"/>
            <a:ext cx="4254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A:</a:t>
            </a:r>
            <a:endParaRPr/>
          </a:p>
        </p:txBody>
      </p:sp>
      <p:sp>
        <p:nvSpPr>
          <p:cNvPr id="1383" name="Google Shape;1383;p66"/>
          <p:cNvSpPr txBox="1"/>
          <p:nvPr/>
        </p:nvSpPr>
        <p:spPr>
          <a:xfrm>
            <a:off x="398462" y="319087"/>
            <a:ext cx="7543800" cy="584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2"/>
              </a:buClr>
              <a:buSzPts val="3100"/>
              <a:buFont typeface="Arial"/>
              <a:buNone/>
            </a:pPr>
            <a:r>
              <a:rPr b="0" i="0" lang="en-US" sz="3100" u="none">
                <a:solidFill>
                  <a:schemeClr val="dk2"/>
                </a:solidFill>
                <a:latin typeface="Arial"/>
                <a:ea typeface="Arial"/>
                <a:cs typeface="Arial"/>
                <a:sym typeface="Arial"/>
              </a:rPr>
              <a:t>Merge-Sort(A, 0, 7)</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7" name="Shape 1387"/>
        <p:cNvGrpSpPr/>
        <p:nvPr/>
      </p:nvGrpSpPr>
      <p:grpSpPr>
        <a:xfrm>
          <a:off x="0" y="0"/>
          <a:ext cx="0" cy="0"/>
          <a:chOff x="0" y="0"/>
          <a:chExt cx="0" cy="0"/>
        </a:xfrm>
      </p:grpSpPr>
      <p:cxnSp>
        <p:nvCxnSpPr>
          <p:cNvPr id="1388" name="Google Shape;1388;p67"/>
          <p:cNvCxnSpPr/>
          <p:nvPr/>
        </p:nvCxnSpPr>
        <p:spPr>
          <a:xfrm flipH="1" rot="10800000">
            <a:off x="1876425" y="3108325"/>
            <a:ext cx="750887" cy="835025"/>
          </a:xfrm>
          <a:prstGeom prst="straightConnector1">
            <a:avLst/>
          </a:prstGeom>
          <a:noFill/>
          <a:ln cap="flat" cmpd="sng" w="28575">
            <a:solidFill>
              <a:srgbClr val="0000FF"/>
            </a:solidFill>
            <a:prstDash val="solid"/>
            <a:miter lim="800000"/>
            <a:headEnd len="lg" w="lg" type="stealth"/>
            <a:tailEnd len="med" w="med" type="none"/>
          </a:ln>
        </p:spPr>
      </p:cxnSp>
      <p:cxnSp>
        <p:nvCxnSpPr>
          <p:cNvPr id="1389" name="Google Shape;1389;p67"/>
          <p:cNvCxnSpPr/>
          <p:nvPr/>
        </p:nvCxnSpPr>
        <p:spPr>
          <a:xfrm flipH="1" rot="10800000">
            <a:off x="1447800" y="4408487"/>
            <a:ext cx="428625" cy="606425"/>
          </a:xfrm>
          <a:prstGeom prst="straightConnector1">
            <a:avLst/>
          </a:prstGeom>
          <a:noFill/>
          <a:ln cap="flat" cmpd="sng" w="28575">
            <a:solidFill>
              <a:srgbClr val="0000FF"/>
            </a:solidFill>
            <a:prstDash val="solid"/>
            <a:miter lim="800000"/>
            <a:headEnd len="med" w="med" type="none"/>
            <a:tailEnd len="lg" w="lg" type="stealth"/>
          </a:ln>
        </p:spPr>
      </p:cxnSp>
      <p:cxnSp>
        <p:nvCxnSpPr>
          <p:cNvPr id="1390" name="Google Shape;1390;p67"/>
          <p:cNvCxnSpPr/>
          <p:nvPr/>
        </p:nvCxnSpPr>
        <p:spPr>
          <a:xfrm>
            <a:off x="1876425" y="4408487"/>
            <a:ext cx="438150" cy="606425"/>
          </a:xfrm>
          <a:prstGeom prst="straightConnector1">
            <a:avLst/>
          </a:prstGeom>
          <a:noFill/>
          <a:ln cap="flat" cmpd="sng" w="28575">
            <a:solidFill>
              <a:srgbClr val="0000FF"/>
            </a:solidFill>
            <a:prstDash val="solid"/>
            <a:miter lim="800000"/>
            <a:headEnd len="lg" w="lg" type="stealth"/>
            <a:tailEnd len="med" w="med" type="none"/>
          </a:ln>
        </p:spPr>
      </p:cxnSp>
      <p:sp>
        <p:nvSpPr>
          <p:cNvPr id="1391" name="Google Shape;1391;p67"/>
          <p:cNvSpPr/>
          <p:nvPr/>
        </p:nvSpPr>
        <p:spPr>
          <a:xfrm>
            <a:off x="1219200" y="2667000"/>
            <a:ext cx="2814637" cy="427037"/>
          </a:xfrm>
          <a:prstGeom prst="roundRect">
            <a:avLst>
              <a:gd fmla="val 16667" name="adj"/>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92" name="Google Shape;1392;p67"/>
          <p:cNvSpPr/>
          <p:nvPr/>
        </p:nvSpPr>
        <p:spPr>
          <a:xfrm>
            <a:off x="1219200" y="3962400"/>
            <a:ext cx="1314450" cy="427037"/>
          </a:xfrm>
          <a:prstGeom prst="roundRect">
            <a:avLst>
              <a:gd fmla="val 16667" name="adj"/>
            </a:avLst>
          </a:prstGeom>
          <a:no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93" name="Google Shape;1393;p67"/>
          <p:cNvSpPr/>
          <p:nvPr/>
        </p:nvSpPr>
        <p:spPr>
          <a:xfrm>
            <a:off x="1219200" y="5029200"/>
            <a:ext cx="457200" cy="427037"/>
          </a:xfrm>
          <a:prstGeom prst="roundRect">
            <a:avLst>
              <a:gd fmla="val 16667" name="adj"/>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94" name="Google Shape;1394;p67"/>
          <p:cNvSpPr/>
          <p:nvPr/>
        </p:nvSpPr>
        <p:spPr>
          <a:xfrm>
            <a:off x="2093912" y="5029200"/>
            <a:ext cx="439737" cy="427037"/>
          </a:xfrm>
          <a:prstGeom prst="roundRect">
            <a:avLst>
              <a:gd fmla="val 16667" name="adj"/>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1395" name="Google Shape;1395;p67"/>
          <p:cNvCxnSpPr/>
          <p:nvPr/>
        </p:nvCxnSpPr>
        <p:spPr>
          <a:xfrm flipH="1" rot="10800000">
            <a:off x="2627312" y="1973262"/>
            <a:ext cx="1677987" cy="679450"/>
          </a:xfrm>
          <a:prstGeom prst="straightConnector1">
            <a:avLst/>
          </a:prstGeom>
          <a:noFill/>
          <a:ln cap="flat" cmpd="sng" w="28575">
            <a:solidFill>
              <a:srgbClr val="0000FF"/>
            </a:solidFill>
            <a:prstDash val="solid"/>
            <a:miter lim="800000"/>
            <a:headEnd len="lg" w="lg" type="stealth"/>
            <a:tailEnd len="med" w="med" type="none"/>
          </a:ln>
        </p:spPr>
      </p:cxnSp>
      <p:sp>
        <p:nvSpPr>
          <p:cNvPr id="1396" name="Google Shape;1396;p67"/>
          <p:cNvSpPr/>
          <p:nvPr/>
        </p:nvSpPr>
        <p:spPr>
          <a:xfrm>
            <a:off x="1219200" y="1524000"/>
            <a:ext cx="6172200" cy="430212"/>
          </a:xfrm>
          <a:prstGeom prst="roundRect">
            <a:avLst>
              <a:gd fmla="val 16667" name="adj"/>
            </a:avLst>
          </a:prstGeom>
          <a:no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97" name="Google Shape;1397;p67"/>
          <p:cNvSpPr/>
          <p:nvPr/>
        </p:nvSpPr>
        <p:spPr>
          <a:xfrm>
            <a:off x="4632325" y="1584325"/>
            <a:ext cx="2667000" cy="304800"/>
          </a:xfrm>
          <a:prstGeom prst="roundRect">
            <a:avLst>
              <a:gd fmla="val 16667" name="adj"/>
            </a:avLst>
          </a:prstGeom>
          <a:noFill/>
          <a:ln cap="flat" cmpd="sng" w="19050">
            <a:solidFill>
              <a:srgbClr val="0000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3300"/>
              </a:buClr>
              <a:buSzPts val="1800"/>
              <a:buFont typeface="Tahoma"/>
              <a:buNone/>
            </a:pPr>
            <a:r>
              <a:rPr b="0" i="0" lang="en-US" sz="1800" u="none">
                <a:solidFill>
                  <a:srgbClr val="FF3300"/>
                </a:solidFill>
                <a:latin typeface="Tahoma"/>
                <a:ea typeface="Tahoma"/>
                <a:cs typeface="Tahoma"/>
                <a:sym typeface="Tahoma"/>
              </a:rPr>
              <a:t>3          7          5         1</a:t>
            </a:r>
            <a:endParaRPr/>
          </a:p>
        </p:txBody>
      </p:sp>
      <p:sp>
        <p:nvSpPr>
          <p:cNvPr id="1398" name="Google Shape;1398;p67"/>
          <p:cNvSpPr/>
          <p:nvPr/>
        </p:nvSpPr>
        <p:spPr>
          <a:xfrm>
            <a:off x="2835275" y="2713037"/>
            <a:ext cx="1143000" cy="320675"/>
          </a:xfrm>
          <a:prstGeom prst="roundRect">
            <a:avLst>
              <a:gd fmla="val 16667" name="adj"/>
            </a:avLst>
          </a:prstGeom>
          <a:noFill/>
          <a:ln cap="flat" cmpd="sng" w="19050">
            <a:solidFill>
              <a:srgbClr val="0000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3300"/>
              </a:buClr>
              <a:buSzPts val="1800"/>
              <a:buFont typeface="Tahoma"/>
              <a:buNone/>
            </a:pPr>
            <a:r>
              <a:rPr b="0" i="0" lang="en-US" sz="1800" u="none">
                <a:solidFill>
                  <a:srgbClr val="FF3300"/>
                </a:solidFill>
                <a:latin typeface="Tahoma"/>
                <a:ea typeface="Tahoma"/>
                <a:cs typeface="Tahoma"/>
                <a:sym typeface="Tahoma"/>
              </a:rPr>
              <a:t>8          4</a:t>
            </a:r>
            <a:endParaRPr/>
          </a:p>
        </p:txBody>
      </p:sp>
      <p:sp>
        <p:nvSpPr>
          <p:cNvPr id="1399" name="Google Shape;1399;p67"/>
          <p:cNvSpPr/>
          <p:nvPr/>
        </p:nvSpPr>
        <p:spPr>
          <a:xfrm>
            <a:off x="1281112" y="4008437"/>
            <a:ext cx="1143000" cy="320675"/>
          </a:xfrm>
          <a:prstGeom prst="roundRect">
            <a:avLst>
              <a:gd fmla="val 16667" name="adj"/>
            </a:avLst>
          </a:prstGeom>
          <a:solidFill>
            <a:srgbClr val="009900"/>
          </a:solidFill>
          <a:ln cap="flat" cmpd="sng" w="19050">
            <a:solidFill>
              <a:srgbClr val="0000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3300"/>
              </a:buClr>
              <a:buSzPts val="1800"/>
              <a:buFont typeface="Tahoma"/>
              <a:buNone/>
            </a:pPr>
            <a:r>
              <a:rPr b="0" i="0" lang="en-US" sz="1800" u="none">
                <a:solidFill>
                  <a:srgbClr val="FF3300"/>
                </a:solidFill>
                <a:latin typeface="Tahoma"/>
                <a:ea typeface="Tahoma"/>
                <a:cs typeface="Tahoma"/>
                <a:sym typeface="Tahoma"/>
              </a:rPr>
              <a:t>2          6</a:t>
            </a:r>
            <a:endParaRPr/>
          </a:p>
        </p:txBody>
      </p:sp>
      <p:sp>
        <p:nvSpPr>
          <p:cNvPr id="1400" name="Google Shape;1400;p67"/>
          <p:cNvSpPr txBox="1"/>
          <p:nvPr/>
        </p:nvSpPr>
        <p:spPr>
          <a:xfrm>
            <a:off x="361950" y="1058862"/>
            <a:ext cx="3730625"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9900"/>
              </a:buClr>
              <a:buSzPts val="2400"/>
              <a:buFont typeface="Arial"/>
              <a:buNone/>
            </a:pPr>
            <a:r>
              <a:rPr b="0" i="0" lang="en-US" sz="2400" u="none">
                <a:solidFill>
                  <a:srgbClr val="009900"/>
                </a:solidFill>
                <a:latin typeface="Arial"/>
                <a:ea typeface="Arial"/>
                <a:cs typeface="Arial"/>
                <a:sym typeface="Arial"/>
              </a:rPr>
              <a:t>Merge(A, 0, 0, 1)</a:t>
            </a:r>
            <a:endParaRPr/>
          </a:p>
        </p:txBody>
      </p:sp>
      <p:sp>
        <p:nvSpPr>
          <p:cNvPr id="1401" name="Google Shape;1401;p67"/>
          <p:cNvSpPr txBox="1"/>
          <p:nvPr/>
        </p:nvSpPr>
        <p:spPr>
          <a:xfrm>
            <a:off x="720725" y="1530350"/>
            <a:ext cx="4254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A:</a:t>
            </a:r>
            <a:endParaRPr/>
          </a:p>
        </p:txBody>
      </p:sp>
      <p:sp>
        <p:nvSpPr>
          <p:cNvPr id="1402" name="Google Shape;1402;p67"/>
          <p:cNvSpPr txBox="1"/>
          <p:nvPr/>
        </p:nvSpPr>
        <p:spPr>
          <a:xfrm>
            <a:off x="398462" y="319087"/>
            <a:ext cx="7543800" cy="584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2"/>
              </a:buClr>
              <a:buSzPts val="3100"/>
              <a:buFont typeface="Arial"/>
              <a:buNone/>
            </a:pPr>
            <a:r>
              <a:rPr b="0" i="0" lang="en-US" sz="3100" u="none">
                <a:solidFill>
                  <a:schemeClr val="dk2"/>
                </a:solidFill>
                <a:latin typeface="Arial"/>
                <a:ea typeface="Arial"/>
                <a:cs typeface="Arial"/>
                <a:sym typeface="Arial"/>
              </a:rPr>
              <a:t>Merge-Sort(A, 0, 7)</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6" name="Shape 1406"/>
        <p:cNvGrpSpPr/>
        <p:nvPr/>
      </p:nvGrpSpPr>
      <p:grpSpPr>
        <a:xfrm>
          <a:off x="0" y="0"/>
          <a:ext cx="0" cy="0"/>
          <a:chOff x="0" y="0"/>
          <a:chExt cx="0" cy="0"/>
        </a:xfrm>
      </p:grpSpPr>
      <p:cxnSp>
        <p:nvCxnSpPr>
          <p:cNvPr id="1407" name="Google Shape;1407;p68"/>
          <p:cNvCxnSpPr/>
          <p:nvPr/>
        </p:nvCxnSpPr>
        <p:spPr>
          <a:xfrm flipH="1" rot="10800000">
            <a:off x="1876425" y="3113087"/>
            <a:ext cx="750887" cy="835025"/>
          </a:xfrm>
          <a:prstGeom prst="straightConnector1">
            <a:avLst/>
          </a:prstGeom>
          <a:noFill/>
          <a:ln cap="flat" cmpd="sng" w="28575">
            <a:solidFill>
              <a:srgbClr val="0000FF"/>
            </a:solidFill>
            <a:prstDash val="solid"/>
            <a:miter lim="800000"/>
            <a:headEnd len="med" w="med" type="none"/>
            <a:tailEnd len="lg" w="lg" type="stealth"/>
          </a:ln>
        </p:spPr>
      </p:cxnSp>
      <p:cxnSp>
        <p:nvCxnSpPr>
          <p:cNvPr id="1408" name="Google Shape;1408;p68"/>
          <p:cNvCxnSpPr/>
          <p:nvPr/>
        </p:nvCxnSpPr>
        <p:spPr>
          <a:xfrm flipH="1" rot="10800000">
            <a:off x="1447800" y="4403725"/>
            <a:ext cx="428625" cy="611187"/>
          </a:xfrm>
          <a:prstGeom prst="straightConnector1">
            <a:avLst/>
          </a:prstGeom>
          <a:noFill/>
          <a:ln cap="flat" cmpd="sng" w="28575">
            <a:solidFill>
              <a:srgbClr val="0000FF"/>
            </a:solidFill>
            <a:prstDash val="solid"/>
            <a:miter lim="800000"/>
            <a:headEnd len="med" w="med" type="none"/>
            <a:tailEnd len="lg" w="lg" type="stealth"/>
          </a:ln>
        </p:spPr>
      </p:cxnSp>
      <p:cxnSp>
        <p:nvCxnSpPr>
          <p:cNvPr id="1409" name="Google Shape;1409;p68"/>
          <p:cNvCxnSpPr/>
          <p:nvPr/>
        </p:nvCxnSpPr>
        <p:spPr>
          <a:xfrm>
            <a:off x="1876425" y="4403725"/>
            <a:ext cx="438150" cy="611187"/>
          </a:xfrm>
          <a:prstGeom prst="straightConnector1">
            <a:avLst/>
          </a:prstGeom>
          <a:noFill/>
          <a:ln cap="flat" cmpd="sng" w="28575">
            <a:solidFill>
              <a:srgbClr val="0000FF"/>
            </a:solidFill>
            <a:prstDash val="solid"/>
            <a:miter lim="800000"/>
            <a:headEnd len="lg" w="lg" type="stealth"/>
            <a:tailEnd len="med" w="med" type="none"/>
          </a:ln>
        </p:spPr>
      </p:cxnSp>
      <p:sp>
        <p:nvSpPr>
          <p:cNvPr id="1410" name="Google Shape;1410;p68"/>
          <p:cNvSpPr/>
          <p:nvPr/>
        </p:nvSpPr>
        <p:spPr>
          <a:xfrm>
            <a:off x="1219200" y="2667000"/>
            <a:ext cx="2814637" cy="427037"/>
          </a:xfrm>
          <a:prstGeom prst="roundRect">
            <a:avLst>
              <a:gd fmla="val 16667" name="adj"/>
            </a:avLst>
          </a:prstGeom>
          <a:no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411" name="Google Shape;1411;p68"/>
          <p:cNvSpPr/>
          <p:nvPr/>
        </p:nvSpPr>
        <p:spPr>
          <a:xfrm>
            <a:off x="1219200" y="3962400"/>
            <a:ext cx="1314450" cy="427037"/>
          </a:xfrm>
          <a:prstGeom prst="roundRect">
            <a:avLst>
              <a:gd fmla="val 16667" name="adj"/>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412" name="Google Shape;1412;p68"/>
          <p:cNvSpPr/>
          <p:nvPr/>
        </p:nvSpPr>
        <p:spPr>
          <a:xfrm>
            <a:off x="1219200" y="5029200"/>
            <a:ext cx="457200" cy="427037"/>
          </a:xfrm>
          <a:prstGeom prst="roundRect">
            <a:avLst>
              <a:gd fmla="val 16667" name="adj"/>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413" name="Google Shape;1413;p68"/>
          <p:cNvSpPr/>
          <p:nvPr/>
        </p:nvSpPr>
        <p:spPr>
          <a:xfrm>
            <a:off x="2093912" y="5029200"/>
            <a:ext cx="439737" cy="427037"/>
          </a:xfrm>
          <a:prstGeom prst="roundRect">
            <a:avLst>
              <a:gd fmla="val 16667" name="adj"/>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1414" name="Google Shape;1414;p68"/>
          <p:cNvCxnSpPr/>
          <p:nvPr/>
        </p:nvCxnSpPr>
        <p:spPr>
          <a:xfrm flipH="1" rot="10800000">
            <a:off x="2627312" y="1973262"/>
            <a:ext cx="1677987" cy="674687"/>
          </a:xfrm>
          <a:prstGeom prst="straightConnector1">
            <a:avLst/>
          </a:prstGeom>
          <a:noFill/>
          <a:ln cap="flat" cmpd="sng" w="28575">
            <a:solidFill>
              <a:srgbClr val="0000FF"/>
            </a:solidFill>
            <a:prstDash val="solid"/>
            <a:miter lim="800000"/>
            <a:headEnd len="lg" w="lg" type="stealth"/>
            <a:tailEnd len="med" w="med" type="none"/>
          </a:ln>
        </p:spPr>
      </p:cxnSp>
      <p:sp>
        <p:nvSpPr>
          <p:cNvPr id="1415" name="Google Shape;1415;p68"/>
          <p:cNvSpPr/>
          <p:nvPr/>
        </p:nvSpPr>
        <p:spPr>
          <a:xfrm>
            <a:off x="1219200" y="1524000"/>
            <a:ext cx="6172200" cy="430212"/>
          </a:xfrm>
          <a:prstGeom prst="roundRect">
            <a:avLst>
              <a:gd fmla="val 16667" name="adj"/>
            </a:avLst>
          </a:prstGeom>
          <a:no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416" name="Google Shape;1416;p68"/>
          <p:cNvSpPr/>
          <p:nvPr/>
        </p:nvSpPr>
        <p:spPr>
          <a:xfrm>
            <a:off x="4632325" y="1584325"/>
            <a:ext cx="2667000" cy="304800"/>
          </a:xfrm>
          <a:prstGeom prst="roundRect">
            <a:avLst>
              <a:gd fmla="val 16667" name="adj"/>
            </a:avLst>
          </a:prstGeom>
          <a:noFill/>
          <a:ln cap="flat" cmpd="sng" w="19050">
            <a:solidFill>
              <a:srgbClr val="0000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3300"/>
              </a:buClr>
              <a:buSzPts val="1800"/>
              <a:buFont typeface="Tahoma"/>
              <a:buNone/>
            </a:pPr>
            <a:r>
              <a:rPr b="0" i="0" lang="en-US" sz="1800" u="none">
                <a:solidFill>
                  <a:srgbClr val="FF3300"/>
                </a:solidFill>
                <a:latin typeface="Tahoma"/>
                <a:ea typeface="Tahoma"/>
                <a:cs typeface="Tahoma"/>
                <a:sym typeface="Tahoma"/>
              </a:rPr>
              <a:t>3          7          5         1</a:t>
            </a:r>
            <a:endParaRPr/>
          </a:p>
        </p:txBody>
      </p:sp>
      <p:sp>
        <p:nvSpPr>
          <p:cNvPr id="1417" name="Google Shape;1417;p68"/>
          <p:cNvSpPr/>
          <p:nvPr/>
        </p:nvSpPr>
        <p:spPr>
          <a:xfrm>
            <a:off x="2835275" y="2713037"/>
            <a:ext cx="1143000" cy="320675"/>
          </a:xfrm>
          <a:prstGeom prst="roundRect">
            <a:avLst>
              <a:gd fmla="val 16667" name="adj"/>
            </a:avLst>
          </a:prstGeom>
          <a:noFill/>
          <a:ln cap="flat" cmpd="sng" w="19050">
            <a:solidFill>
              <a:srgbClr val="0000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3300"/>
              </a:buClr>
              <a:buSzPts val="1800"/>
              <a:buFont typeface="Tahoma"/>
              <a:buNone/>
            </a:pPr>
            <a:r>
              <a:rPr b="0" i="0" lang="en-US" sz="1800" u="none">
                <a:solidFill>
                  <a:srgbClr val="FF3300"/>
                </a:solidFill>
                <a:latin typeface="Tahoma"/>
                <a:ea typeface="Tahoma"/>
                <a:cs typeface="Tahoma"/>
                <a:sym typeface="Tahoma"/>
              </a:rPr>
              <a:t>8          4</a:t>
            </a:r>
            <a:endParaRPr/>
          </a:p>
        </p:txBody>
      </p:sp>
      <p:sp>
        <p:nvSpPr>
          <p:cNvPr id="1418" name="Google Shape;1418;p68"/>
          <p:cNvSpPr/>
          <p:nvPr/>
        </p:nvSpPr>
        <p:spPr>
          <a:xfrm>
            <a:off x="1295400" y="2727325"/>
            <a:ext cx="1143000" cy="320675"/>
          </a:xfrm>
          <a:prstGeom prst="roundRect">
            <a:avLst>
              <a:gd fmla="val 16667" name="adj"/>
            </a:avLst>
          </a:prstGeom>
          <a:solidFill>
            <a:srgbClr val="009900"/>
          </a:solidFill>
          <a:ln cap="flat" cmpd="sng" w="19050">
            <a:solidFill>
              <a:srgbClr val="0000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3300"/>
              </a:buClr>
              <a:buSzPts val="1800"/>
              <a:buFont typeface="Tahoma"/>
              <a:buNone/>
            </a:pPr>
            <a:r>
              <a:rPr b="0" i="0" lang="en-US" sz="1800" u="none">
                <a:solidFill>
                  <a:srgbClr val="FF3300"/>
                </a:solidFill>
                <a:latin typeface="Tahoma"/>
                <a:ea typeface="Tahoma"/>
                <a:cs typeface="Tahoma"/>
                <a:sym typeface="Tahoma"/>
              </a:rPr>
              <a:t>2          6</a:t>
            </a:r>
            <a:endParaRPr/>
          </a:p>
        </p:txBody>
      </p:sp>
      <p:sp>
        <p:nvSpPr>
          <p:cNvPr id="1419" name="Google Shape;1419;p68"/>
          <p:cNvSpPr txBox="1"/>
          <p:nvPr/>
        </p:nvSpPr>
        <p:spPr>
          <a:xfrm>
            <a:off x="361950" y="1058862"/>
            <a:ext cx="5703887"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9900"/>
              </a:buClr>
              <a:buSzPts val="2400"/>
              <a:buFont typeface="Arial"/>
              <a:buNone/>
            </a:pPr>
            <a:r>
              <a:rPr b="0" i="0" lang="en-US" sz="2400" u="none">
                <a:solidFill>
                  <a:srgbClr val="009900"/>
                </a:solidFill>
                <a:latin typeface="Arial"/>
                <a:ea typeface="Arial"/>
                <a:cs typeface="Arial"/>
                <a:sym typeface="Arial"/>
              </a:rPr>
              <a:t>Merge-Sort(A, 0, 1), return</a:t>
            </a:r>
            <a:endParaRPr/>
          </a:p>
        </p:txBody>
      </p:sp>
      <p:sp>
        <p:nvSpPr>
          <p:cNvPr id="1420" name="Google Shape;1420;p68"/>
          <p:cNvSpPr txBox="1"/>
          <p:nvPr/>
        </p:nvSpPr>
        <p:spPr>
          <a:xfrm>
            <a:off x="720725" y="1530350"/>
            <a:ext cx="4254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A:</a:t>
            </a:r>
            <a:endParaRPr/>
          </a:p>
        </p:txBody>
      </p:sp>
      <p:sp>
        <p:nvSpPr>
          <p:cNvPr id="1421" name="Google Shape;1421;p68"/>
          <p:cNvSpPr txBox="1"/>
          <p:nvPr/>
        </p:nvSpPr>
        <p:spPr>
          <a:xfrm>
            <a:off x="398462" y="319087"/>
            <a:ext cx="7543800" cy="584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2"/>
              </a:buClr>
              <a:buSzPts val="3100"/>
              <a:buFont typeface="Arial"/>
              <a:buNone/>
            </a:pPr>
            <a:r>
              <a:rPr b="0" i="0" lang="en-US" sz="3100" u="none">
                <a:solidFill>
                  <a:schemeClr val="dk2"/>
                </a:solidFill>
                <a:latin typeface="Arial"/>
                <a:ea typeface="Arial"/>
                <a:cs typeface="Arial"/>
                <a:sym typeface="Arial"/>
              </a:rPr>
              <a:t>Merge-Sort(A, 0, 7)</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5" name="Shape 1425"/>
        <p:cNvGrpSpPr/>
        <p:nvPr/>
      </p:nvGrpSpPr>
      <p:grpSpPr>
        <a:xfrm>
          <a:off x="0" y="0"/>
          <a:ext cx="0" cy="0"/>
          <a:chOff x="0" y="0"/>
          <a:chExt cx="0" cy="0"/>
        </a:xfrm>
      </p:grpSpPr>
      <p:cxnSp>
        <p:nvCxnSpPr>
          <p:cNvPr id="1426" name="Google Shape;1426;p69"/>
          <p:cNvCxnSpPr/>
          <p:nvPr/>
        </p:nvCxnSpPr>
        <p:spPr>
          <a:xfrm flipH="1" rot="10800000">
            <a:off x="1876425" y="3108325"/>
            <a:ext cx="750887" cy="839787"/>
          </a:xfrm>
          <a:prstGeom prst="straightConnector1">
            <a:avLst/>
          </a:prstGeom>
          <a:noFill/>
          <a:ln cap="flat" cmpd="sng" w="28575">
            <a:solidFill>
              <a:srgbClr val="0000FF"/>
            </a:solidFill>
            <a:prstDash val="solid"/>
            <a:miter lim="800000"/>
            <a:headEnd len="med" w="med" type="none"/>
            <a:tailEnd len="lg" w="lg" type="stealth"/>
          </a:ln>
        </p:spPr>
      </p:cxnSp>
      <p:cxnSp>
        <p:nvCxnSpPr>
          <p:cNvPr id="1427" name="Google Shape;1427;p69"/>
          <p:cNvCxnSpPr/>
          <p:nvPr/>
        </p:nvCxnSpPr>
        <p:spPr>
          <a:xfrm rot="10800000">
            <a:off x="2627312" y="3108325"/>
            <a:ext cx="974725" cy="835025"/>
          </a:xfrm>
          <a:prstGeom prst="straightConnector1">
            <a:avLst/>
          </a:prstGeom>
          <a:noFill/>
          <a:ln cap="flat" cmpd="sng" w="28575">
            <a:solidFill>
              <a:srgbClr val="0000FF"/>
            </a:solidFill>
            <a:prstDash val="solid"/>
            <a:miter lim="800000"/>
            <a:headEnd len="lg" w="lg" type="stealth"/>
            <a:tailEnd len="med" w="med" type="none"/>
          </a:ln>
        </p:spPr>
      </p:cxnSp>
      <p:cxnSp>
        <p:nvCxnSpPr>
          <p:cNvPr id="1428" name="Google Shape;1428;p69"/>
          <p:cNvCxnSpPr/>
          <p:nvPr/>
        </p:nvCxnSpPr>
        <p:spPr>
          <a:xfrm flipH="1" rot="10800000">
            <a:off x="1447800" y="4403725"/>
            <a:ext cx="428625" cy="611187"/>
          </a:xfrm>
          <a:prstGeom prst="straightConnector1">
            <a:avLst/>
          </a:prstGeom>
          <a:noFill/>
          <a:ln cap="flat" cmpd="sng" w="28575">
            <a:solidFill>
              <a:srgbClr val="0000FF"/>
            </a:solidFill>
            <a:prstDash val="solid"/>
            <a:miter lim="800000"/>
            <a:headEnd len="med" w="med" type="none"/>
            <a:tailEnd len="lg" w="lg" type="stealth"/>
          </a:ln>
        </p:spPr>
      </p:cxnSp>
      <p:cxnSp>
        <p:nvCxnSpPr>
          <p:cNvPr id="1429" name="Google Shape;1429;p69"/>
          <p:cNvCxnSpPr/>
          <p:nvPr/>
        </p:nvCxnSpPr>
        <p:spPr>
          <a:xfrm>
            <a:off x="1876425" y="4403725"/>
            <a:ext cx="438150" cy="611187"/>
          </a:xfrm>
          <a:prstGeom prst="straightConnector1">
            <a:avLst/>
          </a:prstGeom>
          <a:noFill/>
          <a:ln cap="flat" cmpd="sng" w="28575">
            <a:solidFill>
              <a:srgbClr val="0000FF"/>
            </a:solidFill>
            <a:prstDash val="solid"/>
            <a:miter lim="800000"/>
            <a:headEnd len="lg" w="lg" type="stealth"/>
            <a:tailEnd len="med" w="med" type="none"/>
          </a:ln>
        </p:spPr>
      </p:cxnSp>
      <p:sp>
        <p:nvSpPr>
          <p:cNvPr id="1430" name="Google Shape;1430;p69"/>
          <p:cNvSpPr/>
          <p:nvPr/>
        </p:nvSpPr>
        <p:spPr>
          <a:xfrm>
            <a:off x="1219200" y="2667000"/>
            <a:ext cx="2814637" cy="427037"/>
          </a:xfrm>
          <a:prstGeom prst="roundRect">
            <a:avLst>
              <a:gd fmla="val 16667" name="adj"/>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431" name="Google Shape;1431;p69"/>
          <p:cNvSpPr/>
          <p:nvPr/>
        </p:nvSpPr>
        <p:spPr>
          <a:xfrm>
            <a:off x="1219200" y="3962400"/>
            <a:ext cx="1314450" cy="427037"/>
          </a:xfrm>
          <a:prstGeom prst="roundRect">
            <a:avLst>
              <a:gd fmla="val 16667" name="adj"/>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432" name="Google Shape;1432;p69"/>
          <p:cNvSpPr/>
          <p:nvPr/>
        </p:nvSpPr>
        <p:spPr>
          <a:xfrm>
            <a:off x="2955925" y="3962400"/>
            <a:ext cx="1290637" cy="427037"/>
          </a:xfrm>
          <a:prstGeom prst="roundRect">
            <a:avLst>
              <a:gd fmla="val 16667" name="adj"/>
            </a:avLst>
          </a:prstGeom>
          <a:no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433" name="Google Shape;1433;p69"/>
          <p:cNvSpPr/>
          <p:nvPr/>
        </p:nvSpPr>
        <p:spPr>
          <a:xfrm>
            <a:off x="1219200" y="5029200"/>
            <a:ext cx="457200" cy="427037"/>
          </a:xfrm>
          <a:prstGeom prst="roundRect">
            <a:avLst>
              <a:gd fmla="val 16667" name="adj"/>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434" name="Google Shape;1434;p69"/>
          <p:cNvSpPr/>
          <p:nvPr/>
        </p:nvSpPr>
        <p:spPr>
          <a:xfrm>
            <a:off x="2093912" y="5029200"/>
            <a:ext cx="439737" cy="427037"/>
          </a:xfrm>
          <a:prstGeom prst="roundRect">
            <a:avLst>
              <a:gd fmla="val 16667" name="adj"/>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1435" name="Google Shape;1435;p69"/>
          <p:cNvCxnSpPr/>
          <p:nvPr/>
        </p:nvCxnSpPr>
        <p:spPr>
          <a:xfrm flipH="1" rot="10800000">
            <a:off x="2627312" y="1973262"/>
            <a:ext cx="1677987" cy="679450"/>
          </a:xfrm>
          <a:prstGeom prst="straightConnector1">
            <a:avLst/>
          </a:prstGeom>
          <a:noFill/>
          <a:ln cap="flat" cmpd="sng" w="28575">
            <a:solidFill>
              <a:srgbClr val="0000FF"/>
            </a:solidFill>
            <a:prstDash val="solid"/>
            <a:miter lim="800000"/>
            <a:headEnd len="lg" w="lg" type="stealth"/>
            <a:tailEnd len="med" w="med" type="none"/>
          </a:ln>
        </p:spPr>
      </p:cxnSp>
      <p:sp>
        <p:nvSpPr>
          <p:cNvPr id="1436" name="Google Shape;1436;p69"/>
          <p:cNvSpPr/>
          <p:nvPr/>
        </p:nvSpPr>
        <p:spPr>
          <a:xfrm>
            <a:off x="1219200" y="1524000"/>
            <a:ext cx="6172200" cy="430212"/>
          </a:xfrm>
          <a:prstGeom prst="roundRect">
            <a:avLst>
              <a:gd fmla="val 16667" name="adj"/>
            </a:avLst>
          </a:prstGeom>
          <a:no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437" name="Google Shape;1437;p69"/>
          <p:cNvSpPr/>
          <p:nvPr/>
        </p:nvSpPr>
        <p:spPr>
          <a:xfrm>
            <a:off x="4632325" y="1584325"/>
            <a:ext cx="2667000" cy="304800"/>
          </a:xfrm>
          <a:prstGeom prst="roundRect">
            <a:avLst>
              <a:gd fmla="val 16667" name="adj"/>
            </a:avLst>
          </a:prstGeom>
          <a:noFill/>
          <a:ln cap="flat" cmpd="sng" w="19050">
            <a:solidFill>
              <a:srgbClr val="0000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3300"/>
              </a:buClr>
              <a:buSzPts val="1800"/>
              <a:buFont typeface="Tahoma"/>
              <a:buNone/>
            </a:pPr>
            <a:r>
              <a:rPr b="0" i="0" lang="en-US" sz="1800" u="none">
                <a:solidFill>
                  <a:srgbClr val="FF3300"/>
                </a:solidFill>
                <a:latin typeface="Tahoma"/>
                <a:ea typeface="Tahoma"/>
                <a:cs typeface="Tahoma"/>
                <a:sym typeface="Tahoma"/>
              </a:rPr>
              <a:t>3          7          5         1</a:t>
            </a:r>
            <a:endParaRPr/>
          </a:p>
        </p:txBody>
      </p:sp>
      <p:sp>
        <p:nvSpPr>
          <p:cNvPr id="1438" name="Google Shape;1438;p69"/>
          <p:cNvSpPr/>
          <p:nvPr/>
        </p:nvSpPr>
        <p:spPr>
          <a:xfrm>
            <a:off x="3017837" y="4022725"/>
            <a:ext cx="1143000" cy="320675"/>
          </a:xfrm>
          <a:prstGeom prst="roundRect">
            <a:avLst>
              <a:gd fmla="val 16667" name="adj"/>
            </a:avLst>
          </a:prstGeom>
          <a:noFill/>
          <a:ln cap="flat" cmpd="sng" w="19050">
            <a:solidFill>
              <a:srgbClr val="0000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3300"/>
              </a:buClr>
              <a:buSzPts val="1800"/>
              <a:buFont typeface="Tahoma"/>
              <a:buNone/>
            </a:pPr>
            <a:r>
              <a:rPr b="0" i="0" lang="en-US" sz="1800" u="none">
                <a:solidFill>
                  <a:srgbClr val="FF3300"/>
                </a:solidFill>
                <a:latin typeface="Tahoma"/>
                <a:ea typeface="Tahoma"/>
                <a:cs typeface="Tahoma"/>
                <a:sym typeface="Tahoma"/>
              </a:rPr>
              <a:t>8          4</a:t>
            </a:r>
            <a:endParaRPr/>
          </a:p>
        </p:txBody>
      </p:sp>
      <p:sp>
        <p:nvSpPr>
          <p:cNvPr id="1439" name="Google Shape;1439;p69"/>
          <p:cNvSpPr/>
          <p:nvPr/>
        </p:nvSpPr>
        <p:spPr>
          <a:xfrm>
            <a:off x="1295400" y="2727325"/>
            <a:ext cx="1143000" cy="320675"/>
          </a:xfrm>
          <a:prstGeom prst="roundRect">
            <a:avLst>
              <a:gd fmla="val 16667" name="adj"/>
            </a:avLst>
          </a:prstGeom>
          <a:solidFill>
            <a:srgbClr val="009900"/>
          </a:solidFill>
          <a:ln cap="flat" cmpd="sng" w="19050">
            <a:solidFill>
              <a:srgbClr val="0000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3300"/>
              </a:buClr>
              <a:buSzPts val="1800"/>
              <a:buFont typeface="Tahoma"/>
              <a:buNone/>
            </a:pPr>
            <a:r>
              <a:rPr b="0" i="0" lang="en-US" sz="1800" u="none">
                <a:solidFill>
                  <a:srgbClr val="FF3300"/>
                </a:solidFill>
                <a:latin typeface="Tahoma"/>
                <a:ea typeface="Tahoma"/>
                <a:cs typeface="Tahoma"/>
                <a:sym typeface="Tahoma"/>
              </a:rPr>
              <a:t>2          6</a:t>
            </a:r>
            <a:endParaRPr/>
          </a:p>
        </p:txBody>
      </p:sp>
      <p:sp>
        <p:nvSpPr>
          <p:cNvPr id="1440" name="Google Shape;1440;p69"/>
          <p:cNvSpPr txBox="1"/>
          <p:nvPr/>
        </p:nvSpPr>
        <p:spPr>
          <a:xfrm>
            <a:off x="361950" y="1058862"/>
            <a:ext cx="2989262"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9900"/>
              </a:buClr>
              <a:buSzPts val="2400"/>
              <a:buFont typeface="Arial"/>
              <a:buNone/>
            </a:pPr>
            <a:r>
              <a:rPr b="0" i="0" lang="en-US" sz="2400" u="none">
                <a:solidFill>
                  <a:srgbClr val="009900"/>
                </a:solidFill>
                <a:latin typeface="Arial"/>
                <a:ea typeface="Arial"/>
                <a:cs typeface="Arial"/>
                <a:sym typeface="Arial"/>
              </a:rPr>
              <a:t>Merge-Sort(A, 2, 3)</a:t>
            </a:r>
            <a:endParaRPr/>
          </a:p>
        </p:txBody>
      </p:sp>
      <p:sp>
        <p:nvSpPr>
          <p:cNvPr id="1441" name="Google Shape;1441;p69"/>
          <p:cNvSpPr/>
          <p:nvPr/>
        </p:nvSpPr>
        <p:spPr>
          <a:xfrm>
            <a:off x="3841750" y="4005262"/>
            <a:ext cx="350837" cy="334962"/>
          </a:xfrm>
          <a:prstGeom prst="roundRect">
            <a:avLst>
              <a:gd fmla="val 16667" name="adj"/>
            </a:avLst>
          </a:prstGeom>
          <a:noFill/>
          <a:ln cap="flat" cmpd="sng" w="19050">
            <a:solidFill>
              <a:srgbClr val="0000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3300"/>
              </a:buClr>
              <a:buSzPts val="1800"/>
              <a:buFont typeface="Tahoma"/>
              <a:buNone/>
            </a:pPr>
            <a:r>
              <a:rPr b="0" i="0" lang="en-US" sz="1800" u="none">
                <a:solidFill>
                  <a:srgbClr val="FF3300"/>
                </a:solidFill>
                <a:latin typeface="Tahoma"/>
                <a:ea typeface="Tahoma"/>
                <a:cs typeface="Tahoma"/>
                <a:sym typeface="Tahoma"/>
              </a:rPr>
              <a:t>4</a:t>
            </a:r>
            <a:endParaRPr/>
          </a:p>
        </p:txBody>
      </p:sp>
      <p:sp>
        <p:nvSpPr>
          <p:cNvPr id="1442" name="Google Shape;1442;p69"/>
          <p:cNvSpPr/>
          <p:nvPr/>
        </p:nvSpPr>
        <p:spPr>
          <a:xfrm>
            <a:off x="3017837" y="4006850"/>
            <a:ext cx="350837" cy="334962"/>
          </a:xfrm>
          <a:prstGeom prst="roundRect">
            <a:avLst>
              <a:gd fmla="val 16667" name="adj"/>
            </a:avLst>
          </a:prstGeom>
          <a:noFill/>
          <a:ln cap="flat" cmpd="sng" w="19050">
            <a:solidFill>
              <a:srgbClr val="0000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3300"/>
              </a:buClr>
              <a:buSzPts val="1800"/>
              <a:buFont typeface="Tahoma"/>
              <a:buNone/>
            </a:pPr>
            <a:r>
              <a:rPr b="0" i="0" lang="en-US" sz="1800" u="none">
                <a:solidFill>
                  <a:srgbClr val="FF3300"/>
                </a:solidFill>
                <a:latin typeface="Tahoma"/>
                <a:ea typeface="Tahoma"/>
                <a:cs typeface="Tahoma"/>
                <a:sym typeface="Tahoma"/>
              </a:rPr>
              <a:t>8</a:t>
            </a:r>
            <a:endParaRPr/>
          </a:p>
        </p:txBody>
      </p:sp>
      <p:sp>
        <p:nvSpPr>
          <p:cNvPr id="1443" name="Google Shape;1443;p69"/>
          <p:cNvSpPr txBox="1"/>
          <p:nvPr/>
        </p:nvSpPr>
        <p:spPr>
          <a:xfrm>
            <a:off x="3113087" y="1047750"/>
            <a:ext cx="1509712"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9900"/>
              </a:buClr>
              <a:buSzPts val="2400"/>
              <a:buFont typeface="Arial"/>
              <a:buNone/>
            </a:pPr>
            <a:r>
              <a:rPr b="0" i="0" lang="en-US" sz="2400" u="none">
                <a:solidFill>
                  <a:srgbClr val="009900"/>
                </a:solidFill>
                <a:latin typeface="Arial"/>
                <a:ea typeface="Arial"/>
                <a:cs typeface="Arial"/>
                <a:sym typeface="Arial"/>
              </a:rPr>
              <a:t>, divide</a:t>
            </a:r>
            <a:endParaRPr/>
          </a:p>
        </p:txBody>
      </p:sp>
      <p:sp>
        <p:nvSpPr>
          <p:cNvPr id="1444" name="Google Shape;1444;p69"/>
          <p:cNvSpPr txBox="1"/>
          <p:nvPr/>
        </p:nvSpPr>
        <p:spPr>
          <a:xfrm>
            <a:off x="720725" y="1530350"/>
            <a:ext cx="4254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A:</a:t>
            </a:r>
            <a:endParaRPr/>
          </a:p>
        </p:txBody>
      </p:sp>
      <p:sp>
        <p:nvSpPr>
          <p:cNvPr id="1445" name="Google Shape;1445;p69"/>
          <p:cNvSpPr txBox="1"/>
          <p:nvPr/>
        </p:nvSpPr>
        <p:spPr>
          <a:xfrm>
            <a:off x="398462" y="319087"/>
            <a:ext cx="7543800" cy="584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2"/>
              </a:buClr>
              <a:buSzPts val="3100"/>
              <a:buFont typeface="Arial"/>
              <a:buNone/>
            </a:pPr>
            <a:r>
              <a:rPr b="0" i="0" lang="en-US" sz="3100" u="none">
                <a:solidFill>
                  <a:schemeClr val="dk2"/>
                </a:solidFill>
                <a:latin typeface="Arial"/>
                <a:ea typeface="Arial"/>
                <a:cs typeface="Arial"/>
                <a:sym typeface="Arial"/>
              </a:rPr>
              <a:t>Merge-Sort(A, 0, 7)</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1438"/>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144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4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43">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7"/>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6000"/>
              <a:buFont typeface="Calibri"/>
              <a:buNone/>
            </a:pPr>
            <a:r>
              <a:rPr b="0" i="0" lang="en-US" sz="6000" u="none">
                <a:solidFill>
                  <a:schemeClr val="dk1"/>
                </a:solidFill>
                <a:latin typeface="Calibri"/>
                <a:ea typeface="Calibri"/>
                <a:cs typeface="Calibri"/>
                <a:sym typeface="Calibri"/>
              </a:rPr>
              <a:t>Insertion Sort</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9" name="Shape 1449"/>
        <p:cNvGrpSpPr/>
        <p:nvPr/>
      </p:nvGrpSpPr>
      <p:grpSpPr>
        <a:xfrm>
          <a:off x="0" y="0"/>
          <a:ext cx="0" cy="0"/>
          <a:chOff x="0" y="0"/>
          <a:chExt cx="0" cy="0"/>
        </a:xfrm>
      </p:grpSpPr>
      <p:cxnSp>
        <p:nvCxnSpPr>
          <p:cNvPr id="1450" name="Google Shape;1450;p70"/>
          <p:cNvCxnSpPr/>
          <p:nvPr/>
        </p:nvCxnSpPr>
        <p:spPr>
          <a:xfrm flipH="1" rot="10800000">
            <a:off x="1876425" y="3108325"/>
            <a:ext cx="750887" cy="839787"/>
          </a:xfrm>
          <a:prstGeom prst="straightConnector1">
            <a:avLst/>
          </a:prstGeom>
          <a:noFill/>
          <a:ln cap="flat" cmpd="sng" w="28575">
            <a:solidFill>
              <a:srgbClr val="0000FF"/>
            </a:solidFill>
            <a:prstDash val="solid"/>
            <a:miter lim="800000"/>
            <a:headEnd len="med" w="med" type="none"/>
            <a:tailEnd len="lg" w="lg" type="stealth"/>
          </a:ln>
        </p:spPr>
      </p:cxnSp>
      <p:cxnSp>
        <p:nvCxnSpPr>
          <p:cNvPr id="1451" name="Google Shape;1451;p70"/>
          <p:cNvCxnSpPr/>
          <p:nvPr/>
        </p:nvCxnSpPr>
        <p:spPr>
          <a:xfrm rot="10800000">
            <a:off x="2627312" y="3108325"/>
            <a:ext cx="974725" cy="839787"/>
          </a:xfrm>
          <a:prstGeom prst="straightConnector1">
            <a:avLst/>
          </a:prstGeom>
          <a:noFill/>
          <a:ln cap="flat" cmpd="sng" w="28575">
            <a:solidFill>
              <a:srgbClr val="0000FF"/>
            </a:solidFill>
            <a:prstDash val="solid"/>
            <a:miter lim="800000"/>
            <a:headEnd len="lg" w="lg" type="stealth"/>
            <a:tailEnd len="med" w="med" type="none"/>
          </a:ln>
        </p:spPr>
      </p:cxnSp>
      <p:cxnSp>
        <p:nvCxnSpPr>
          <p:cNvPr id="1452" name="Google Shape;1452;p70"/>
          <p:cNvCxnSpPr/>
          <p:nvPr/>
        </p:nvCxnSpPr>
        <p:spPr>
          <a:xfrm flipH="1" rot="10800000">
            <a:off x="1447800" y="4403725"/>
            <a:ext cx="428625" cy="611187"/>
          </a:xfrm>
          <a:prstGeom prst="straightConnector1">
            <a:avLst/>
          </a:prstGeom>
          <a:noFill/>
          <a:ln cap="flat" cmpd="sng" w="28575">
            <a:solidFill>
              <a:srgbClr val="0000FF"/>
            </a:solidFill>
            <a:prstDash val="solid"/>
            <a:miter lim="800000"/>
            <a:headEnd len="med" w="med" type="none"/>
            <a:tailEnd len="lg" w="lg" type="stealth"/>
          </a:ln>
        </p:spPr>
      </p:cxnSp>
      <p:cxnSp>
        <p:nvCxnSpPr>
          <p:cNvPr id="1453" name="Google Shape;1453;p70"/>
          <p:cNvCxnSpPr/>
          <p:nvPr/>
        </p:nvCxnSpPr>
        <p:spPr>
          <a:xfrm flipH="1" rot="10800000">
            <a:off x="3119437" y="4403725"/>
            <a:ext cx="482600" cy="606425"/>
          </a:xfrm>
          <a:prstGeom prst="straightConnector1">
            <a:avLst/>
          </a:prstGeom>
          <a:noFill/>
          <a:ln cap="flat" cmpd="sng" w="28575">
            <a:solidFill>
              <a:srgbClr val="0000FF"/>
            </a:solidFill>
            <a:prstDash val="solid"/>
            <a:miter lim="800000"/>
            <a:headEnd len="lg" w="lg" type="stealth"/>
            <a:tailEnd len="med" w="med" type="none"/>
          </a:ln>
        </p:spPr>
      </p:cxnSp>
      <p:cxnSp>
        <p:nvCxnSpPr>
          <p:cNvPr id="1454" name="Google Shape;1454;p70"/>
          <p:cNvCxnSpPr/>
          <p:nvPr/>
        </p:nvCxnSpPr>
        <p:spPr>
          <a:xfrm>
            <a:off x="1876425" y="4403725"/>
            <a:ext cx="438150" cy="611187"/>
          </a:xfrm>
          <a:prstGeom prst="straightConnector1">
            <a:avLst/>
          </a:prstGeom>
          <a:noFill/>
          <a:ln cap="flat" cmpd="sng" w="28575">
            <a:solidFill>
              <a:srgbClr val="0000FF"/>
            </a:solidFill>
            <a:prstDash val="solid"/>
            <a:miter lim="800000"/>
            <a:headEnd len="lg" w="lg" type="stealth"/>
            <a:tailEnd len="med" w="med" type="none"/>
          </a:ln>
        </p:spPr>
      </p:cxnSp>
      <p:sp>
        <p:nvSpPr>
          <p:cNvPr id="1455" name="Google Shape;1455;p70"/>
          <p:cNvSpPr/>
          <p:nvPr/>
        </p:nvSpPr>
        <p:spPr>
          <a:xfrm>
            <a:off x="1219200" y="2667000"/>
            <a:ext cx="2814637" cy="427037"/>
          </a:xfrm>
          <a:prstGeom prst="roundRect">
            <a:avLst>
              <a:gd fmla="val 16667" name="adj"/>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456" name="Google Shape;1456;p70"/>
          <p:cNvSpPr/>
          <p:nvPr/>
        </p:nvSpPr>
        <p:spPr>
          <a:xfrm>
            <a:off x="1219200" y="3962400"/>
            <a:ext cx="1314450" cy="427037"/>
          </a:xfrm>
          <a:prstGeom prst="roundRect">
            <a:avLst>
              <a:gd fmla="val 16667" name="adj"/>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457" name="Google Shape;1457;p70"/>
          <p:cNvSpPr/>
          <p:nvPr/>
        </p:nvSpPr>
        <p:spPr>
          <a:xfrm>
            <a:off x="2955925" y="3962400"/>
            <a:ext cx="1290637" cy="427037"/>
          </a:xfrm>
          <a:prstGeom prst="roundRect">
            <a:avLst>
              <a:gd fmla="val 16667" name="adj"/>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458" name="Google Shape;1458;p70"/>
          <p:cNvSpPr/>
          <p:nvPr/>
        </p:nvSpPr>
        <p:spPr>
          <a:xfrm>
            <a:off x="1219200" y="5029200"/>
            <a:ext cx="457200" cy="427037"/>
          </a:xfrm>
          <a:prstGeom prst="roundRect">
            <a:avLst>
              <a:gd fmla="val 16667" name="adj"/>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459" name="Google Shape;1459;p70"/>
          <p:cNvSpPr/>
          <p:nvPr/>
        </p:nvSpPr>
        <p:spPr>
          <a:xfrm>
            <a:off x="2093912" y="5029200"/>
            <a:ext cx="439737" cy="427037"/>
          </a:xfrm>
          <a:prstGeom prst="roundRect">
            <a:avLst>
              <a:gd fmla="val 16667" name="adj"/>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460" name="Google Shape;1460;p70"/>
          <p:cNvSpPr/>
          <p:nvPr/>
        </p:nvSpPr>
        <p:spPr>
          <a:xfrm>
            <a:off x="2895600" y="5029200"/>
            <a:ext cx="447675" cy="427037"/>
          </a:xfrm>
          <a:prstGeom prst="roundRect">
            <a:avLst>
              <a:gd fmla="val 16667" name="adj"/>
            </a:avLst>
          </a:prstGeom>
          <a:no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1461" name="Google Shape;1461;p70"/>
          <p:cNvCxnSpPr/>
          <p:nvPr/>
        </p:nvCxnSpPr>
        <p:spPr>
          <a:xfrm flipH="1" rot="10800000">
            <a:off x="2627312" y="1973262"/>
            <a:ext cx="1677987" cy="679450"/>
          </a:xfrm>
          <a:prstGeom prst="straightConnector1">
            <a:avLst/>
          </a:prstGeom>
          <a:noFill/>
          <a:ln cap="flat" cmpd="sng" w="28575">
            <a:solidFill>
              <a:srgbClr val="0000FF"/>
            </a:solidFill>
            <a:prstDash val="solid"/>
            <a:miter lim="800000"/>
            <a:headEnd len="lg" w="lg" type="stealth"/>
            <a:tailEnd len="med" w="med" type="none"/>
          </a:ln>
        </p:spPr>
      </p:cxnSp>
      <p:sp>
        <p:nvSpPr>
          <p:cNvPr id="1462" name="Google Shape;1462;p70"/>
          <p:cNvSpPr/>
          <p:nvPr/>
        </p:nvSpPr>
        <p:spPr>
          <a:xfrm>
            <a:off x="1219200" y="1524000"/>
            <a:ext cx="6172200" cy="430212"/>
          </a:xfrm>
          <a:prstGeom prst="roundRect">
            <a:avLst>
              <a:gd fmla="val 16667" name="adj"/>
            </a:avLst>
          </a:prstGeom>
          <a:no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463" name="Google Shape;1463;p70"/>
          <p:cNvSpPr/>
          <p:nvPr/>
        </p:nvSpPr>
        <p:spPr>
          <a:xfrm>
            <a:off x="4632325" y="1584325"/>
            <a:ext cx="2667000" cy="304800"/>
          </a:xfrm>
          <a:prstGeom prst="roundRect">
            <a:avLst>
              <a:gd fmla="val 16667" name="adj"/>
            </a:avLst>
          </a:prstGeom>
          <a:noFill/>
          <a:ln cap="flat" cmpd="sng" w="19050">
            <a:solidFill>
              <a:srgbClr val="0000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3300"/>
              </a:buClr>
              <a:buSzPts val="1800"/>
              <a:buFont typeface="Tahoma"/>
              <a:buNone/>
            </a:pPr>
            <a:r>
              <a:rPr b="0" i="0" lang="en-US" sz="1800" u="none">
                <a:solidFill>
                  <a:srgbClr val="FF3300"/>
                </a:solidFill>
                <a:latin typeface="Tahoma"/>
                <a:ea typeface="Tahoma"/>
                <a:cs typeface="Tahoma"/>
                <a:sym typeface="Tahoma"/>
              </a:rPr>
              <a:t>3          7          5         1</a:t>
            </a:r>
            <a:endParaRPr/>
          </a:p>
        </p:txBody>
      </p:sp>
      <p:sp>
        <p:nvSpPr>
          <p:cNvPr id="1464" name="Google Shape;1464;p70"/>
          <p:cNvSpPr/>
          <p:nvPr/>
        </p:nvSpPr>
        <p:spPr>
          <a:xfrm>
            <a:off x="3841750" y="4005262"/>
            <a:ext cx="350837" cy="334962"/>
          </a:xfrm>
          <a:prstGeom prst="roundRect">
            <a:avLst>
              <a:gd fmla="val 16667" name="adj"/>
            </a:avLst>
          </a:prstGeom>
          <a:noFill/>
          <a:ln cap="flat" cmpd="sng" w="19050">
            <a:solidFill>
              <a:srgbClr val="0000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3300"/>
              </a:buClr>
              <a:buSzPts val="1800"/>
              <a:buFont typeface="Tahoma"/>
              <a:buNone/>
            </a:pPr>
            <a:r>
              <a:rPr b="0" i="0" lang="en-US" sz="1800" u="none">
                <a:solidFill>
                  <a:srgbClr val="FF3300"/>
                </a:solidFill>
                <a:latin typeface="Tahoma"/>
                <a:ea typeface="Tahoma"/>
                <a:cs typeface="Tahoma"/>
                <a:sym typeface="Tahoma"/>
              </a:rPr>
              <a:t>4</a:t>
            </a:r>
            <a:endParaRPr/>
          </a:p>
        </p:txBody>
      </p:sp>
      <p:sp>
        <p:nvSpPr>
          <p:cNvPr id="1465" name="Google Shape;1465;p70"/>
          <p:cNvSpPr/>
          <p:nvPr/>
        </p:nvSpPr>
        <p:spPr>
          <a:xfrm>
            <a:off x="1295400" y="2727325"/>
            <a:ext cx="1143000" cy="320675"/>
          </a:xfrm>
          <a:prstGeom prst="roundRect">
            <a:avLst>
              <a:gd fmla="val 16667" name="adj"/>
            </a:avLst>
          </a:prstGeom>
          <a:solidFill>
            <a:srgbClr val="009900"/>
          </a:solidFill>
          <a:ln cap="flat" cmpd="sng" w="19050">
            <a:solidFill>
              <a:srgbClr val="0000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3300"/>
              </a:buClr>
              <a:buSzPts val="1800"/>
              <a:buFont typeface="Tahoma"/>
              <a:buNone/>
            </a:pPr>
            <a:r>
              <a:rPr b="0" i="0" lang="en-US" sz="1800" u="none">
                <a:solidFill>
                  <a:srgbClr val="FF3300"/>
                </a:solidFill>
                <a:latin typeface="Tahoma"/>
                <a:ea typeface="Tahoma"/>
                <a:cs typeface="Tahoma"/>
                <a:sym typeface="Tahoma"/>
              </a:rPr>
              <a:t>2          6</a:t>
            </a:r>
            <a:endParaRPr/>
          </a:p>
        </p:txBody>
      </p:sp>
      <p:sp>
        <p:nvSpPr>
          <p:cNvPr id="1466" name="Google Shape;1466;p70"/>
          <p:cNvSpPr/>
          <p:nvPr/>
        </p:nvSpPr>
        <p:spPr>
          <a:xfrm>
            <a:off x="2941637" y="5073650"/>
            <a:ext cx="350837" cy="334962"/>
          </a:xfrm>
          <a:prstGeom prst="roundRect">
            <a:avLst>
              <a:gd fmla="val 16667" name="adj"/>
            </a:avLst>
          </a:prstGeom>
          <a:noFill/>
          <a:ln cap="flat" cmpd="sng" w="19050">
            <a:solidFill>
              <a:srgbClr val="0000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3300"/>
              </a:buClr>
              <a:buSzPts val="1800"/>
              <a:buFont typeface="Tahoma"/>
              <a:buNone/>
            </a:pPr>
            <a:r>
              <a:rPr b="0" i="0" lang="en-US" sz="1800" u="none">
                <a:solidFill>
                  <a:srgbClr val="FF3300"/>
                </a:solidFill>
                <a:latin typeface="Tahoma"/>
                <a:ea typeface="Tahoma"/>
                <a:cs typeface="Tahoma"/>
                <a:sym typeface="Tahoma"/>
              </a:rPr>
              <a:t>8</a:t>
            </a:r>
            <a:endParaRPr/>
          </a:p>
        </p:txBody>
      </p:sp>
      <p:sp>
        <p:nvSpPr>
          <p:cNvPr id="1467" name="Google Shape;1467;p70"/>
          <p:cNvSpPr txBox="1"/>
          <p:nvPr/>
        </p:nvSpPr>
        <p:spPr>
          <a:xfrm>
            <a:off x="361950" y="1058862"/>
            <a:ext cx="5195887"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9900"/>
              </a:buClr>
              <a:buSzPts val="2400"/>
              <a:buFont typeface="Arial"/>
              <a:buNone/>
            </a:pPr>
            <a:r>
              <a:rPr b="0" i="0" lang="en-US" sz="2400" u="none">
                <a:solidFill>
                  <a:srgbClr val="009900"/>
                </a:solidFill>
                <a:latin typeface="Arial"/>
                <a:ea typeface="Arial"/>
                <a:cs typeface="Arial"/>
                <a:sym typeface="Arial"/>
              </a:rPr>
              <a:t>Merge-Sort(A, 2, 2), base case</a:t>
            </a:r>
            <a:endParaRPr/>
          </a:p>
        </p:txBody>
      </p:sp>
      <p:sp>
        <p:nvSpPr>
          <p:cNvPr id="1468" name="Google Shape;1468;p70"/>
          <p:cNvSpPr txBox="1"/>
          <p:nvPr/>
        </p:nvSpPr>
        <p:spPr>
          <a:xfrm>
            <a:off x="720725" y="1530350"/>
            <a:ext cx="4254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A:</a:t>
            </a:r>
            <a:endParaRPr/>
          </a:p>
        </p:txBody>
      </p:sp>
      <p:sp>
        <p:nvSpPr>
          <p:cNvPr id="1469" name="Google Shape;1469;p70"/>
          <p:cNvSpPr txBox="1"/>
          <p:nvPr/>
        </p:nvSpPr>
        <p:spPr>
          <a:xfrm>
            <a:off x="398462" y="319087"/>
            <a:ext cx="7543800" cy="584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2"/>
              </a:buClr>
              <a:buSzPts val="3100"/>
              <a:buFont typeface="Arial"/>
              <a:buNone/>
            </a:pPr>
            <a:r>
              <a:rPr b="0" i="0" lang="en-US" sz="3100" u="none">
                <a:solidFill>
                  <a:schemeClr val="dk2"/>
                </a:solidFill>
                <a:latin typeface="Arial"/>
                <a:ea typeface="Arial"/>
                <a:cs typeface="Arial"/>
                <a:sym typeface="Arial"/>
              </a:rPr>
              <a:t>Merge-Sort(A, 0, 7)</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3" name="Shape 1473"/>
        <p:cNvGrpSpPr/>
        <p:nvPr/>
      </p:nvGrpSpPr>
      <p:grpSpPr>
        <a:xfrm>
          <a:off x="0" y="0"/>
          <a:ext cx="0" cy="0"/>
          <a:chOff x="0" y="0"/>
          <a:chExt cx="0" cy="0"/>
        </a:xfrm>
      </p:grpSpPr>
      <p:cxnSp>
        <p:nvCxnSpPr>
          <p:cNvPr id="1474" name="Google Shape;1474;p71"/>
          <p:cNvCxnSpPr/>
          <p:nvPr/>
        </p:nvCxnSpPr>
        <p:spPr>
          <a:xfrm flipH="1" rot="10800000">
            <a:off x="1876425" y="3108325"/>
            <a:ext cx="750887" cy="839787"/>
          </a:xfrm>
          <a:prstGeom prst="straightConnector1">
            <a:avLst/>
          </a:prstGeom>
          <a:noFill/>
          <a:ln cap="flat" cmpd="sng" w="28575">
            <a:solidFill>
              <a:srgbClr val="0000FF"/>
            </a:solidFill>
            <a:prstDash val="solid"/>
            <a:miter lim="800000"/>
            <a:headEnd len="med" w="med" type="none"/>
            <a:tailEnd len="lg" w="lg" type="stealth"/>
          </a:ln>
        </p:spPr>
      </p:cxnSp>
      <p:cxnSp>
        <p:nvCxnSpPr>
          <p:cNvPr id="1475" name="Google Shape;1475;p71"/>
          <p:cNvCxnSpPr/>
          <p:nvPr/>
        </p:nvCxnSpPr>
        <p:spPr>
          <a:xfrm rot="10800000">
            <a:off x="2627312" y="3108325"/>
            <a:ext cx="974725" cy="835025"/>
          </a:xfrm>
          <a:prstGeom prst="straightConnector1">
            <a:avLst/>
          </a:prstGeom>
          <a:noFill/>
          <a:ln cap="flat" cmpd="sng" w="28575">
            <a:solidFill>
              <a:srgbClr val="0000FF"/>
            </a:solidFill>
            <a:prstDash val="solid"/>
            <a:miter lim="800000"/>
            <a:headEnd len="lg" w="lg" type="stealth"/>
            <a:tailEnd len="med" w="med" type="none"/>
          </a:ln>
        </p:spPr>
      </p:cxnSp>
      <p:cxnSp>
        <p:nvCxnSpPr>
          <p:cNvPr id="1476" name="Google Shape;1476;p71"/>
          <p:cNvCxnSpPr/>
          <p:nvPr/>
        </p:nvCxnSpPr>
        <p:spPr>
          <a:xfrm flipH="1" rot="10800000">
            <a:off x="1447800" y="4403725"/>
            <a:ext cx="428625" cy="611187"/>
          </a:xfrm>
          <a:prstGeom prst="straightConnector1">
            <a:avLst/>
          </a:prstGeom>
          <a:noFill/>
          <a:ln cap="flat" cmpd="sng" w="28575">
            <a:solidFill>
              <a:srgbClr val="0000FF"/>
            </a:solidFill>
            <a:prstDash val="solid"/>
            <a:miter lim="800000"/>
            <a:headEnd len="med" w="med" type="none"/>
            <a:tailEnd len="lg" w="lg" type="stealth"/>
          </a:ln>
        </p:spPr>
      </p:cxnSp>
      <p:cxnSp>
        <p:nvCxnSpPr>
          <p:cNvPr id="1477" name="Google Shape;1477;p71"/>
          <p:cNvCxnSpPr/>
          <p:nvPr/>
        </p:nvCxnSpPr>
        <p:spPr>
          <a:xfrm flipH="1" rot="10800000">
            <a:off x="3119437" y="4408487"/>
            <a:ext cx="482600" cy="606425"/>
          </a:xfrm>
          <a:prstGeom prst="straightConnector1">
            <a:avLst/>
          </a:prstGeom>
          <a:noFill/>
          <a:ln cap="flat" cmpd="sng" w="28575">
            <a:solidFill>
              <a:srgbClr val="0000FF"/>
            </a:solidFill>
            <a:prstDash val="solid"/>
            <a:miter lim="800000"/>
            <a:headEnd len="med" w="med" type="none"/>
            <a:tailEnd len="lg" w="lg" type="stealth"/>
          </a:ln>
        </p:spPr>
      </p:cxnSp>
      <p:cxnSp>
        <p:nvCxnSpPr>
          <p:cNvPr id="1478" name="Google Shape;1478;p71"/>
          <p:cNvCxnSpPr/>
          <p:nvPr/>
        </p:nvCxnSpPr>
        <p:spPr>
          <a:xfrm>
            <a:off x="1876425" y="4403725"/>
            <a:ext cx="438150" cy="611187"/>
          </a:xfrm>
          <a:prstGeom prst="straightConnector1">
            <a:avLst/>
          </a:prstGeom>
          <a:noFill/>
          <a:ln cap="flat" cmpd="sng" w="28575">
            <a:solidFill>
              <a:srgbClr val="0000FF"/>
            </a:solidFill>
            <a:prstDash val="solid"/>
            <a:miter lim="800000"/>
            <a:headEnd len="lg" w="lg" type="stealth"/>
            <a:tailEnd len="med" w="med" type="none"/>
          </a:ln>
        </p:spPr>
      </p:cxnSp>
      <p:sp>
        <p:nvSpPr>
          <p:cNvPr id="1479" name="Google Shape;1479;p71"/>
          <p:cNvSpPr/>
          <p:nvPr/>
        </p:nvSpPr>
        <p:spPr>
          <a:xfrm>
            <a:off x="1219200" y="2667000"/>
            <a:ext cx="2814637" cy="427037"/>
          </a:xfrm>
          <a:prstGeom prst="roundRect">
            <a:avLst>
              <a:gd fmla="val 16667" name="adj"/>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480" name="Google Shape;1480;p71"/>
          <p:cNvSpPr/>
          <p:nvPr/>
        </p:nvSpPr>
        <p:spPr>
          <a:xfrm>
            <a:off x="1219200" y="3962400"/>
            <a:ext cx="1314450" cy="427037"/>
          </a:xfrm>
          <a:prstGeom prst="roundRect">
            <a:avLst>
              <a:gd fmla="val 16667" name="adj"/>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481" name="Google Shape;1481;p71"/>
          <p:cNvSpPr/>
          <p:nvPr/>
        </p:nvSpPr>
        <p:spPr>
          <a:xfrm>
            <a:off x="2955925" y="3962400"/>
            <a:ext cx="1290637" cy="427037"/>
          </a:xfrm>
          <a:prstGeom prst="roundRect">
            <a:avLst>
              <a:gd fmla="val 16667" name="adj"/>
            </a:avLst>
          </a:prstGeom>
          <a:no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482" name="Google Shape;1482;p71"/>
          <p:cNvSpPr/>
          <p:nvPr/>
        </p:nvSpPr>
        <p:spPr>
          <a:xfrm>
            <a:off x="1219200" y="5029200"/>
            <a:ext cx="457200" cy="427037"/>
          </a:xfrm>
          <a:prstGeom prst="roundRect">
            <a:avLst>
              <a:gd fmla="val 16667" name="adj"/>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483" name="Google Shape;1483;p71"/>
          <p:cNvSpPr/>
          <p:nvPr/>
        </p:nvSpPr>
        <p:spPr>
          <a:xfrm>
            <a:off x="2093912" y="5029200"/>
            <a:ext cx="439737" cy="427037"/>
          </a:xfrm>
          <a:prstGeom prst="roundRect">
            <a:avLst>
              <a:gd fmla="val 16667" name="adj"/>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484" name="Google Shape;1484;p71"/>
          <p:cNvSpPr/>
          <p:nvPr/>
        </p:nvSpPr>
        <p:spPr>
          <a:xfrm>
            <a:off x="2895600" y="5029200"/>
            <a:ext cx="447675" cy="427037"/>
          </a:xfrm>
          <a:prstGeom prst="roundRect">
            <a:avLst>
              <a:gd fmla="val 16667" name="adj"/>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1485" name="Google Shape;1485;p71"/>
          <p:cNvCxnSpPr/>
          <p:nvPr/>
        </p:nvCxnSpPr>
        <p:spPr>
          <a:xfrm flipH="1" rot="10800000">
            <a:off x="2627312" y="1973262"/>
            <a:ext cx="1677987" cy="679450"/>
          </a:xfrm>
          <a:prstGeom prst="straightConnector1">
            <a:avLst/>
          </a:prstGeom>
          <a:noFill/>
          <a:ln cap="flat" cmpd="sng" w="28575">
            <a:solidFill>
              <a:srgbClr val="0000FF"/>
            </a:solidFill>
            <a:prstDash val="solid"/>
            <a:miter lim="800000"/>
            <a:headEnd len="lg" w="lg" type="stealth"/>
            <a:tailEnd len="med" w="med" type="none"/>
          </a:ln>
        </p:spPr>
      </p:cxnSp>
      <p:sp>
        <p:nvSpPr>
          <p:cNvPr id="1486" name="Google Shape;1486;p71"/>
          <p:cNvSpPr/>
          <p:nvPr/>
        </p:nvSpPr>
        <p:spPr>
          <a:xfrm>
            <a:off x="1219200" y="1524000"/>
            <a:ext cx="6172200" cy="430212"/>
          </a:xfrm>
          <a:prstGeom prst="roundRect">
            <a:avLst>
              <a:gd fmla="val 16667" name="adj"/>
            </a:avLst>
          </a:prstGeom>
          <a:no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487" name="Google Shape;1487;p71"/>
          <p:cNvSpPr/>
          <p:nvPr/>
        </p:nvSpPr>
        <p:spPr>
          <a:xfrm>
            <a:off x="4632325" y="1584325"/>
            <a:ext cx="2667000" cy="304800"/>
          </a:xfrm>
          <a:prstGeom prst="roundRect">
            <a:avLst>
              <a:gd fmla="val 16667" name="adj"/>
            </a:avLst>
          </a:prstGeom>
          <a:noFill/>
          <a:ln cap="flat" cmpd="sng" w="19050">
            <a:solidFill>
              <a:srgbClr val="0000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3300"/>
              </a:buClr>
              <a:buSzPts val="1800"/>
              <a:buFont typeface="Tahoma"/>
              <a:buNone/>
            </a:pPr>
            <a:r>
              <a:rPr b="0" i="0" lang="en-US" sz="1800" u="none">
                <a:solidFill>
                  <a:srgbClr val="FF3300"/>
                </a:solidFill>
                <a:latin typeface="Tahoma"/>
                <a:ea typeface="Tahoma"/>
                <a:cs typeface="Tahoma"/>
                <a:sym typeface="Tahoma"/>
              </a:rPr>
              <a:t>3          7          5         1</a:t>
            </a:r>
            <a:endParaRPr/>
          </a:p>
        </p:txBody>
      </p:sp>
      <p:sp>
        <p:nvSpPr>
          <p:cNvPr id="1488" name="Google Shape;1488;p71"/>
          <p:cNvSpPr/>
          <p:nvPr/>
        </p:nvSpPr>
        <p:spPr>
          <a:xfrm>
            <a:off x="3841750" y="4005262"/>
            <a:ext cx="350837" cy="334962"/>
          </a:xfrm>
          <a:prstGeom prst="roundRect">
            <a:avLst>
              <a:gd fmla="val 16667" name="adj"/>
            </a:avLst>
          </a:prstGeom>
          <a:noFill/>
          <a:ln cap="flat" cmpd="sng" w="19050">
            <a:solidFill>
              <a:srgbClr val="0000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3300"/>
              </a:buClr>
              <a:buSzPts val="1800"/>
              <a:buFont typeface="Tahoma"/>
              <a:buNone/>
            </a:pPr>
            <a:r>
              <a:rPr b="0" i="0" lang="en-US" sz="1800" u="none">
                <a:solidFill>
                  <a:srgbClr val="FF3300"/>
                </a:solidFill>
                <a:latin typeface="Tahoma"/>
                <a:ea typeface="Tahoma"/>
                <a:cs typeface="Tahoma"/>
                <a:sym typeface="Tahoma"/>
              </a:rPr>
              <a:t>4</a:t>
            </a:r>
            <a:endParaRPr/>
          </a:p>
        </p:txBody>
      </p:sp>
      <p:sp>
        <p:nvSpPr>
          <p:cNvPr id="1489" name="Google Shape;1489;p71"/>
          <p:cNvSpPr/>
          <p:nvPr/>
        </p:nvSpPr>
        <p:spPr>
          <a:xfrm>
            <a:off x="1295400" y="2727325"/>
            <a:ext cx="1143000" cy="320675"/>
          </a:xfrm>
          <a:prstGeom prst="roundRect">
            <a:avLst>
              <a:gd fmla="val 16667" name="adj"/>
            </a:avLst>
          </a:prstGeom>
          <a:solidFill>
            <a:srgbClr val="009900"/>
          </a:solidFill>
          <a:ln cap="flat" cmpd="sng" w="19050">
            <a:solidFill>
              <a:srgbClr val="0000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3300"/>
              </a:buClr>
              <a:buSzPts val="1800"/>
              <a:buFont typeface="Tahoma"/>
              <a:buNone/>
            </a:pPr>
            <a:r>
              <a:rPr b="0" i="0" lang="en-US" sz="1800" u="none">
                <a:solidFill>
                  <a:srgbClr val="FF3300"/>
                </a:solidFill>
                <a:latin typeface="Tahoma"/>
                <a:ea typeface="Tahoma"/>
                <a:cs typeface="Tahoma"/>
                <a:sym typeface="Tahoma"/>
              </a:rPr>
              <a:t>2          6</a:t>
            </a:r>
            <a:endParaRPr/>
          </a:p>
        </p:txBody>
      </p:sp>
      <p:sp>
        <p:nvSpPr>
          <p:cNvPr id="1490" name="Google Shape;1490;p71"/>
          <p:cNvSpPr/>
          <p:nvPr/>
        </p:nvSpPr>
        <p:spPr>
          <a:xfrm>
            <a:off x="3017837" y="4006850"/>
            <a:ext cx="350837" cy="334962"/>
          </a:xfrm>
          <a:prstGeom prst="roundRect">
            <a:avLst>
              <a:gd fmla="val 16667" name="adj"/>
            </a:avLst>
          </a:prstGeom>
          <a:solidFill>
            <a:srgbClr val="009900"/>
          </a:solidFill>
          <a:ln cap="flat" cmpd="sng" w="19050">
            <a:solidFill>
              <a:srgbClr val="0000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3300"/>
              </a:buClr>
              <a:buSzPts val="1800"/>
              <a:buFont typeface="Tahoma"/>
              <a:buNone/>
            </a:pPr>
            <a:r>
              <a:rPr b="0" i="0" lang="en-US" sz="1800" u="none">
                <a:solidFill>
                  <a:srgbClr val="FF3300"/>
                </a:solidFill>
                <a:latin typeface="Tahoma"/>
                <a:ea typeface="Tahoma"/>
                <a:cs typeface="Tahoma"/>
                <a:sym typeface="Tahoma"/>
              </a:rPr>
              <a:t>8</a:t>
            </a:r>
            <a:endParaRPr/>
          </a:p>
        </p:txBody>
      </p:sp>
      <p:sp>
        <p:nvSpPr>
          <p:cNvPr id="1491" name="Google Shape;1491;p71"/>
          <p:cNvSpPr txBox="1"/>
          <p:nvPr/>
        </p:nvSpPr>
        <p:spPr>
          <a:xfrm>
            <a:off x="361950" y="1058862"/>
            <a:ext cx="65024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9900"/>
              </a:buClr>
              <a:buSzPts val="2400"/>
              <a:buFont typeface="Arial"/>
              <a:buNone/>
            </a:pPr>
            <a:r>
              <a:rPr b="0" i="0" lang="en-US" sz="2400" u="none">
                <a:solidFill>
                  <a:srgbClr val="009900"/>
                </a:solidFill>
                <a:latin typeface="Arial"/>
                <a:ea typeface="Arial"/>
                <a:cs typeface="Arial"/>
                <a:sym typeface="Arial"/>
              </a:rPr>
              <a:t>Merge-Sort(A, 2, 2),</a:t>
            </a:r>
            <a:r>
              <a:rPr b="0" i="0" lang="en-US" sz="1800" u="none">
                <a:solidFill>
                  <a:schemeClr val="dk1"/>
                </a:solidFill>
                <a:latin typeface="Arial"/>
                <a:ea typeface="Arial"/>
                <a:cs typeface="Arial"/>
                <a:sym typeface="Arial"/>
              </a:rPr>
              <a:t> </a:t>
            </a:r>
            <a:r>
              <a:rPr b="0" i="0" lang="en-US" sz="2400" u="none">
                <a:solidFill>
                  <a:srgbClr val="009900"/>
                </a:solidFill>
                <a:latin typeface="Arial"/>
                <a:ea typeface="Arial"/>
                <a:cs typeface="Arial"/>
                <a:sym typeface="Arial"/>
              </a:rPr>
              <a:t>return</a:t>
            </a:r>
            <a:endParaRPr/>
          </a:p>
        </p:txBody>
      </p:sp>
      <p:sp>
        <p:nvSpPr>
          <p:cNvPr id="1492" name="Google Shape;1492;p71"/>
          <p:cNvSpPr txBox="1"/>
          <p:nvPr/>
        </p:nvSpPr>
        <p:spPr>
          <a:xfrm>
            <a:off x="720725" y="1530350"/>
            <a:ext cx="4254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A:</a:t>
            </a:r>
            <a:endParaRPr/>
          </a:p>
        </p:txBody>
      </p:sp>
      <p:sp>
        <p:nvSpPr>
          <p:cNvPr id="1493" name="Google Shape;1493;p71"/>
          <p:cNvSpPr txBox="1"/>
          <p:nvPr/>
        </p:nvSpPr>
        <p:spPr>
          <a:xfrm>
            <a:off x="398462" y="319087"/>
            <a:ext cx="7543800" cy="584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2"/>
              </a:buClr>
              <a:buSzPts val="3100"/>
              <a:buFont typeface="Arial"/>
              <a:buNone/>
            </a:pPr>
            <a:r>
              <a:rPr b="0" i="0" lang="en-US" sz="3100" u="none">
                <a:solidFill>
                  <a:schemeClr val="dk2"/>
                </a:solidFill>
                <a:latin typeface="Arial"/>
                <a:ea typeface="Arial"/>
                <a:cs typeface="Arial"/>
                <a:sym typeface="Arial"/>
              </a:rPr>
              <a:t>Merge-Sort(A, 0, 7)</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7" name="Shape 1497"/>
        <p:cNvGrpSpPr/>
        <p:nvPr/>
      </p:nvGrpSpPr>
      <p:grpSpPr>
        <a:xfrm>
          <a:off x="0" y="0"/>
          <a:ext cx="0" cy="0"/>
          <a:chOff x="0" y="0"/>
          <a:chExt cx="0" cy="0"/>
        </a:xfrm>
      </p:grpSpPr>
      <p:cxnSp>
        <p:nvCxnSpPr>
          <p:cNvPr id="1498" name="Google Shape;1498;p72"/>
          <p:cNvCxnSpPr/>
          <p:nvPr/>
        </p:nvCxnSpPr>
        <p:spPr>
          <a:xfrm flipH="1" rot="10800000">
            <a:off x="1876425" y="3108325"/>
            <a:ext cx="750887" cy="839787"/>
          </a:xfrm>
          <a:prstGeom prst="straightConnector1">
            <a:avLst/>
          </a:prstGeom>
          <a:noFill/>
          <a:ln cap="flat" cmpd="sng" w="28575">
            <a:solidFill>
              <a:srgbClr val="0000FF"/>
            </a:solidFill>
            <a:prstDash val="solid"/>
            <a:miter lim="800000"/>
            <a:headEnd len="med" w="med" type="none"/>
            <a:tailEnd len="lg" w="lg" type="stealth"/>
          </a:ln>
        </p:spPr>
      </p:cxnSp>
      <p:cxnSp>
        <p:nvCxnSpPr>
          <p:cNvPr id="1499" name="Google Shape;1499;p72"/>
          <p:cNvCxnSpPr/>
          <p:nvPr/>
        </p:nvCxnSpPr>
        <p:spPr>
          <a:xfrm rot="10800000">
            <a:off x="2627312" y="3108325"/>
            <a:ext cx="974725" cy="839787"/>
          </a:xfrm>
          <a:prstGeom prst="straightConnector1">
            <a:avLst/>
          </a:prstGeom>
          <a:noFill/>
          <a:ln cap="flat" cmpd="sng" w="28575">
            <a:solidFill>
              <a:srgbClr val="0000FF"/>
            </a:solidFill>
            <a:prstDash val="solid"/>
            <a:miter lim="800000"/>
            <a:headEnd len="lg" w="lg" type="stealth"/>
            <a:tailEnd len="med" w="med" type="none"/>
          </a:ln>
        </p:spPr>
      </p:cxnSp>
      <p:cxnSp>
        <p:nvCxnSpPr>
          <p:cNvPr id="1500" name="Google Shape;1500;p72"/>
          <p:cNvCxnSpPr/>
          <p:nvPr/>
        </p:nvCxnSpPr>
        <p:spPr>
          <a:xfrm flipH="1" rot="10800000">
            <a:off x="1447800" y="4403725"/>
            <a:ext cx="428625" cy="611187"/>
          </a:xfrm>
          <a:prstGeom prst="straightConnector1">
            <a:avLst/>
          </a:prstGeom>
          <a:noFill/>
          <a:ln cap="flat" cmpd="sng" w="28575">
            <a:solidFill>
              <a:srgbClr val="0000FF"/>
            </a:solidFill>
            <a:prstDash val="solid"/>
            <a:miter lim="800000"/>
            <a:headEnd len="med" w="med" type="none"/>
            <a:tailEnd len="lg" w="lg" type="stealth"/>
          </a:ln>
        </p:spPr>
      </p:cxnSp>
      <p:cxnSp>
        <p:nvCxnSpPr>
          <p:cNvPr id="1501" name="Google Shape;1501;p72"/>
          <p:cNvCxnSpPr/>
          <p:nvPr/>
        </p:nvCxnSpPr>
        <p:spPr>
          <a:xfrm flipH="1" rot="10800000">
            <a:off x="3119437" y="4403725"/>
            <a:ext cx="482600" cy="611187"/>
          </a:xfrm>
          <a:prstGeom prst="straightConnector1">
            <a:avLst/>
          </a:prstGeom>
          <a:noFill/>
          <a:ln cap="flat" cmpd="sng" w="28575">
            <a:solidFill>
              <a:srgbClr val="0000FF"/>
            </a:solidFill>
            <a:prstDash val="solid"/>
            <a:miter lim="800000"/>
            <a:headEnd len="med" w="med" type="none"/>
            <a:tailEnd len="lg" w="lg" type="stealth"/>
          </a:ln>
        </p:spPr>
      </p:cxnSp>
      <p:cxnSp>
        <p:nvCxnSpPr>
          <p:cNvPr id="1502" name="Google Shape;1502;p72"/>
          <p:cNvCxnSpPr/>
          <p:nvPr/>
        </p:nvCxnSpPr>
        <p:spPr>
          <a:xfrm>
            <a:off x="1876425" y="4403725"/>
            <a:ext cx="438150" cy="611187"/>
          </a:xfrm>
          <a:prstGeom prst="straightConnector1">
            <a:avLst/>
          </a:prstGeom>
          <a:noFill/>
          <a:ln cap="flat" cmpd="sng" w="28575">
            <a:solidFill>
              <a:srgbClr val="0000FF"/>
            </a:solidFill>
            <a:prstDash val="solid"/>
            <a:miter lim="800000"/>
            <a:headEnd len="lg" w="lg" type="stealth"/>
            <a:tailEnd len="med" w="med" type="none"/>
          </a:ln>
        </p:spPr>
      </p:cxnSp>
      <p:cxnSp>
        <p:nvCxnSpPr>
          <p:cNvPr id="1503" name="Google Shape;1503;p72"/>
          <p:cNvCxnSpPr/>
          <p:nvPr/>
        </p:nvCxnSpPr>
        <p:spPr>
          <a:xfrm>
            <a:off x="3602037" y="4403725"/>
            <a:ext cx="427037" cy="606425"/>
          </a:xfrm>
          <a:prstGeom prst="straightConnector1">
            <a:avLst/>
          </a:prstGeom>
          <a:noFill/>
          <a:ln cap="flat" cmpd="sng" w="28575">
            <a:solidFill>
              <a:srgbClr val="0000FF"/>
            </a:solidFill>
            <a:prstDash val="solid"/>
            <a:miter lim="800000"/>
            <a:headEnd len="med" w="med" type="none"/>
            <a:tailEnd len="lg" w="lg" type="stealth"/>
          </a:ln>
        </p:spPr>
      </p:cxnSp>
      <p:sp>
        <p:nvSpPr>
          <p:cNvPr id="1504" name="Google Shape;1504;p72"/>
          <p:cNvSpPr/>
          <p:nvPr/>
        </p:nvSpPr>
        <p:spPr>
          <a:xfrm>
            <a:off x="1219200" y="2667000"/>
            <a:ext cx="2814637" cy="427037"/>
          </a:xfrm>
          <a:prstGeom prst="roundRect">
            <a:avLst>
              <a:gd fmla="val 16667" name="adj"/>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505" name="Google Shape;1505;p72"/>
          <p:cNvSpPr/>
          <p:nvPr/>
        </p:nvSpPr>
        <p:spPr>
          <a:xfrm>
            <a:off x="1219200" y="3962400"/>
            <a:ext cx="1314450" cy="427037"/>
          </a:xfrm>
          <a:prstGeom prst="roundRect">
            <a:avLst>
              <a:gd fmla="val 16667" name="adj"/>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506" name="Google Shape;1506;p72"/>
          <p:cNvSpPr/>
          <p:nvPr/>
        </p:nvSpPr>
        <p:spPr>
          <a:xfrm>
            <a:off x="2955925" y="3962400"/>
            <a:ext cx="1290637" cy="427037"/>
          </a:xfrm>
          <a:prstGeom prst="roundRect">
            <a:avLst>
              <a:gd fmla="val 16667" name="adj"/>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507" name="Google Shape;1507;p72"/>
          <p:cNvSpPr/>
          <p:nvPr/>
        </p:nvSpPr>
        <p:spPr>
          <a:xfrm>
            <a:off x="1219200" y="5029200"/>
            <a:ext cx="457200" cy="427037"/>
          </a:xfrm>
          <a:prstGeom prst="roundRect">
            <a:avLst>
              <a:gd fmla="val 16667" name="adj"/>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508" name="Google Shape;1508;p72"/>
          <p:cNvSpPr/>
          <p:nvPr/>
        </p:nvSpPr>
        <p:spPr>
          <a:xfrm>
            <a:off x="2093912" y="5029200"/>
            <a:ext cx="439737" cy="427037"/>
          </a:xfrm>
          <a:prstGeom prst="roundRect">
            <a:avLst>
              <a:gd fmla="val 16667" name="adj"/>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509" name="Google Shape;1509;p72"/>
          <p:cNvSpPr/>
          <p:nvPr/>
        </p:nvSpPr>
        <p:spPr>
          <a:xfrm>
            <a:off x="2895600" y="5029200"/>
            <a:ext cx="447675" cy="427037"/>
          </a:xfrm>
          <a:prstGeom prst="roundRect">
            <a:avLst>
              <a:gd fmla="val 16667" name="adj"/>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510" name="Google Shape;1510;p72"/>
          <p:cNvSpPr/>
          <p:nvPr/>
        </p:nvSpPr>
        <p:spPr>
          <a:xfrm>
            <a:off x="3810000" y="5029200"/>
            <a:ext cx="436562" cy="427037"/>
          </a:xfrm>
          <a:prstGeom prst="roundRect">
            <a:avLst>
              <a:gd fmla="val 16667" name="adj"/>
            </a:avLst>
          </a:prstGeom>
          <a:no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1511" name="Google Shape;1511;p72"/>
          <p:cNvCxnSpPr/>
          <p:nvPr/>
        </p:nvCxnSpPr>
        <p:spPr>
          <a:xfrm flipH="1" rot="10800000">
            <a:off x="2627312" y="1973262"/>
            <a:ext cx="1677987" cy="679450"/>
          </a:xfrm>
          <a:prstGeom prst="straightConnector1">
            <a:avLst/>
          </a:prstGeom>
          <a:noFill/>
          <a:ln cap="flat" cmpd="sng" w="28575">
            <a:solidFill>
              <a:srgbClr val="0000FF"/>
            </a:solidFill>
            <a:prstDash val="solid"/>
            <a:miter lim="800000"/>
            <a:headEnd len="lg" w="lg" type="stealth"/>
            <a:tailEnd len="med" w="med" type="none"/>
          </a:ln>
        </p:spPr>
      </p:cxnSp>
      <p:sp>
        <p:nvSpPr>
          <p:cNvPr id="1512" name="Google Shape;1512;p72"/>
          <p:cNvSpPr/>
          <p:nvPr/>
        </p:nvSpPr>
        <p:spPr>
          <a:xfrm>
            <a:off x="1219200" y="1524000"/>
            <a:ext cx="6172200" cy="430212"/>
          </a:xfrm>
          <a:prstGeom prst="roundRect">
            <a:avLst>
              <a:gd fmla="val 16667" name="adj"/>
            </a:avLst>
          </a:prstGeom>
          <a:no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513" name="Google Shape;1513;p72"/>
          <p:cNvSpPr/>
          <p:nvPr/>
        </p:nvSpPr>
        <p:spPr>
          <a:xfrm>
            <a:off x="3857625" y="5072062"/>
            <a:ext cx="350837" cy="334962"/>
          </a:xfrm>
          <a:prstGeom prst="roundRect">
            <a:avLst>
              <a:gd fmla="val 16667" name="adj"/>
            </a:avLst>
          </a:prstGeom>
          <a:noFill/>
          <a:ln cap="flat" cmpd="sng" w="19050">
            <a:solidFill>
              <a:srgbClr val="0000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3300"/>
              </a:buClr>
              <a:buSzPts val="1800"/>
              <a:buFont typeface="Tahoma"/>
              <a:buNone/>
            </a:pPr>
            <a:r>
              <a:rPr b="0" i="0" lang="en-US" sz="1800" u="none">
                <a:solidFill>
                  <a:srgbClr val="FF3300"/>
                </a:solidFill>
                <a:latin typeface="Tahoma"/>
                <a:ea typeface="Tahoma"/>
                <a:cs typeface="Tahoma"/>
                <a:sym typeface="Tahoma"/>
              </a:rPr>
              <a:t>4</a:t>
            </a:r>
            <a:endParaRPr/>
          </a:p>
        </p:txBody>
      </p:sp>
      <p:sp>
        <p:nvSpPr>
          <p:cNvPr id="1514" name="Google Shape;1514;p72"/>
          <p:cNvSpPr/>
          <p:nvPr/>
        </p:nvSpPr>
        <p:spPr>
          <a:xfrm>
            <a:off x="1295400" y="2727325"/>
            <a:ext cx="1143000" cy="320675"/>
          </a:xfrm>
          <a:prstGeom prst="roundRect">
            <a:avLst>
              <a:gd fmla="val 16667" name="adj"/>
            </a:avLst>
          </a:prstGeom>
          <a:solidFill>
            <a:srgbClr val="009900"/>
          </a:solidFill>
          <a:ln cap="flat" cmpd="sng" w="19050">
            <a:solidFill>
              <a:srgbClr val="0000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3300"/>
              </a:buClr>
              <a:buSzPts val="1800"/>
              <a:buFont typeface="Tahoma"/>
              <a:buNone/>
            </a:pPr>
            <a:r>
              <a:rPr b="0" i="0" lang="en-US" sz="1800" u="none">
                <a:solidFill>
                  <a:srgbClr val="FF3300"/>
                </a:solidFill>
                <a:latin typeface="Tahoma"/>
                <a:ea typeface="Tahoma"/>
                <a:cs typeface="Tahoma"/>
                <a:sym typeface="Tahoma"/>
              </a:rPr>
              <a:t>2          6</a:t>
            </a:r>
            <a:endParaRPr/>
          </a:p>
        </p:txBody>
      </p:sp>
      <p:sp>
        <p:nvSpPr>
          <p:cNvPr id="1515" name="Google Shape;1515;p72"/>
          <p:cNvSpPr/>
          <p:nvPr/>
        </p:nvSpPr>
        <p:spPr>
          <a:xfrm>
            <a:off x="3017837" y="4006850"/>
            <a:ext cx="350837" cy="334962"/>
          </a:xfrm>
          <a:prstGeom prst="roundRect">
            <a:avLst>
              <a:gd fmla="val 16667" name="adj"/>
            </a:avLst>
          </a:prstGeom>
          <a:solidFill>
            <a:srgbClr val="009900"/>
          </a:solidFill>
          <a:ln cap="flat" cmpd="sng" w="19050">
            <a:solidFill>
              <a:srgbClr val="0000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3300"/>
              </a:buClr>
              <a:buSzPts val="1800"/>
              <a:buFont typeface="Tahoma"/>
              <a:buNone/>
            </a:pPr>
            <a:r>
              <a:rPr b="0" i="0" lang="en-US" sz="1800" u="none">
                <a:solidFill>
                  <a:srgbClr val="FF3300"/>
                </a:solidFill>
                <a:latin typeface="Tahoma"/>
                <a:ea typeface="Tahoma"/>
                <a:cs typeface="Tahoma"/>
                <a:sym typeface="Tahoma"/>
              </a:rPr>
              <a:t>8</a:t>
            </a:r>
            <a:endParaRPr/>
          </a:p>
        </p:txBody>
      </p:sp>
      <p:sp>
        <p:nvSpPr>
          <p:cNvPr id="1516" name="Google Shape;1516;p72"/>
          <p:cNvSpPr txBox="1"/>
          <p:nvPr/>
        </p:nvSpPr>
        <p:spPr>
          <a:xfrm>
            <a:off x="361950" y="1058862"/>
            <a:ext cx="56896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9900"/>
              </a:buClr>
              <a:buSzPts val="2400"/>
              <a:buFont typeface="Arial"/>
              <a:buNone/>
            </a:pPr>
            <a:r>
              <a:rPr b="0" i="0" lang="en-US" sz="2400" u="none">
                <a:solidFill>
                  <a:srgbClr val="009900"/>
                </a:solidFill>
                <a:latin typeface="Arial"/>
                <a:ea typeface="Arial"/>
                <a:cs typeface="Arial"/>
                <a:sym typeface="Arial"/>
              </a:rPr>
              <a:t>Merge-Sort(A, 3, 3), base case</a:t>
            </a:r>
            <a:endParaRPr/>
          </a:p>
        </p:txBody>
      </p:sp>
      <p:sp>
        <p:nvSpPr>
          <p:cNvPr id="1517" name="Google Shape;1517;p72"/>
          <p:cNvSpPr txBox="1"/>
          <p:nvPr/>
        </p:nvSpPr>
        <p:spPr>
          <a:xfrm>
            <a:off x="720725" y="1530350"/>
            <a:ext cx="4254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A:</a:t>
            </a:r>
            <a:endParaRPr/>
          </a:p>
        </p:txBody>
      </p:sp>
      <p:sp>
        <p:nvSpPr>
          <p:cNvPr id="1518" name="Google Shape;1518;p72"/>
          <p:cNvSpPr txBox="1"/>
          <p:nvPr/>
        </p:nvSpPr>
        <p:spPr>
          <a:xfrm>
            <a:off x="398462" y="319087"/>
            <a:ext cx="7543800" cy="584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2"/>
              </a:buClr>
              <a:buSzPts val="3100"/>
              <a:buFont typeface="Arial"/>
              <a:buNone/>
            </a:pPr>
            <a:r>
              <a:rPr b="0" i="0" lang="en-US" sz="3100" u="none">
                <a:solidFill>
                  <a:schemeClr val="dk2"/>
                </a:solidFill>
                <a:latin typeface="Arial"/>
                <a:ea typeface="Arial"/>
                <a:cs typeface="Arial"/>
                <a:sym typeface="Arial"/>
              </a:rPr>
              <a:t>Merge-Sort(A, 0, 7)</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2" name="Shape 1522"/>
        <p:cNvGrpSpPr/>
        <p:nvPr/>
      </p:nvGrpSpPr>
      <p:grpSpPr>
        <a:xfrm>
          <a:off x="0" y="0"/>
          <a:ext cx="0" cy="0"/>
          <a:chOff x="0" y="0"/>
          <a:chExt cx="0" cy="0"/>
        </a:xfrm>
      </p:grpSpPr>
      <p:cxnSp>
        <p:nvCxnSpPr>
          <p:cNvPr id="1523" name="Google Shape;1523;p73"/>
          <p:cNvCxnSpPr/>
          <p:nvPr/>
        </p:nvCxnSpPr>
        <p:spPr>
          <a:xfrm flipH="1" rot="10800000">
            <a:off x="1876425" y="3108325"/>
            <a:ext cx="750887" cy="839787"/>
          </a:xfrm>
          <a:prstGeom prst="straightConnector1">
            <a:avLst/>
          </a:prstGeom>
          <a:noFill/>
          <a:ln cap="flat" cmpd="sng" w="28575">
            <a:solidFill>
              <a:srgbClr val="0000FF"/>
            </a:solidFill>
            <a:prstDash val="solid"/>
            <a:miter lim="800000"/>
            <a:headEnd len="med" w="med" type="none"/>
            <a:tailEnd len="lg" w="lg" type="stealth"/>
          </a:ln>
        </p:spPr>
      </p:cxnSp>
      <p:cxnSp>
        <p:nvCxnSpPr>
          <p:cNvPr id="1524" name="Google Shape;1524;p73"/>
          <p:cNvCxnSpPr/>
          <p:nvPr/>
        </p:nvCxnSpPr>
        <p:spPr>
          <a:xfrm rot="10800000">
            <a:off x="2627312" y="3108325"/>
            <a:ext cx="974725" cy="835025"/>
          </a:xfrm>
          <a:prstGeom prst="straightConnector1">
            <a:avLst/>
          </a:prstGeom>
          <a:noFill/>
          <a:ln cap="flat" cmpd="sng" w="28575">
            <a:solidFill>
              <a:srgbClr val="0000FF"/>
            </a:solidFill>
            <a:prstDash val="solid"/>
            <a:miter lim="800000"/>
            <a:headEnd len="lg" w="lg" type="stealth"/>
            <a:tailEnd len="med" w="med" type="none"/>
          </a:ln>
        </p:spPr>
      </p:cxnSp>
      <p:cxnSp>
        <p:nvCxnSpPr>
          <p:cNvPr id="1525" name="Google Shape;1525;p73"/>
          <p:cNvCxnSpPr/>
          <p:nvPr/>
        </p:nvCxnSpPr>
        <p:spPr>
          <a:xfrm flipH="1" rot="10800000">
            <a:off x="1447800" y="4403725"/>
            <a:ext cx="428625" cy="611187"/>
          </a:xfrm>
          <a:prstGeom prst="straightConnector1">
            <a:avLst/>
          </a:prstGeom>
          <a:noFill/>
          <a:ln cap="flat" cmpd="sng" w="28575">
            <a:solidFill>
              <a:srgbClr val="0000FF"/>
            </a:solidFill>
            <a:prstDash val="solid"/>
            <a:miter lim="800000"/>
            <a:headEnd len="med" w="med" type="none"/>
            <a:tailEnd len="lg" w="lg" type="stealth"/>
          </a:ln>
        </p:spPr>
      </p:cxnSp>
      <p:cxnSp>
        <p:nvCxnSpPr>
          <p:cNvPr id="1526" name="Google Shape;1526;p73"/>
          <p:cNvCxnSpPr/>
          <p:nvPr/>
        </p:nvCxnSpPr>
        <p:spPr>
          <a:xfrm flipH="1" rot="10800000">
            <a:off x="3119437" y="4408487"/>
            <a:ext cx="482600" cy="606425"/>
          </a:xfrm>
          <a:prstGeom prst="straightConnector1">
            <a:avLst/>
          </a:prstGeom>
          <a:noFill/>
          <a:ln cap="flat" cmpd="sng" w="28575">
            <a:solidFill>
              <a:srgbClr val="0000FF"/>
            </a:solidFill>
            <a:prstDash val="solid"/>
            <a:miter lim="800000"/>
            <a:headEnd len="med" w="med" type="none"/>
            <a:tailEnd len="lg" w="lg" type="stealth"/>
          </a:ln>
        </p:spPr>
      </p:cxnSp>
      <p:cxnSp>
        <p:nvCxnSpPr>
          <p:cNvPr id="1527" name="Google Shape;1527;p73"/>
          <p:cNvCxnSpPr/>
          <p:nvPr/>
        </p:nvCxnSpPr>
        <p:spPr>
          <a:xfrm>
            <a:off x="1876425" y="4403725"/>
            <a:ext cx="438150" cy="611187"/>
          </a:xfrm>
          <a:prstGeom prst="straightConnector1">
            <a:avLst/>
          </a:prstGeom>
          <a:noFill/>
          <a:ln cap="flat" cmpd="sng" w="28575">
            <a:solidFill>
              <a:srgbClr val="0000FF"/>
            </a:solidFill>
            <a:prstDash val="solid"/>
            <a:miter lim="800000"/>
            <a:headEnd len="lg" w="lg" type="stealth"/>
            <a:tailEnd len="med" w="med" type="none"/>
          </a:ln>
        </p:spPr>
      </p:cxnSp>
      <p:cxnSp>
        <p:nvCxnSpPr>
          <p:cNvPr id="1528" name="Google Shape;1528;p73"/>
          <p:cNvCxnSpPr/>
          <p:nvPr/>
        </p:nvCxnSpPr>
        <p:spPr>
          <a:xfrm>
            <a:off x="3602037" y="4408487"/>
            <a:ext cx="427037" cy="606425"/>
          </a:xfrm>
          <a:prstGeom prst="straightConnector1">
            <a:avLst/>
          </a:prstGeom>
          <a:noFill/>
          <a:ln cap="flat" cmpd="sng" w="28575">
            <a:solidFill>
              <a:srgbClr val="0000FF"/>
            </a:solidFill>
            <a:prstDash val="solid"/>
            <a:miter lim="800000"/>
            <a:headEnd len="lg" w="lg" type="stealth"/>
            <a:tailEnd len="med" w="med" type="none"/>
          </a:ln>
        </p:spPr>
      </p:cxnSp>
      <p:sp>
        <p:nvSpPr>
          <p:cNvPr id="1529" name="Google Shape;1529;p73"/>
          <p:cNvSpPr/>
          <p:nvPr/>
        </p:nvSpPr>
        <p:spPr>
          <a:xfrm>
            <a:off x="1219200" y="2667000"/>
            <a:ext cx="2814637" cy="427037"/>
          </a:xfrm>
          <a:prstGeom prst="roundRect">
            <a:avLst>
              <a:gd fmla="val 16667" name="adj"/>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530" name="Google Shape;1530;p73"/>
          <p:cNvSpPr/>
          <p:nvPr/>
        </p:nvSpPr>
        <p:spPr>
          <a:xfrm>
            <a:off x="1219200" y="3962400"/>
            <a:ext cx="1314450" cy="427037"/>
          </a:xfrm>
          <a:prstGeom prst="roundRect">
            <a:avLst>
              <a:gd fmla="val 16667" name="adj"/>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531" name="Google Shape;1531;p73"/>
          <p:cNvSpPr/>
          <p:nvPr/>
        </p:nvSpPr>
        <p:spPr>
          <a:xfrm>
            <a:off x="2955925" y="3962400"/>
            <a:ext cx="1290637" cy="427037"/>
          </a:xfrm>
          <a:prstGeom prst="roundRect">
            <a:avLst>
              <a:gd fmla="val 16667" name="adj"/>
            </a:avLst>
          </a:prstGeom>
          <a:no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532" name="Google Shape;1532;p73"/>
          <p:cNvSpPr/>
          <p:nvPr/>
        </p:nvSpPr>
        <p:spPr>
          <a:xfrm>
            <a:off x="1219200" y="5029200"/>
            <a:ext cx="457200" cy="427037"/>
          </a:xfrm>
          <a:prstGeom prst="roundRect">
            <a:avLst>
              <a:gd fmla="val 16667" name="adj"/>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533" name="Google Shape;1533;p73"/>
          <p:cNvSpPr/>
          <p:nvPr/>
        </p:nvSpPr>
        <p:spPr>
          <a:xfrm>
            <a:off x="2093912" y="5029200"/>
            <a:ext cx="439737" cy="427037"/>
          </a:xfrm>
          <a:prstGeom prst="roundRect">
            <a:avLst>
              <a:gd fmla="val 16667" name="adj"/>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534" name="Google Shape;1534;p73"/>
          <p:cNvSpPr/>
          <p:nvPr/>
        </p:nvSpPr>
        <p:spPr>
          <a:xfrm>
            <a:off x="2895600" y="5029200"/>
            <a:ext cx="447675" cy="427037"/>
          </a:xfrm>
          <a:prstGeom prst="roundRect">
            <a:avLst>
              <a:gd fmla="val 16667" name="adj"/>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535" name="Google Shape;1535;p73"/>
          <p:cNvSpPr/>
          <p:nvPr/>
        </p:nvSpPr>
        <p:spPr>
          <a:xfrm>
            <a:off x="3810000" y="5029200"/>
            <a:ext cx="436562" cy="427037"/>
          </a:xfrm>
          <a:prstGeom prst="roundRect">
            <a:avLst>
              <a:gd fmla="val 16667" name="adj"/>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1536" name="Google Shape;1536;p73"/>
          <p:cNvCxnSpPr/>
          <p:nvPr/>
        </p:nvCxnSpPr>
        <p:spPr>
          <a:xfrm flipH="1" rot="10800000">
            <a:off x="2627312" y="1973262"/>
            <a:ext cx="1677987" cy="679450"/>
          </a:xfrm>
          <a:prstGeom prst="straightConnector1">
            <a:avLst/>
          </a:prstGeom>
          <a:noFill/>
          <a:ln cap="flat" cmpd="sng" w="28575">
            <a:solidFill>
              <a:srgbClr val="0000FF"/>
            </a:solidFill>
            <a:prstDash val="solid"/>
            <a:miter lim="800000"/>
            <a:headEnd len="lg" w="lg" type="stealth"/>
            <a:tailEnd len="med" w="med" type="none"/>
          </a:ln>
        </p:spPr>
      </p:cxnSp>
      <p:sp>
        <p:nvSpPr>
          <p:cNvPr id="1537" name="Google Shape;1537;p73"/>
          <p:cNvSpPr/>
          <p:nvPr/>
        </p:nvSpPr>
        <p:spPr>
          <a:xfrm>
            <a:off x="1219200" y="1524000"/>
            <a:ext cx="6172200" cy="430212"/>
          </a:xfrm>
          <a:prstGeom prst="roundRect">
            <a:avLst>
              <a:gd fmla="val 16667" name="adj"/>
            </a:avLst>
          </a:prstGeom>
          <a:no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538" name="Google Shape;1538;p73"/>
          <p:cNvSpPr/>
          <p:nvPr/>
        </p:nvSpPr>
        <p:spPr>
          <a:xfrm>
            <a:off x="4632325" y="1584325"/>
            <a:ext cx="2667000" cy="304800"/>
          </a:xfrm>
          <a:prstGeom prst="roundRect">
            <a:avLst>
              <a:gd fmla="val 16667" name="adj"/>
            </a:avLst>
          </a:prstGeom>
          <a:noFill/>
          <a:ln cap="flat" cmpd="sng" w="19050">
            <a:solidFill>
              <a:srgbClr val="0000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3300"/>
              </a:buClr>
              <a:buSzPts val="1800"/>
              <a:buFont typeface="Tahoma"/>
              <a:buNone/>
            </a:pPr>
            <a:r>
              <a:rPr b="0" i="0" lang="en-US" sz="1800" u="none">
                <a:solidFill>
                  <a:srgbClr val="FF3300"/>
                </a:solidFill>
                <a:latin typeface="Tahoma"/>
                <a:ea typeface="Tahoma"/>
                <a:cs typeface="Tahoma"/>
                <a:sym typeface="Tahoma"/>
              </a:rPr>
              <a:t>3          7          5         1</a:t>
            </a:r>
            <a:endParaRPr/>
          </a:p>
        </p:txBody>
      </p:sp>
      <p:sp>
        <p:nvSpPr>
          <p:cNvPr id="1539" name="Google Shape;1539;p73"/>
          <p:cNvSpPr/>
          <p:nvPr/>
        </p:nvSpPr>
        <p:spPr>
          <a:xfrm>
            <a:off x="3811587" y="4005262"/>
            <a:ext cx="350837" cy="334962"/>
          </a:xfrm>
          <a:prstGeom prst="roundRect">
            <a:avLst>
              <a:gd fmla="val 16667" name="adj"/>
            </a:avLst>
          </a:prstGeom>
          <a:solidFill>
            <a:srgbClr val="009900"/>
          </a:solidFill>
          <a:ln cap="flat" cmpd="sng" w="19050">
            <a:solidFill>
              <a:srgbClr val="0000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3300"/>
              </a:buClr>
              <a:buSzPts val="1800"/>
              <a:buFont typeface="Tahoma"/>
              <a:buNone/>
            </a:pPr>
            <a:r>
              <a:rPr b="0" i="0" lang="en-US" sz="1800" u="none">
                <a:solidFill>
                  <a:srgbClr val="FF3300"/>
                </a:solidFill>
                <a:latin typeface="Tahoma"/>
                <a:ea typeface="Tahoma"/>
                <a:cs typeface="Tahoma"/>
                <a:sym typeface="Tahoma"/>
              </a:rPr>
              <a:t>4</a:t>
            </a:r>
            <a:endParaRPr/>
          </a:p>
        </p:txBody>
      </p:sp>
      <p:sp>
        <p:nvSpPr>
          <p:cNvPr id="1540" name="Google Shape;1540;p73"/>
          <p:cNvSpPr/>
          <p:nvPr/>
        </p:nvSpPr>
        <p:spPr>
          <a:xfrm>
            <a:off x="1295400" y="2727325"/>
            <a:ext cx="1143000" cy="320675"/>
          </a:xfrm>
          <a:prstGeom prst="roundRect">
            <a:avLst>
              <a:gd fmla="val 16667" name="adj"/>
            </a:avLst>
          </a:prstGeom>
          <a:solidFill>
            <a:srgbClr val="009900"/>
          </a:solidFill>
          <a:ln cap="flat" cmpd="sng" w="19050">
            <a:solidFill>
              <a:srgbClr val="0000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3300"/>
              </a:buClr>
              <a:buSzPts val="1800"/>
              <a:buFont typeface="Tahoma"/>
              <a:buNone/>
            </a:pPr>
            <a:r>
              <a:rPr b="0" i="0" lang="en-US" sz="1800" u="none">
                <a:solidFill>
                  <a:srgbClr val="FF3300"/>
                </a:solidFill>
                <a:latin typeface="Tahoma"/>
                <a:ea typeface="Tahoma"/>
                <a:cs typeface="Tahoma"/>
                <a:sym typeface="Tahoma"/>
              </a:rPr>
              <a:t>2          6</a:t>
            </a:r>
            <a:endParaRPr/>
          </a:p>
        </p:txBody>
      </p:sp>
      <p:sp>
        <p:nvSpPr>
          <p:cNvPr id="1541" name="Google Shape;1541;p73"/>
          <p:cNvSpPr/>
          <p:nvPr/>
        </p:nvSpPr>
        <p:spPr>
          <a:xfrm>
            <a:off x="3017837" y="4006850"/>
            <a:ext cx="350837" cy="334962"/>
          </a:xfrm>
          <a:prstGeom prst="roundRect">
            <a:avLst>
              <a:gd fmla="val 16667" name="adj"/>
            </a:avLst>
          </a:prstGeom>
          <a:solidFill>
            <a:srgbClr val="009900"/>
          </a:solidFill>
          <a:ln cap="flat" cmpd="sng" w="19050">
            <a:solidFill>
              <a:srgbClr val="0000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3300"/>
              </a:buClr>
              <a:buSzPts val="1800"/>
              <a:buFont typeface="Tahoma"/>
              <a:buNone/>
            </a:pPr>
            <a:r>
              <a:rPr b="0" i="0" lang="en-US" sz="1800" u="none">
                <a:solidFill>
                  <a:srgbClr val="FF3300"/>
                </a:solidFill>
                <a:latin typeface="Tahoma"/>
                <a:ea typeface="Tahoma"/>
                <a:cs typeface="Tahoma"/>
                <a:sym typeface="Tahoma"/>
              </a:rPr>
              <a:t>8</a:t>
            </a:r>
            <a:endParaRPr/>
          </a:p>
        </p:txBody>
      </p:sp>
      <p:sp>
        <p:nvSpPr>
          <p:cNvPr id="1542" name="Google Shape;1542;p73"/>
          <p:cNvSpPr txBox="1"/>
          <p:nvPr/>
        </p:nvSpPr>
        <p:spPr>
          <a:xfrm>
            <a:off x="361950" y="1058862"/>
            <a:ext cx="4179887"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9900"/>
              </a:buClr>
              <a:buSzPts val="2400"/>
              <a:buFont typeface="Arial"/>
              <a:buNone/>
            </a:pPr>
            <a:r>
              <a:rPr b="0" i="0" lang="en-US" sz="2400" u="none">
                <a:solidFill>
                  <a:srgbClr val="009900"/>
                </a:solidFill>
                <a:latin typeface="Arial"/>
                <a:ea typeface="Arial"/>
                <a:cs typeface="Arial"/>
                <a:sym typeface="Arial"/>
              </a:rPr>
              <a:t>Merge-Sort(A, 3, 3), return</a:t>
            </a:r>
            <a:endParaRPr/>
          </a:p>
        </p:txBody>
      </p:sp>
      <p:sp>
        <p:nvSpPr>
          <p:cNvPr id="1543" name="Google Shape;1543;p73"/>
          <p:cNvSpPr txBox="1"/>
          <p:nvPr/>
        </p:nvSpPr>
        <p:spPr>
          <a:xfrm>
            <a:off x="720725" y="1530350"/>
            <a:ext cx="4254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A:</a:t>
            </a:r>
            <a:endParaRPr/>
          </a:p>
        </p:txBody>
      </p:sp>
      <p:sp>
        <p:nvSpPr>
          <p:cNvPr id="1544" name="Google Shape;1544;p73"/>
          <p:cNvSpPr txBox="1"/>
          <p:nvPr/>
        </p:nvSpPr>
        <p:spPr>
          <a:xfrm>
            <a:off x="398462" y="319087"/>
            <a:ext cx="7543800" cy="584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2"/>
              </a:buClr>
              <a:buSzPts val="3100"/>
              <a:buFont typeface="Arial"/>
              <a:buNone/>
            </a:pPr>
            <a:r>
              <a:rPr b="0" i="0" lang="en-US" sz="3100" u="none">
                <a:solidFill>
                  <a:schemeClr val="dk2"/>
                </a:solidFill>
                <a:latin typeface="Arial"/>
                <a:ea typeface="Arial"/>
                <a:cs typeface="Arial"/>
                <a:sym typeface="Arial"/>
              </a:rPr>
              <a:t>Merge-Sort(A, 0, 7)</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8" name="Shape 1548"/>
        <p:cNvGrpSpPr/>
        <p:nvPr/>
      </p:nvGrpSpPr>
      <p:grpSpPr>
        <a:xfrm>
          <a:off x="0" y="0"/>
          <a:ext cx="0" cy="0"/>
          <a:chOff x="0" y="0"/>
          <a:chExt cx="0" cy="0"/>
        </a:xfrm>
      </p:grpSpPr>
      <p:cxnSp>
        <p:nvCxnSpPr>
          <p:cNvPr id="1549" name="Google Shape;1549;p74"/>
          <p:cNvCxnSpPr/>
          <p:nvPr/>
        </p:nvCxnSpPr>
        <p:spPr>
          <a:xfrm flipH="1" rot="10800000">
            <a:off x="1876425" y="3108325"/>
            <a:ext cx="750887" cy="839787"/>
          </a:xfrm>
          <a:prstGeom prst="straightConnector1">
            <a:avLst/>
          </a:prstGeom>
          <a:noFill/>
          <a:ln cap="flat" cmpd="sng" w="28575">
            <a:solidFill>
              <a:srgbClr val="0000FF"/>
            </a:solidFill>
            <a:prstDash val="solid"/>
            <a:miter lim="800000"/>
            <a:headEnd len="med" w="med" type="none"/>
            <a:tailEnd len="lg" w="lg" type="stealth"/>
          </a:ln>
        </p:spPr>
      </p:cxnSp>
      <p:cxnSp>
        <p:nvCxnSpPr>
          <p:cNvPr id="1550" name="Google Shape;1550;p74"/>
          <p:cNvCxnSpPr/>
          <p:nvPr/>
        </p:nvCxnSpPr>
        <p:spPr>
          <a:xfrm rot="10800000">
            <a:off x="2627312" y="3108325"/>
            <a:ext cx="974725" cy="835025"/>
          </a:xfrm>
          <a:prstGeom prst="straightConnector1">
            <a:avLst/>
          </a:prstGeom>
          <a:noFill/>
          <a:ln cap="flat" cmpd="sng" w="28575">
            <a:solidFill>
              <a:srgbClr val="0000FF"/>
            </a:solidFill>
            <a:prstDash val="solid"/>
            <a:miter lim="800000"/>
            <a:headEnd len="lg" w="lg" type="stealth"/>
            <a:tailEnd len="med" w="med" type="none"/>
          </a:ln>
        </p:spPr>
      </p:cxnSp>
      <p:cxnSp>
        <p:nvCxnSpPr>
          <p:cNvPr id="1551" name="Google Shape;1551;p74"/>
          <p:cNvCxnSpPr/>
          <p:nvPr/>
        </p:nvCxnSpPr>
        <p:spPr>
          <a:xfrm flipH="1" rot="10800000">
            <a:off x="1447800" y="4403725"/>
            <a:ext cx="428625" cy="611187"/>
          </a:xfrm>
          <a:prstGeom prst="straightConnector1">
            <a:avLst/>
          </a:prstGeom>
          <a:noFill/>
          <a:ln cap="flat" cmpd="sng" w="28575">
            <a:solidFill>
              <a:srgbClr val="0000FF"/>
            </a:solidFill>
            <a:prstDash val="solid"/>
            <a:miter lim="800000"/>
            <a:headEnd len="med" w="med" type="none"/>
            <a:tailEnd len="lg" w="lg" type="stealth"/>
          </a:ln>
        </p:spPr>
      </p:cxnSp>
      <p:cxnSp>
        <p:nvCxnSpPr>
          <p:cNvPr id="1552" name="Google Shape;1552;p74"/>
          <p:cNvCxnSpPr/>
          <p:nvPr/>
        </p:nvCxnSpPr>
        <p:spPr>
          <a:xfrm flipH="1" rot="10800000">
            <a:off x="3119437" y="4408487"/>
            <a:ext cx="482600" cy="606425"/>
          </a:xfrm>
          <a:prstGeom prst="straightConnector1">
            <a:avLst/>
          </a:prstGeom>
          <a:noFill/>
          <a:ln cap="flat" cmpd="sng" w="28575">
            <a:solidFill>
              <a:srgbClr val="0000FF"/>
            </a:solidFill>
            <a:prstDash val="solid"/>
            <a:miter lim="800000"/>
            <a:headEnd len="med" w="med" type="none"/>
            <a:tailEnd len="lg" w="lg" type="stealth"/>
          </a:ln>
        </p:spPr>
      </p:cxnSp>
      <p:cxnSp>
        <p:nvCxnSpPr>
          <p:cNvPr id="1553" name="Google Shape;1553;p74"/>
          <p:cNvCxnSpPr/>
          <p:nvPr/>
        </p:nvCxnSpPr>
        <p:spPr>
          <a:xfrm>
            <a:off x="1876425" y="4403725"/>
            <a:ext cx="438150" cy="611187"/>
          </a:xfrm>
          <a:prstGeom prst="straightConnector1">
            <a:avLst/>
          </a:prstGeom>
          <a:noFill/>
          <a:ln cap="flat" cmpd="sng" w="28575">
            <a:solidFill>
              <a:srgbClr val="0000FF"/>
            </a:solidFill>
            <a:prstDash val="solid"/>
            <a:miter lim="800000"/>
            <a:headEnd len="lg" w="lg" type="stealth"/>
            <a:tailEnd len="med" w="med" type="none"/>
          </a:ln>
        </p:spPr>
      </p:cxnSp>
      <p:cxnSp>
        <p:nvCxnSpPr>
          <p:cNvPr id="1554" name="Google Shape;1554;p74"/>
          <p:cNvCxnSpPr/>
          <p:nvPr/>
        </p:nvCxnSpPr>
        <p:spPr>
          <a:xfrm>
            <a:off x="3602037" y="4408487"/>
            <a:ext cx="427037" cy="606425"/>
          </a:xfrm>
          <a:prstGeom prst="straightConnector1">
            <a:avLst/>
          </a:prstGeom>
          <a:noFill/>
          <a:ln cap="flat" cmpd="sng" w="28575">
            <a:solidFill>
              <a:srgbClr val="0000FF"/>
            </a:solidFill>
            <a:prstDash val="solid"/>
            <a:miter lim="800000"/>
            <a:headEnd len="lg" w="lg" type="stealth"/>
            <a:tailEnd len="med" w="med" type="none"/>
          </a:ln>
        </p:spPr>
      </p:cxnSp>
      <p:sp>
        <p:nvSpPr>
          <p:cNvPr id="1555" name="Google Shape;1555;p74"/>
          <p:cNvSpPr/>
          <p:nvPr/>
        </p:nvSpPr>
        <p:spPr>
          <a:xfrm>
            <a:off x="1219200" y="2667000"/>
            <a:ext cx="2814637" cy="427037"/>
          </a:xfrm>
          <a:prstGeom prst="roundRect">
            <a:avLst>
              <a:gd fmla="val 16667" name="adj"/>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556" name="Google Shape;1556;p74"/>
          <p:cNvSpPr/>
          <p:nvPr/>
        </p:nvSpPr>
        <p:spPr>
          <a:xfrm>
            <a:off x="1219200" y="3962400"/>
            <a:ext cx="1314450" cy="427037"/>
          </a:xfrm>
          <a:prstGeom prst="roundRect">
            <a:avLst>
              <a:gd fmla="val 16667" name="adj"/>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557" name="Google Shape;1557;p74"/>
          <p:cNvSpPr/>
          <p:nvPr/>
        </p:nvSpPr>
        <p:spPr>
          <a:xfrm>
            <a:off x="2955925" y="3962400"/>
            <a:ext cx="1290637" cy="427037"/>
          </a:xfrm>
          <a:prstGeom prst="roundRect">
            <a:avLst>
              <a:gd fmla="val 16667" name="adj"/>
            </a:avLst>
          </a:prstGeom>
          <a:no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558" name="Google Shape;1558;p74"/>
          <p:cNvSpPr/>
          <p:nvPr/>
        </p:nvSpPr>
        <p:spPr>
          <a:xfrm>
            <a:off x="1219200" y="5029200"/>
            <a:ext cx="457200" cy="427037"/>
          </a:xfrm>
          <a:prstGeom prst="roundRect">
            <a:avLst>
              <a:gd fmla="val 16667" name="adj"/>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559" name="Google Shape;1559;p74"/>
          <p:cNvSpPr/>
          <p:nvPr/>
        </p:nvSpPr>
        <p:spPr>
          <a:xfrm>
            <a:off x="2093912" y="5029200"/>
            <a:ext cx="439737" cy="427037"/>
          </a:xfrm>
          <a:prstGeom prst="roundRect">
            <a:avLst>
              <a:gd fmla="val 16667" name="adj"/>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560" name="Google Shape;1560;p74"/>
          <p:cNvSpPr/>
          <p:nvPr/>
        </p:nvSpPr>
        <p:spPr>
          <a:xfrm>
            <a:off x="2895600" y="5029200"/>
            <a:ext cx="447675" cy="427037"/>
          </a:xfrm>
          <a:prstGeom prst="roundRect">
            <a:avLst>
              <a:gd fmla="val 16667" name="adj"/>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561" name="Google Shape;1561;p74"/>
          <p:cNvSpPr/>
          <p:nvPr/>
        </p:nvSpPr>
        <p:spPr>
          <a:xfrm>
            <a:off x="3810000" y="5029200"/>
            <a:ext cx="436562" cy="427037"/>
          </a:xfrm>
          <a:prstGeom prst="roundRect">
            <a:avLst>
              <a:gd fmla="val 16667" name="adj"/>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1562" name="Google Shape;1562;p74"/>
          <p:cNvCxnSpPr/>
          <p:nvPr/>
        </p:nvCxnSpPr>
        <p:spPr>
          <a:xfrm flipH="1" rot="10800000">
            <a:off x="2627312" y="1973262"/>
            <a:ext cx="1677987" cy="679450"/>
          </a:xfrm>
          <a:prstGeom prst="straightConnector1">
            <a:avLst/>
          </a:prstGeom>
          <a:noFill/>
          <a:ln cap="flat" cmpd="sng" w="28575">
            <a:solidFill>
              <a:srgbClr val="0000FF"/>
            </a:solidFill>
            <a:prstDash val="solid"/>
            <a:miter lim="800000"/>
            <a:headEnd len="lg" w="lg" type="stealth"/>
            <a:tailEnd len="med" w="med" type="none"/>
          </a:ln>
        </p:spPr>
      </p:cxnSp>
      <p:sp>
        <p:nvSpPr>
          <p:cNvPr id="1563" name="Google Shape;1563;p74"/>
          <p:cNvSpPr/>
          <p:nvPr/>
        </p:nvSpPr>
        <p:spPr>
          <a:xfrm>
            <a:off x="1219200" y="1524000"/>
            <a:ext cx="6172200" cy="430212"/>
          </a:xfrm>
          <a:prstGeom prst="roundRect">
            <a:avLst>
              <a:gd fmla="val 16667" name="adj"/>
            </a:avLst>
          </a:prstGeom>
          <a:no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564" name="Google Shape;1564;p74"/>
          <p:cNvSpPr/>
          <p:nvPr/>
        </p:nvSpPr>
        <p:spPr>
          <a:xfrm>
            <a:off x="4632325" y="1584325"/>
            <a:ext cx="2667000" cy="304800"/>
          </a:xfrm>
          <a:prstGeom prst="roundRect">
            <a:avLst>
              <a:gd fmla="val 16667" name="adj"/>
            </a:avLst>
          </a:prstGeom>
          <a:noFill/>
          <a:ln cap="flat" cmpd="sng" w="19050">
            <a:solidFill>
              <a:srgbClr val="0000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3300"/>
              </a:buClr>
              <a:buSzPts val="1800"/>
              <a:buFont typeface="Tahoma"/>
              <a:buNone/>
            </a:pPr>
            <a:r>
              <a:rPr b="0" i="0" lang="en-US" sz="1800" u="none">
                <a:solidFill>
                  <a:srgbClr val="FF3300"/>
                </a:solidFill>
                <a:latin typeface="Tahoma"/>
                <a:ea typeface="Tahoma"/>
                <a:cs typeface="Tahoma"/>
                <a:sym typeface="Tahoma"/>
              </a:rPr>
              <a:t>3          7          5         1</a:t>
            </a:r>
            <a:endParaRPr/>
          </a:p>
        </p:txBody>
      </p:sp>
      <p:sp>
        <p:nvSpPr>
          <p:cNvPr id="1565" name="Google Shape;1565;p74"/>
          <p:cNvSpPr/>
          <p:nvPr/>
        </p:nvSpPr>
        <p:spPr>
          <a:xfrm>
            <a:off x="1295400" y="2727325"/>
            <a:ext cx="1143000" cy="320675"/>
          </a:xfrm>
          <a:prstGeom prst="roundRect">
            <a:avLst>
              <a:gd fmla="val 16667" name="adj"/>
            </a:avLst>
          </a:prstGeom>
          <a:solidFill>
            <a:srgbClr val="009900"/>
          </a:solidFill>
          <a:ln cap="flat" cmpd="sng" w="19050">
            <a:solidFill>
              <a:srgbClr val="0000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3300"/>
              </a:buClr>
              <a:buSzPts val="1800"/>
              <a:buFont typeface="Tahoma"/>
              <a:buNone/>
            </a:pPr>
            <a:r>
              <a:rPr b="0" i="0" lang="en-US" sz="1800" u="none">
                <a:solidFill>
                  <a:srgbClr val="FF3300"/>
                </a:solidFill>
                <a:latin typeface="Tahoma"/>
                <a:ea typeface="Tahoma"/>
                <a:cs typeface="Tahoma"/>
                <a:sym typeface="Tahoma"/>
              </a:rPr>
              <a:t>2          6</a:t>
            </a:r>
            <a:endParaRPr/>
          </a:p>
        </p:txBody>
      </p:sp>
      <p:sp>
        <p:nvSpPr>
          <p:cNvPr id="1566" name="Google Shape;1566;p74"/>
          <p:cNvSpPr/>
          <p:nvPr/>
        </p:nvSpPr>
        <p:spPr>
          <a:xfrm>
            <a:off x="3017837" y="4006850"/>
            <a:ext cx="1128712" cy="334962"/>
          </a:xfrm>
          <a:prstGeom prst="roundRect">
            <a:avLst>
              <a:gd fmla="val 16667" name="adj"/>
            </a:avLst>
          </a:prstGeom>
          <a:solidFill>
            <a:srgbClr val="009900"/>
          </a:solidFill>
          <a:ln cap="flat" cmpd="sng" w="19050">
            <a:solidFill>
              <a:srgbClr val="0000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3300"/>
              </a:buClr>
              <a:buSzPts val="1800"/>
              <a:buFont typeface="Tahoma"/>
              <a:buNone/>
            </a:pPr>
            <a:r>
              <a:rPr b="0" i="0" lang="en-US" sz="1800" u="none">
                <a:solidFill>
                  <a:srgbClr val="FF3300"/>
                </a:solidFill>
                <a:latin typeface="Tahoma"/>
                <a:ea typeface="Tahoma"/>
                <a:cs typeface="Tahoma"/>
                <a:sym typeface="Tahoma"/>
              </a:rPr>
              <a:t>4         8</a:t>
            </a:r>
            <a:endParaRPr/>
          </a:p>
        </p:txBody>
      </p:sp>
      <p:sp>
        <p:nvSpPr>
          <p:cNvPr id="1567" name="Google Shape;1567;p74"/>
          <p:cNvSpPr txBox="1"/>
          <p:nvPr/>
        </p:nvSpPr>
        <p:spPr>
          <a:xfrm>
            <a:off x="361950" y="1058862"/>
            <a:ext cx="4179887"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9900"/>
              </a:buClr>
              <a:buSzPts val="2400"/>
              <a:buFont typeface="Arial"/>
              <a:buNone/>
            </a:pPr>
            <a:r>
              <a:rPr b="0" i="0" lang="en-US" sz="2400" u="none">
                <a:solidFill>
                  <a:srgbClr val="009900"/>
                </a:solidFill>
                <a:latin typeface="Arial"/>
                <a:ea typeface="Arial"/>
                <a:cs typeface="Arial"/>
                <a:sym typeface="Arial"/>
              </a:rPr>
              <a:t>Merge(A, 2, 2, 3)</a:t>
            </a:r>
            <a:endParaRPr/>
          </a:p>
        </p:txBody>
      </p:sp>
      <p:sp>
        <p:nvSpPr>
          <p:cNvPr id="1568" name="Google Shape;1568;p74"/>
          <p:cNvSpPr txBox="1"/>
          <p:nvPr/>
        </p:nvSpPr>
        <p:spPr>
          <a:xfrm>
            <a:off x="720725" y="1530350"/>
            <a:ext cx="4254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A:</a:t>
            </a:r>
            <a:endParaRPr/>
          </a:p>
        </p:txBody>
      </p:sp>
      <p:sp>
        <p:nvSpPr>
          <p:cNvPr id="1569" name="Google Shape;1569;p74"/>
          <p:cNvSpPr txBox="1"/>
          <p:nvPr/>
        </p:nvSpPr>
        <p:spPr>
          <a:xfrm>
            <a:off x="398462" y="319087"/>
            <a:ext cx="7543800" cy="584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2"/>
              </a:buClr>
              <a:buSzPts val="3100"/>
              <a:buFont typeface="Arial"/>
              <a:buNone/>
            </a:pPr>
            <a:r>
              <a:rPr b="0" i="0" lang="en-US" sz="3100" u="none">
                <a:solidFill>
                  <a:schemeClr val="dk2"/>
                </a:solidFill>
                <a:latin typeface="Arial"/>
                <a:ea typeface="Arial"/>
                <a:cs typeface="Arial"/>
                <a:sym typeface="Arial"/>
              </a:rPr>
              <a:t>Merge-Sort(A, 0, 7)</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3" name="Shape 1573"/>
        <p:cNvGrpSpPr/>
        <p:nvPr/>
      </p:nvGrpSpPr>
      <p:grpSpPr>
        <a:xfrm>
          <a:off x="0" y="0"/>
          <a:ext cx="0" cy="0"/>
          <a:chOff x="0" y="0"/>
          <a:chExt cx="0" cy="0"/>
        </a:xfrm>
      </p:grpSpPr>
      <p:cxnSp>
        <p:nvCxnSpPr>
          <p:cNvPr id="1574" name="Google Shape;1574;p75"/>
          <p:cNvCxnSpPr/>
          <p:nvPr/>
        </p:nvCxnSpPr>
        <p:spPr>
          <a:xfrm flipH="1" rot="10800000">
            <a:off x="1876425" y="3113087"/>
            <a:ext cx="750887" cy="835025"/>
          </a:xfrm>
          <a:prstGeom prst="straightConnector1">
            <a:avLst/>
          </a:prstGeom>
          <a:noFill/>
          <a:ln cap="flat" cmpd="sng" w="28575">
            <a:solidFill>
              <a:srgbClr val="0000FF"/>
            </a:solidFill>
            <a:prstDash val="solid"/>
            <a:miter lim="800000"/>
            <a:headEnd len="med" w="med" type="none"/>
            <a:tailEnd len="lg" w="lg" type="stealth"/>
          </a:ln>
        </p:spPr>
      </p:cxnSp>
      <p:cxnSp>
        <p:nvCxnSpPr>
          <p:cNvPr id="1575" name="Google Shape;1575;p75"/>
          <p:cNvCxnSpPr/>
          <p:nvPr/>
        </p:nvCxnSpPr>
        <p:spPr>
          <a:xfrm rot="10800000">
            <a:off x="2627312" y="3113087"/>
            <a:ext cx="974725" cy="835025"/>
          </a:xfrm>
          <a:prstGeom prst="straightConnector1">
            <a:avLst/>
          </a:prstGeom>
          <a:noFill/>
          <a:ln cap="flat" cmpd="sng" w="28575">
            <a:solidFill>
              <a:srgbClr val="0000FF"/>
            </a:solidFill>
            <a:prstDash val="solid"/>
            <a:miter lim="800000"/>
            <a:headEnd len="med" w="med" type="none"/>
            <a:tailEnd len="lg" w="lg" type="stealth"/>
          </a:ln>
        </p:spPr>
      </p:cxnSp>
      <p:cxnSp>
        <p:nvCxnSpPr>
          <p:cNvPr id="1576" name="Google Shape;1576;p75"/>
          <p:cNvCxnSpPr/>
          <p:nvPr/>
        </p:nvCxnSpPr>
        <p:spPr>
          <a:xfrm flipH="1" rot="10800000">
            <a:off x="1447800" y="4403725"/>
            <a:ext cx="428625" cy="611187"/>
          </a:xfrm>
          <a:prstGeom prst="straightConnector1">
            <a:avLst/>
          </a:prstGeom>
          <a:noFill/>
          <a:ln cap="flat" cmpd="sng" w="28575">
            <a:solidFill>
              <a:srgbClr val="0000FF"/>
            </a:solidFill>
            <a:prstDash val="solid"/>
            <a:miter lim="800000"/>
            <a:headEnd len="med" w="med" type="none"/>
            <a:tailEnd len="lg" w="lg" type="stealth"/>
          </a:ln>
        </p:spPr>
      </p:cxnSp>
      <p:cxnSp>
        <p:nvCxnSpPr>
          <p:cNvPr id="1577" name="Google Shape;1577;p75"/>
          <p:cNvCxnSpPr/>
          <p:nvPr/>
        </p:nvCxnSpPr>
        <p:spPr>
          <a:xfrm flipH="1" rot="10800000">
            <a:off x="3119437" y="4403725"/>
            <a:ext cx="482600" cy="611187"/>
          </a:xfrm>
          <a:prstGeom prst="straightConnector1">
            <a:avLst/>
          </a:prstGeom>
          <a:noFill/>
          <a:ln cap="flat" cmpd="sng" w="28575">
            <a:solidFill>
              <a:srgbClr val="0000FF"/>
            </a:solidFill>
            <a:prstDash val="solid"/>
            <a:miter lim="800000"/>
            <a:headEnd len="med" w="med" type="none"/>
            <a:tailEnd len="lg" w="lg" type="stealth"/>
          </a:ln>
        </p:spPr>
      </p:cxnSp>
      <p:cxnSp>
        <p:nvCxnSpPr>
          <p:cNvPr id="1578" name="Google Shape;1578;p75"/>
          <p:cNvCxnSpPr/>
          <p:nvPr/>
        </p:nvCxnSpPr>
        <p:spPr>
          <a:xfrm>
            <a:off x="1876425" y="4403725"/>
            <a:ext cx="438150" cy="611187"/>
          </a:xfrm>
          <a:prstGeom prst="straightConnector1">
            <a:avLst/>
          </a:prstGeom>
          <a:noFill/>
          <a:ln cap="flat" cmpd="sng" w="28575">
            <a:solidFill>
              <a:srgbClr val="0000FF"/>
            </a:solidFill>
            <a:prstDash val="solid"/>
            <a:miter lim="800000"/>
            <a:headEnd len="lg" w="lg" type="stealth"/>
            <a:tailEnd len="med" w="med" type="none"/>
          </a:ln>
        </p:spPr>
      </p:cxnSp>
      <p:cxnSp>
        <p:nvCxnSpPr>
          <p:cNvPr id="1579" name="Google Shape;1579;p75"/>
          <p:cNvCxnSpPr/>
          <p:nvPr/>
        </p:nvCxnSpPr>
        <p:spPr>
          <a:xfrm>
            <a:off x="3602037" y="4403725"/>
            <a:ext cx="427037" cy="611187"/>
          </a:xfrm>
          <a:prstGeom prst="straightConnector1">
            <a:avLst/>
          </a:prstGeom>
          <a:noFill/>
          <a:ln cap="flat" cmpd="sng" w="28575">
            <a:solidFill>
              <a:srgbClr val="0000FF"/>
            </a:solidFill>
            <a:prstDash val="solid"/>
            <a:miter lim="800000"/>
            <a:headEnd len="lg" w="lg" type="stealth"/>
            <a:tailEnd len="med" w="med" type="none"/>
          </a:ln>
        </p:spPr>
      </p:cxnSp>
      <p:sp>
        <p:nvSpPr>
          <p:cNvPr id="1580" name="Google Shape;1580;p75"/>
          <p:cNvSpPr/>
          <p:nvPr/>
        </p:nvSpPr>
        <p:spPr>
          <a:xfrm>
            <a:off x="1219200" y="2667000"/>
            <a:ext cx="2814637" cy="427037"/>
          </a:xfrm>
          <a:prstGeom prst="roundRect">
            <a:avLst>
              <a:gd fmla="val 16667" name="adj"/>
            </a:avLst>
          </a:prstGeom>
          <a:no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581" name="Google Shape;1581;p75"/>
          <p:cNvSpPr/>
          <p:nvPr/>
        </p:nvSpPr>
        <p:spPr>
          <a:xfrm>
            <a:off x="1219200" y="3962400"/>
            <a:ext cx="1314450" cy="427037"/>
          </a:xfrm>
          <a:prstGeom prst="roundRect">
            <a:avLst>
              <a:gd fmla="val 16667" name="adj"/>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582" name="Google Shape;1582;p75"/>
          <p:cNvSpPr/>
          <p:nvPr/>
        </p:nvSpPr>
        <p:spPr>
          <a:xfrm>
            <a:off x="2955925" y="3962400"/>
            <a:ext cx="1290637" cy="427037"/>
          </a:xfrm>
          <a:prstGeom prst="roundRect">
            <a:avLst>
              <a:gd fmla="val 16667" name="adj"/>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583" name="Google Shape;1583;p75"/>
          <p:cNvSpPr/>
          <p:nvPr/>
        </p:nvSpPr>
        <p:spPr>
          <a:xfrm>
            <a:off x="1219200" y="5029200"/>
            <a:ext cx="457200" cy="427037"/>
          </a:xfrm>
          <a:prstGeom prst="roundRect">
            <a:avLst>
              <a:gd fmla="val 16667" name="adj"/>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584" name="Google Shape;1584;p75"/>
          <p:cNvSpPr/>
          <p:nvPr/>
        </p:nvSpPr>
        <p:spPr>
          <a:xfrm>
            <a:off x="2093912" y="5029200"/>
            <a:ext cx="439737" cy="427037"/>
          </a:xfrm>
          <a:prstGeom prst="roundRect">
            <a:avLst>
              <a:gd fmla="val 16667" name="adj"/>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585" name="Google Shape;1585;p75"/>
          <p:cNvSpPr/>
          <p:nvPr/>
        </p:nvSpPr>
        <p:spPr>
          <a:xfrm>
            <a:off x="2895600" y="5029200"/>
            <a:ext cx="447675" cy="427037"/>
          </a:xfrm>
          <a:prstGeom prst="roundRect">
            <a:avLst>
              <a:gd fmla="val 16667" name="adj"/>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586" name="Google Shape;1586;p75"/>
          <p:cNvSpPr/>
          <p:nvPr/>
        </p:nvSpPr>
        <p:spPr>
          <a:xfrm>
            <a:off x="3810000" y="5029200"/>
            <a:ext cx="436562" cy="427037"/>
          </a:xfrm>
          <a:prstGeom prst="roundRect">
            <a:avLst>
              <a:gd fmla="val 16667" name="adj"/>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1587" name="Google Shape;1587;p75"/>
          <p:cNvCxnSpPr/>
          <p:nvPr/>
        </p:nvCxnSpPr>
        <p:spPr>
          <a:xfrm flipH="1" rot="10800000">
            <a:off x="2627312" y="1973262"/>
            <a:ext cx="1677987" cy="674687"/>
          </a:xfrm>
          <a:prstGeom prst="straightConnector1">
            <a:avLst/>
          </a:prstGeom>
          <a:noFill/>
          <a:ln cap="flat" cmpd="sng" w="28575">
            <a:solidFill>
              <a:srgbClr val="0000FF"/>
            </a:solidFill>
            <a:prstDash val="solid"/>
            <a:miter lim="800000"/>
            <a:headEnd len="lg" w="lg" type="stealth"/>
            <a:tailEnd len="med" w="med" type="none"/>
          </a:ln>
        </p:spPr>
      </p:cxnSp>
      <p:sp>
        <p:nvSpPr>
          <p:cNvPr id="1588" name="Google Shape;1588;p75"/>
          <p:cNvSpPr/>
          <p:nvPr/>
        </p:nvSpPr>
        <p:spPr>
          <a:xfrm>
            <a:off x="1219200" y="1524000"/>
            <a:ext cx="6172200" cy="430212"/>
          </a:xfrm>
          <a:prstGeom prst="roundRect">
            <a:avLst>
              <a:gd fmla="val 16667" name="adj"/>
            </a:avLst>
          </a:prstGeom>
          <a:no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589" name="Google Shape;1589;p75"/>
          <p:cNvSpPr/>
          <p:nvPr/>
        </p:nvSpPr>
        <p:spPr>
          <a:xfrm>
            <a:off x="4632325" y="1584325"/>
            <a:ext cx="2667000" cy="304800"/>
          </a:xfrm>
          <a:prstGeom prst="roundRect">
            <a:avLst>
              <a:gd fmla="val 16667" name="adj"/>
            </a:avLst>
          </a:prstGeom>
          <a:noFill/>
          <a:ln cap="flat" cmpd="sng" w="19050">
            <a:solidFill>
              <a:srgbClr val="0000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3300"/>
              </a:buClr>
              <a:buSzPts val="1800"/>
              <a:buFont typeface="Tahoma"/>
              <a:buNone/>
            </a:pPr>
            <a:r>
              <a:rPr b="0" i="0" lang="en-US" sz="1800" u="none">
                <a:solidFill>
                  <a:srgbClr val="FF3300"/>
                </a:solidFill>
                <a:latin typeface="Tahoma"/>
                <a:ea typeface="Tahoma"/>
                <a:cs typeface="Tahoma"/>
                <a:sym typeface="Tahoma"/>
              </a:rPr>
              <a:t>3          7          5         1</a:t>
            </a:r>
            <a:endParaRPr/>
          </a:p>
        </p:txBody>
      </p:sp>
      <p:sp>
        <p:nvSpPr>
          <p:cNvPr id="1590" name="Google Shape;1590;p75"/>
          <p:cNvSpPr/>
          <p:nvPr/>
        </p:nvSpPr>
        <p:spPr>
          <a:xfrm>
            <a:off x="1295400" y="2727325"/>
            <a:ext cx="1143000" cy="320675"/>
          </a:xfrm>
          <a:prstGeom prst="roundRect">
            <a:avLst>
              <a:gd fmla="val 16667" name="adj"/>
            </a:avLst>
          </a:prstGeom>
          <a:solidFill>
            <a:srgbClr val="009900"/>
          </a:solidFill>
          <a:ln cap="flat" cmpd="sng" w="19050">
            <a:solidFill>
              <a:srgbClr val="0000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3300"/>
              </a:buClr>
              <a:buSzPts val="1800"/>
              <a:buFont typeface="Tahoma"/>
              <a:buNone/>
            </a:pPr>
            <a:r>
              <a:rPr b="0" i="0" lang="en-US" sz="1800" u="none">
                <a:solidFill>
                  <a:srgbClr val="FF3300"/>
                </a:solidFill>
                <a:latin typeface="Tahoma"/>
                <a:ea typeface="Tahoma"/>
                <a:cs typeface="Tahoma"/>
                <a:sym typeface="Tahoma"/>
              </a:rPr>
              <a:t>2          6</a:t>
            </a:r>
            <a:endParaRPr/>
          </a:p>
        </p:txBody>
      </p:sp>
      <p:sp>
        <p:nvSpPr>
          <p:cNvPr id="1591" name="Google Shape;1591;p75"/>
          <p:cNvSpPr/>
          <p:nvPr/>
        </p:nvSpPr>
        <p:spPr>
          <a:xfrm>
            <a:off x="2849562" y="2709862"/>
            <a:ext cx="1128712" cy="334962"/>
          </a:xfrm>
          <a:prstGeom prst="roundRect">
            <a:avLst>
              <a:gd fmla="val 16667" name="adj"/>
            </a:avLst>
          </a:prstGeom>
          <a:solidFill>
            <a:srgbClr val="009900"/>
          </a:solidFill>
          <a:ln cap="flat" cmpd="sng" w="19050">
            <a:solidFill>
              <a:srgbClr val="0000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3300"/>
              </a:buClr>
              <a:buSzPts val="1800"/>
              <a:buFont typeface="Tahoma"/>
              <a:buNone/>
            </a:pPr>
            <a:r>
              <a:rPr b="0" i="0" lang="en-US" sz="1800" u="none">
                <a:solidFill>
                  <a:srgbClr val="FF3300"/>
                </a:solidFill>
                <a:latin typeface="Tahoma"/>
                <a:ea typeface="Tahoma"/>
                <a:cs typeface="Tahoma"/>
                <a:sym typeface="Tahoma"/>
              </a:rPr>
              <a:t>4         8</a:t>
            </a:r>
            <a:endParaRPr/>
          </a:p>
        </p:txBody>
      </p:sp>
      <p:sp>
        <p:nvSpPr>
          <p:cNvPr id="1592" name="Google Shape;1592;p75"/>
          <p:cNvSpPr txBox="1"/>
          <p:nvPr/>
        </p:nvSpPr>
        <p:spPr>
          <a:xfrm>
            <a:off x="361950" y="1058862"/>
            <a:ext cx="4179887"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9900"/>
              </a:buClr>
              <a:buSzPts val="2400"/>
              <a:buFont typeface="Arial"/>
              <a:buNone/>
            </a:pPr>
            <a:r>
              <a:rPr b="0" i="0" lang="en-US" sz="2400" u="none">
                <a:solidFill>
                  <a:srgbClr val="009900"/>
                </a:solidFill>
                <a:latin typeface="Arial"/>
                <a:ea typeface="Arial"/>
                <a:cs typeface="Arial"/>
                <a:sym typeface="Arial"/>
              </a:rPr>
              <a:t>Merge-Sort(A, 2, 3), return</a:t>
            </a:r>
            <a:endParaRPr/>
          </a:p>
        </p:txBody>
      </p:sp>
      <p:sp>
        <p:nvSpPr>
          <p:cNvPr id="1593" name="Google Shape;1593;p75"/>
          <p:cNvSpPr txBox="1"/>
          <p:nvPr/>
        </p:nvSpPr>
        <p:spPr>
          <a:xfrm>
            <a:off x="720725" y="1530350"/>
            <a:ext cx="4254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A:</a:t>
            </a:r>
            <a:endParaRPr/>
          </a:p>
        </p:txBody>
      </p:sp>
      <p:sp>
        <p:nvSpPr>
          <p:cNvPr id="1594" name="Google Shape;1594;p75"/>
          <p:cNvSpPr txBox="1"/>
          <p:nvPr/>
        </p:nvSpPr>
        <p:spPr>
          <a:xfrm>
            <a:off x="398462" y="319087"/>
            <a:ext cx="7543800" cy="584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2"/>
              </a:buClr>
              <a:buSzPts val="3100"/>
              <a:buFont typeface="Arial"/>
              <a:buNone/>
            </a:pPr>
            <a:r>
              <a:rPr b="0" i="0" lang="en-US" sz="3100" u="none">
                <a:solidFill>
                  <a:schemeClr val="dk2"/>
                </a:solidFill>
                <a:latin typeface="Arial"/>
                <a:ea typeface="Arial"/>
                <a:cs typeface="Arial"/>
                <a:sym typeface="Arial"/>
              </a:rPr>
              <a:t>Merge-Sort(A, 0, 7)</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8" name="Shape 1598"/>
        <p:cNvGrpSpPr/>
        <p:nvPr/>
      </p:nvGrpSpPr>
      <p:grpSpPr>
        <a:xfrm>
          <a:off x="0" y="0"/>
          <a:ext cx="0" cy="0"/>
          <a:chOff x="0" y="0"/>
          <a:chExt cx="0" cy="0"/>
        </a:xfrm>
      </p:grpSpPr>
      <p:cxnSp>
        <p:nvCxnSpPr>
          <p:cNvPr id="1599" name="Google Shape;1599;p76"/>
          <p:cNvCxnSpPr/>
          <p:nvPr/>
        </p:nvCxnSpPr>
        <p:spPr>
          <a:xfrm flipH="1" rot="10800000">
            <a:off x="1876425" y="3113087"/>
            <a:ext cx="750887" cy="835025"/>
          </a:xfrm>
          <a:prstGeom prst="straightConnector1">
            <a:avLst/>
          </a:prstGeom>
          <a:noFill/>
          <a:ln cap="flat" cmpd="sng" w="28575">
            <a:solidFill>
              <a:srgbClr val="0000FF"/>
            </a:solidFill>
            <a:prstDash val="solid"/>
            <a:miter lim="800000"/>
            <a:headEnd len="med" w="med" type="none"/>
            <a:tailEnd len="lg" w="lg" type="stealth"/>
          </a:ln>
        </p:spPr>
      </p:cxnSp>
      <p:cxnSp>
        <p:nvCxnSpPr>
          <p:cNvPr id="1600" name="Google Shape;1600;p76"/>
          <p:cNvCxnSpPr/>
          <p:nvPr/>
        </p:nvCxnSpPr>
        <p:spPr>
          <a:xfrm rot="10800000">
            <a:off x="2627312" y="3113087"/>
            <a:ext cx="974725" cy="835025"/>
          </a:xfrm>
          <a:prstGeom prst="straightConnector1">
            <a:avLst/>
          </a:prstGeom>
          <a:noFill/>
          <a:ln cap="flat" cmpd="sng" w="28575">
            <a:solidFill>
              <a:srgbClr val="0000FF"/>
            </a:solidFill>
            <a:prstDash val="solid"/>
            <a:miter lim="800000"/>
            <a:headEnd len="med" w="med" type="none"/>
            <a:tailEnd len="lg" w="lg" type="stealth"/>
          </a:ln>
        </p:spPr>
      </p:cxnSp>
      <p:cxnSp>
        <p:nvCxnSpPr>
          <p:cNvPr id="1601" name="Google Shape;1601;p76"/>
          <p:cNvCxnSpPr/>
          <p:nvPr/>
        </p:nvCxnSpPr>
        <p:spPr>
          <a:xfrm flipH="1" rot="10800000">
            <a:off x="1447800" y="4403725"/>
            <a:ext cx="428625" cy="611187"/>
          </a:xfrm>
          <a:prstGeom prst="straightConnector1">
            <a:avLst/>
          </a:prstGeom>
          <a:noFill/>
          <a:ln cap="flat" cmpd="sng" w="28575">
            <a:solidFill>
              <a:srgbClr val="0000FF"/>
            </a:solidFill>
            <a:prstDash val="solid"/>
            <a:miter lim="800000"/>
            <a:headEnd len="med" w="med" type="none"/>
            <a:tailEnd len="lg" w="lg" type="stealth"/>
          </a:ln>
        </p:spPr>
      </p:cxnSp>
      <p:cxnSp>
        <p:nvCxnSpPr>
          <p:cNvPr id="1602" name="Google Shape;1602;p76"/>
          <p:cNvCxnSpPr/>
          <p:nvPr/>
        </p:nvCxnSpPr>
        <p:spPr>
          <a:xfrm flipH="1" rot="10800000">
            <a:off x="3119437" y="4403725"/>
            <a:ext cx="482600" cy="611187"/>
          </a:xfrm>
          <a:prstGeom prst="straightConnector1">
            <a:avLst/>
          </a:prstGeom>
          <a:noFill/>
          <a:ln cap="flat" cmpd="sng" w="28575">
            <a:solidFill>
              <a:srgbClr val="0000FF"/>
            </a:solidFill>
            <a:prstDash val="solid"/>
            <a:miter lim="800000"/>
            <a:headEnd len="med" w="med" type="none"/>
            <a:tailEnd len="lg" w="lg" type="stealth"/>
          </a:ln>
        </p:spPr>
      </p:cxnSp>
      <p:cxnSp>
        <p:nvCxnSpPr>
          <p:cNvPr id="1603" name="Google Shape;1603;p76"/>
          <p:cNvCxnSpPr/>
          <p:nvPr/>
        </p:nvCxnSpPr>
        <p:spPr>
          <a:xfrm>
            <a:off x="1876425" y="4403725"/>
            <a:ext cx="438150" cy="611187"/>
          </a:xfrm>
          <a:prstGeom prst="straightConnector1">
            <a:avLst/>
          </a:prstGeom>
          <a:noFill/>
          <a:ln cap="flat" cmpd="sng" w="28575">
            <a:solidFill>
              <a:srgbClr val="0000FF"/>
            </a:solidFill>
            <a:prstDash val="solid"/>
            <a:miter lim="800000"/>
            <a:headEnd len="lg" w="lg" type="stealth"/>
            <a:tailEnd len="med" w="med" type="none"/>
          </a:ln>
        </p:spPr>
      </p:cxnSp>
      <p:cxnSp>
        <p:nvCxnSpPr>
          <p:cNvPr id="1604" name="Google Shape;1604;p76"/>
          <p:cNvCxnSpPr/>
          <p:nvPr/>
        </p:nvCxnSpPr>
        <p:spPr>
          <a:xfrm>
            <a:off x="3602037" y="4403725"/>
            <a:ext cx="427037" cy="611187"/>
          </a:xfrm>
          <a:prstGeom prst="straightConnector1">
            <a:avLst/>
          </a:prstGeom>
          <a:noFill/>
          <a:ln cap="flat" cmpd="sng" w="28575">
            <a:solidFill>
              <a:srgbClr val="0000FF"/>
            </a:solidFill>
            <a:prstDash val="solid"/>
            <a:miter lim="800000"/>
            <a:headEnd len="lg" w="lg" type="stealth"/>
            <a:tailEnd len="med" w="med" type="none"/>
          </a:ln>
        </p:spPr>
      </p:cxnSp>
      <p:sp>
        <p:nvSpPr>
          <p:cNvPr id="1605" name="Google Shape;1605;p76"/>
          <p:cNvSpPr/>
          <p:nvPr/>
        </p:nvSpPr>
        <p:spPr>
          <a:xfrm>
            <a:off x="1219200" y="2667000"/>
            <a:ext cx="2814637" cy="427037"/>
          </a:xfrm>
          <a:prstGeom prst="roundRect">
            <a:avLst>
              <a:gd fmla="val 16667" name="adj"/>
            </a:avLst>
          </a:prstGeom>
          <a:no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606" name="Google Shape;1606;p76"/>
          <p:cNvSpPr/>
          <p:nvPr/>
        </p:nvSpPr>
        <p:spPr>
          <a:xfrm>
            <a:off x="1219200" y="3962400"/>
            <a:ext cx="1314450" cy="427037"/>
          </a:xfrm>
          <a:prstGeom prst="roundRect">
            <a:avLst>
              <a:gd fmla="val 16667" name="adj"/>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607" name="Google Shape;1607;p76"/>
          <p:cNvSpPr/>
          <p:nvPr/>
        </p:nvSpPr>
        <p:spPr>
          <a:xfrm>
            <a:off x="2955925" y="3962400"/>
            <a:ext cx="1290637" cy="427037"/>
          </a:xfrm>
          <a:prstGeom prst="roundRect">
            <a:avLst>
              <a:gd fmla="val 16667" name="adj"/>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608" name="Google Shape;1608;p76"/>
          <p:cNvSpPr/>
          <p:nvPr/>
        </p:nvSpPr>
        <p:spPr>
          <a:xfrm>
            <a:off x="1219200" y="5029200"/>
            <a:ext cx="457200" cy="427037"/>
          </a:xfrm>
          <a:prstGeom prst="roundRect">
            <a:avLst>
              <a:gd fmla="val 16667" name="adj"/>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609" name="Google Shape;1609;p76"/>
          <p:cNvSpPr/>
          <p:nvPr/>
        </p:nvSpPr>
        <p:spPr>
          <a:xfrm>
            <a:off x="2093912" y="5029200"/>
            <a:ext cx="439737" cy="427037"/>
          </a:xfrm>
          <a:prstGeom prst="roundRect">
            <a:avLst>
              <a:gd fmla="val 16667" name="adj"/>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610" name="Google Shape;1610;p76"/>
          <p:cNvSpPr/>
          <p:nvPr/>
        </p:nvSpPr>
        <p:spPr>
          <a:xfrm>
            <a:off x="2895600" y="5029200"/>
            <a:ext cx="447675" cy="427037"/>
          </a:xfrm>
          <a:prstGeom prst="roundRect">
            <a:avLst>
              <a:gd fmla="val 16667" name="adj"/>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611" name="Google Shape;1611;p76"/>
          <p:cNvSpPr/>
          <p:nvPr/>
        </p:nvSpPr>
        <p:spPr>
          <a:xfrm>
            <a:off x="3810000" y="5029200"/>
            <a:ext cx="436562" cy="427037"/>
          </a:xfrm>
          <a:prstGeom prst="roundRect">
            <a:avLst>
              <a:gd fmla="val 16667" name="adj"/>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1612" name="Google Shape;1612;p76"/>
          <p:cNvCxnSpPr/>
          <p:nvPr/>
        </p:nvCxnSpPr>
        <p:spPr>
          <a:xfrm flipH="1" rot="10800000">
            <a:off x="2627312" y="1973262"/>
            <a:ext cx="1677987" cy="674687"/>
          </a:xfrm>
          <a:prstGeom prst="straightConnector1">
            <a:avLst/>
          </a:prstGeom>
          <a:noFill/>
          <a:ln cap="flat" cmpd="sng" w="28575">
            <a:solidFill>
              <a:srgbClr val="0000FF"/>
            </a:solidFill>
            <a:prstDash val="solid"/>
            <a:miter lim="800000"/>
            <a:headEnd len="lg" w="lg" type="stealth"/>
            <a:tailEnd len="med" w="med" type="none"/>
          </a:ln>
        </p:spPr>
      </p:cxnSp>
      <p:sp>
        <p:nvSpPr>
          <p:cNvPr id="1613" name="Google Shape;1613;p76"/>
          <p:cNvSpPr/>
          <p:nvPr/>
        </p:nvSpPr>
        <p:spPr>
          <a:xfrm>
            <a:off x="1219200" y="1524000"/>
            <a:ext cx="6172200" cy="430212"/>
          </a:xfrm>
          <a:prstGeom prst="roundRect">
            <a:avLst>
              <a:gd fmla="val 16667" name="adj"/>
            </a:avLst>
          </a:prstGeom>
          <a:no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614" name="Google Shape;1614;p76"/>
          <p:cNvSpPr/>
          <p:nvPr/>
        </p:nvSpPr>
        <p:spPr>
          <a:xfrm>
            <a:off x="4632325" y="1584325"/>
            <a:ext cx="2667000" cy="304800"/>
          </a:xfrm>
          <a:prstGeom prst="roundRect">
            <a:avLst>
              <a:gd fmla="val 16667" name="adj"/>
            </a:avLst>
          </a:prstGeom>
          <a:noFill/>
          <a:ln cap="flat" cmpd="sng" w="19050">
            <a:solidFill>
              <a:srgbClr val="0000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3300"/>
              </a:buClr>
              <a:buSzPts val="1800"/>
              <a:buFont typeface="Tahoma"/>
              <a:buNone/>
            </a:pPr>
            <a:r>
              <a:rPr b="0" i="0" lang="en-US" sz="1800" u="none">
                <a:solidFill>
                  <a:srgbClr val="FF3300"/>
                </a:solidFill>
                <a:latin typeface="Tahoma"/>
                <a:ea typeface="Tahoma"/>
                <a:cs typeface="Tahoma"/>
                <a:sym typeface="Tahoma"/>
              </a:rPr>
              <a:t>3          7          5         1</a:t>
            </a:r>
            <a:endParaRPr/>
          </a:p>
        </p:txBody>
      </p:sp>
      <p:sp>
        <p:nvSpPr>
          <p:cNvPr id="1615" name="Google Shape;1615;p76"/>
          <p:cNvSpPr/>
          <p:nvPr/>
        </p:nvSpPr>
        <p:spPr>
          <a:xfrm>
            <a:off x="1295400" y="2727325"/>
            <a:ext cx="2681287" cy="320675"/>
          </a:xfrm>
          <a:prstGeom prst="roundRect">
            <a:avLst>
              <a:gd fmla="val 16667" name="adj"/>
            </a:avLst>
          </a:prstGeom>
          <a:solidFill>
            <a:srgbClr val="009900"/>
          </a:solidFill>
          <a:ln cap="flat" cmpd="sng" w="19050">
            <a:solidFill>
              <a:srgbClr val="0000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3300"/>
              </a:buClr>
              <a:buSzPts val="1800"/>
              <a:buFont typeface="Tahoma"/>
              <a:buNone/>
            </a:pPr>
            <a:r>
              <a:rPr b="0" i="0" lang="en-US" sz="1800" u="none">
                <a:solidFill>
                  <a:srgbClr val="FF3300"/>
                </a:solidFill>
                <a:latin typeface="Tahoma"/>
                <a:ea typeface="Tahoma"/>
                <a:cs typeface="Tahoma"/>
                <a:sym typeface="Tahoma"/>
              </a:rPr>
              <a:t>2          4           6        8</a:t>
            </a:r>
            <a:endParaRPr/>
          </a:p>
        </p:txBody>
      </p:sp>
      <p:sp>
        <p:nvSpPr>
          <p:cNvPr id="1616" name="Google Shape;1616;p76"/>
          <p:cNvSpPr txBox="1"/>
          <p:nvPr/>
        </p:nvSpPr>
        <p:spPr>
          <a:xfrm>
            <a:off x="361950" y="1058862"/>
            <a:ext cx="4179887"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9900"/>
              </a:buClr>
              <a:buSzPts val="2400"/>
              <a:buFont typeface="Arial"/>
              <a:buNone/>
            </a:pPr>
            <a:r>
              <a:rPr b="0" i="0" lang="en-US" sz="2400" u="none">
                <a:solidFill>
                  <a:srgbClr val="009900"/>
                </a:solidFill>
                <a:latin typeface="Arial"/>
                <a:ea typeface="Arial"/>
                <a:cs typeface="Arial"/>
                <a:sym typeface="Arial"/>
              </a:rPr>
              <a:t>Merge(A, 0, 1, 3)</a:t>
            </a:r>
            <a:endParaRPr/>
          </a:p>
        </p:txBody>
      </p:sp>
      <p:sp>
        <p:nvSpPr>
          <p:cNvPr id="1617" name="Google Shape;1617;p76"/>
          <p:cNvSpPr txBox="1"/>
          <p:nvPr/>
        </p:nvSpPr>
        <p:spPr>
          <a:xfrm>
            <a:off x="720725" y="1530350"/>
            <a:ext cx="4254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A:</a:t>
            </a:r>
            <a:endParaRPr/>
          </a:p>
        </p:txBody>
      </p:sp>
      <p:sp>
        <p:nvSpPr>
          <p:cNvPr id="1618" name="Google Shape;1618;p76"/>
          <p:cNvSpPr txBox="1"/>
          <p:nvPr/>
        </p:nvSpPr>
        <p:spPr>
          <a:xfrm>
            <a:off x="398462" y="319087"/>
            <a:ext cx="7543800" cy="584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2"/>
              </a:buClr>
              <a:buSzPts val="3100"/>
              <a:buFont typeface="Arial"/>
              <a:buNone/>
            </a:pPr>
            <a:r>
              <a:rPr b="0" i="0" lang="en-US" sz="3100" u="none">
                <a:solidFill>
                  <a:schemeClr val="dk2"/>
                </a:solidFill>
                <a:latin typeface="Arial"/>
                <a:ea typeface="Arial"/>
                <a:cs typeface="Arial"/>
                <a:sym typeface="Arial"/>
              </a:rPr>
              <a:t>Merge-Sort(A, 0, 7)</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2" name="Shape 1622"/>
        <p:cNvGrpSpPr/>
        <p:nvPr/>
      </p:nvGrpSpPr>
      <p:grpSpPr>
        <a:xfrm>
          <a:off x="0" y="0"/>
          <a:ext cx="0" cy="0"/>
          <a:chOff x="0" y="0"/>
          <a:chExt cx="0" cy="0"/>
        </a:xfrm>
      </p:grpSpPr>
      <p:cxnSp>
        <p:nvCxnSpPr>
          <p:cNvPr id="1623" name="Google Shape;1623;p77"/>
          <p:cNvCxnSpPr/>
          <p:nvPr/>
        </p:nvCxnSpPr>
        <p:spPr>
          <a:xfrm flipH="1" rot="10800000">
            <a:off x="1876425" y="3108325"/>
            <a:ext cx="750887" cy="839787"/>
          </a:xfrm>
          <a:prstGeom prst="straightConnector1">
            <a:avLst/>
          </a:prstGeom>
          <a:noFill/>
          <a:ln cap="flat" cmpd="sng" w="28575">
            <a:solidFill>
              <a:srgbClr val="0000FF"/>
            </a:solidFill>
            <a:prstDash val="solid"/>
            <a:miter lim="800000"/>
            <a:headEnd len="med" w="med" type="none"/>
            <a:tailEnd len="lg" w="lg" type="stealth"/>
          </a:ln>
        </p:spPr>
      </p:cxnSp>
      <p:cxnSp>
        <p:nvCxnSpPr>
          <p:cNvPr id="1624" name="Google Shape;1624;p77"/>
          <p:cNvCxnSpPr/>
          <p:nvPr/>
        </p:nvCxnSpPr>
        <p:spPr>
          <a:xfrm rot="10800000">
            <a:off x="2627312" y="3108325"/>
            <a:ext cx="974725" cy="839787"/>
          </a:xfrm>
          <a:prstGeom prst="straightConnector1">
            <a:avLst/>
          </a:prstGeom>
          <a:noFill/>
          <a:ln cap="flat" cmpd="sng" w="28575">
            <a:solidFill>
              <a:srgbClr val="0000FF"/>
            </a:solidFill>
            <a:prstDash val="solid"/>
            <a:miter lim="800000"/>
            <a:headEnd len="med" w="med" type="none"/>
            <a:tailEnd len="lg" w="lg" type="stealth"/>
          </a:ln>
        </p:spPr>
      </p:cxnSp>
      <p:cxnSp>
        <p:nvCxnSpPr>
          <p:cNvPr id="1625" name="Google Shape;1625;p77"/>
          <p:cNvCxnSpPr/>
          <p:nvPr/>
        </p:nvCxnSpPr>
        <p:spPr>
          <a:xfrm flipH="1" rot="10800000">
            <a:off x="1447800" y="4403725"/>
            <a:ext cx="428625" cy="611187"/>
          </a:xfrm>
          <a:prstGeom prst="straightConnector1">
            <a:avLst/>
          </a:prstGeom>
          <a:noFill/>
          <a:ln cap="flat" cmpd="sng" w="28575">
            <a:solidFill>
              <a:srgbClr val="0000FF"/>
            </a:solidFill>
            <a:prstDash val="solid"/>
            <a:miter lim="800000"/>
            <a:headEnd len="med" w="med" type="none"/>
            <a:tailEnd len="lg" w="lg" type="stealth"/>
          </a:ln>
        </p:spPr>
      </p:cxnSp>
      <p:cxnSp>
        <p:nvCxnSpPr>
          <p:cNvPr id="1626" name="Google Shape;1626;p77"/>
          <p:cNvCxnSpPr/>
          <p:nvPr/>
        </p:nvCxnSpPr>
        <p:spPr>
          <a:xfrm flipH="1" rot="10800000">
            <a:off x="3119437" y="4403725"/>
            <a:ext cx="482600" cy="611187"/>
          </a:xfrm>
          <a:prstGeom prst="straightConnector1">
            <a:avLst/>
          </a:prstGeom>
          <a:noFill/>
          <a:ln cap="flat" cmpd="sng" w="28575">
            <a:solidFill>
              <a:srgbClr val="0000FF"/>
            </a:solidFill>
            <a:prstDash val="solid"/>
            <a:miter lim="800000"/>
            <a:headEnd len="med" w="med" type="none"/>
            <a:tailEnd len="lg" w="lg" type="stealth"/>
          </a:ln>
        </p:spPr>
      </p:cxnSp>
      <p:cxnSp>
        <p:nvCxnSpPr>
          <p:cNvPr id="1627" name="Google Shape;1627;p77"/>
          <p:cNvCxnSpPr/>
          <p:nvPr/>
        </p:nvCxnSpPr>
        <p:spPr>
          <a:xfrm>
            <a:off x="1876425" y="4403725"/>
            <a:ext cx="438150" cy="611187"/>
          </a:xfrm>
          <a:prstGeom prst="straightConnector1">
            <a:avLst/>
          </a:prstGeom>
          <a:noFill/>
          <a:ln cap="flat" cmpd="sng" w="28575">
            <a:solidFill>
              <a:srgbClr val="0000FF"/>
            </a:solidFill>
            <a:prstDash val="solid"/>
            <a:miter lim="800000"/>
            <a:headEnd len="lg" w="lg" type="stealth"/>
            <a:tailEnd len="med" w="med" type="none"/>
          </a:ln>
        </p:spPr>
      </p:cxnSp>
      <p:cxnSp>
        <p:nvCxnSpPr>
          <p:cNvPr id="1628" name="Google Shape;1628;p77"/>
          <p:cNvCxnSpPr/>
          <p:nvPr/>
        </p:nvCxnSpPr>
        <p:spPr>
          <a:xfrm>
            <a:off x="3602037" y="4403725"/>
            <a:ext cx="427037" cy="611187"/>
          </a:xfrm>
          <a:prstGeom prst="straightConnector1">
            <a:avLst/>
          </a:prstGeom>
          <a:noFill/>
          <a:ln cap="flat" cmpd="sng" w="28575">
            <a:solidFill>
              <a:srgbClr val="0000FF"/>
            </a:solidFill>
            <a:prstDash val="solid"/>
            <a:miter lim="800000"/>
            <a:headEnd len="lg" w="lg" type="stealth"/>
            <a:tailEnd len="med" w="med" type="none"/>
          </a:ln>
        </p:spPr>
      </p:cxnSp>
      <p:sp>
        <p:nvSpPr>
          <p:cNvPr id="1629" name="Google Shape;1629;p77"/>
          <p:cNvSpPr/>
          <p:nvPr/>
        </p:nvSpPr>
        <p:spPr>
          <a:xfrm>
            <a:off x="1219200" y="2667000"/>
            <a:ext cx="2814637" cy="427037"/>
          </a:xfrm>
          <a:prstGeom prst="roundRect">
            <a:avLst>
              <a:gd fmla="val 16667" name="adj"/>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630" name="Google Shape;1630;p77"/>
          <p:cNvSpPr/>
          <p:nvPr/>
        </p:nvSpPr>
        <p:spPr>
          <a:xfrm>
            <a:off x="1219200" y="3962400"/>
            <a:ext cx="1314450" cy="427037"/>
          </a:xfrm>
          <a:prstGeom prst="roundRect">
            <a:avLst>
              <a:gd fmla="val 16667" name="adj"/>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631" name="Google Shape;1631;p77"/>
          <p:cNvSpPr/>
          <p:nvPr/>
        </p:nvSpPr>
        <p:spPr>
          <a:xfrm>
            <a:off x="2955925" y="3962400"/>
            <a:ext cx="1290637" cy="427037"/>
          </a:xfrm>
          <a:prstGeom prst="roundRect">
            <a:avLst>
              <a:gd fmla="val 16667" name="adj"/>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632" name="Google Shape;1632;p77"/>
          <p:cNvSpPr/>
          <p:nvPr/>
        </p:nvSpPr>
        <p:spPr>
          <a:xfrm>
            <a:off x="1219200" y="5029200"/>
            <a:ext cx="457200" cy="427037"/>
          </a:xfrm>
          <a:prstGeom prst="roundRect">
            <a:avLst>
              <a:gd fmla="val 16667" name="adj"/>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633" name="Google Shape;1633;p77"/>
          <p:cNvSpPr/>
          <p:nvPr/>
        </p:nvSpPr>
        <p:spPr>
          <a:xfrm>
            <a:off x="2093912" y="5029200"/>
            <a:ext cx="439737" cy="427037"/>
          </a:xfrm>
          <a:prstGeom prst="roundRect">
            <a:avLst>
              <a:gd fmla="val 16667" name="adj"/>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634" name="Google Shape;1634;p77"/>
          <p:cNvSpPr/>
          <p:nvPr/>
        </p:nvSpPr>
        <p:spPr>
          <a:xfrm>
            <a:off x="2895600" y="5029200"/>
            <a:ext cx="447675" cy="427037"/>
          </a:xfrm>
          <a:prstGeom prst="roundRect">
            <a:avLst>
              <a:gd fmla="val 16667" name="adj"/>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635" name="Google Shape;1635;p77"/>
          <p:cNvSpPr/>
          <p:nvPr/>
        </p:nvSpPr>
        <p:spPr>
          <a:xfrm>
            <a:off x="3810000" y="5029200"/>
            <a:ext cx="436562" cy="427037"/>
          </a:xfrm>
          <a:prstGeom prst="roundRect">
            <a:avLst>
              <a:gd fmla="val 16667" name="adj"/>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1636" name="Google Shape;1636;p77"/>
          <p:cNvCxnSpPr/>
          <p:nvPr/>
        </p:nvCxnSpPr>
        <p:spPr>
          <a:xfrm flipH="1" rot="10800000">
            <a:off x="2627312" y="1973262"/>
            <a:ext cx="1677987" cy="679450"/>
          </a:xfrm>
          <a:prstGeom prst="straightConnector1">
            <a:avLst/>
          </a:prstGeom>
          <a:noFill/>
          <a:ln cap="flat" cmpd="sng" w="28575">
            <a:solidFill>
              <a:srgbClr val="0000FF"/>
            </a:solidFill>
            <a:prstDash val="solid"/>
            <a:miter lim="800000"/>
            <a:headEnd len="med" w="med" type="none"/>
            <a:tailEnd len="lg" w="lg" type="stealth"/>
          </a:ln>
        </p:spPr>
      </p:cxnSp>
      <p:sp>
        <p:nvSpPr>
          <p:cNvPr id="1637" name="Google Shape;1637;p77"/>
          <p:cNvSpPr/>
          <p:nvPr/>
        </p:nvSpPr>
        <p:spPr>
          <a:xfrm>
            <a:off x="1219200" y="1524000"/>
            <a:ext cx="6172200" cy="430212"/>
          </a:xfrm>
          <a:prstGeom prst="roundRect">
            <a:avLst>
              <a:gd fmla="val 16667" name="adj"/>
            </a:avLst>
          </a:prstGeom>
          <a:no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638" name="Google Shape;1638;p77"/>
          <p:cNvSpPr/>
          <p:nvPr/>
        </p:nvSpPr>
        <p:spPr>
          <a:xfrm>
            <a:off x="4632325" y="1584325"/>
            <a:ext cx="2667000" cy="304800"/>
          </a:xfrm>
          <a:prstGeom prst="roundRect">
            <a:avLst>
              <a:gd fmla="val 16667" name="adj"/>
            </a:avLst>
          </a:prstGeom>
          <a:noFill/>
          <a:ln cap="flat" cmpd="sng" w="19050">
            <a:solidFill>
              <a:srgbClr val="0000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3300"/>
              </a:buClr>
              <a:buSzPts val="1800"/>
              <a:buFont typeface="Tahoma"/>
              <a:buNone/>
            </a:pPr>
            <a:r>
              <a:rPr b="0" i="0" lang="en-US" sz="1800" u="none">
                <a:solidFill>
                  <a:srgbClr val="FF3300"/>
                </a:solidFill>
                <a:latin typeface="Tahoma"/>
                <a:ea typeface="Tahoma"/>
                <a:cs typeface="Tahoma"/>
                <a:sym typeface="Tahoma"/>
              </a:rPr>
              <a:t>3          7          5         1</a:t>
            </a:r>
            <a:endParaRPr/>
          </a:p>
        </p:txBody>
      </p:sp>
      <p:sp>
        <p:nvSpPr>
          <p:cNvPr id="1639" name="Google Shape;1639;p77"/>
          <p:cNvSpPr/>
          <p:nvPr/>
        </p:nvSpPr>
        <p:spPr>
          <a:xfrm>
            <a:off x="1311275" y="1584325"/>
            <a:ext cx="2681287" cy="320675"/>
          </a:xfrm>
          <a:prstGeom prst="roundRect">
            <a:avLst>
              <a:gd fmla="val 16667" name="adj"/>
            </a:avLst>
          </a:prstGeom>
          <a:solidFill>
            <a:srgbClr val="009900"/>
          </a:solidFill>
          <a:ln cap="flat" cmpd="sng" w="19050">
            <a:solidFill>
              <a:srgbClr val="0000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3300"/>
              </a:buClr>
              <a:buSzPts val="1800"/>
              <a:buFont typeface="Tahoma"/>
              <a:buNone/>
            </a:pPr>
            <a:r>
              <a:rPr b="0" i="0" lang="en-US" sz="1800" u="none">
                <a:solidFill>
                  <a:srgbClr val="FF3300"/>
                </a:solidFill>
                <a:latin typeface="Tahoma"/>
                <a:ea typeface="Tahoma"/>
                <a:cs typeface="Tahoma"/>
                <a:sym typeface="Tahoma"/>
              </a:rPr>
              <a:t>2          4           6        8</a:t>
            </a:r>
            <a:endParaRPr/>
          </a:p>
        </p:txBody>
      </p:sp>
      <p:sp>
        <p:nvSpPr>
          <p:cNvPr id="1640" name="Google Shape;1640;p77"/>
          <p:cNvSpPr txBox="1"/>
          <p:nvPr/>
        </p:nvSpPr>
        <p:spPr>
          <a:xfrm>
            <a:off x="361950" y="1058862"/>
            <a:ext cx="4179887"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9900"/>
              </a:buClr>
              <a:buSzPts val="2400"/>
              <a:buFont typeface="Arial"/>
              <a:buNone/>
            </a:pPr>
            <a:r>
              <a:rPr b="0" i="0" lang="en-US" sz="2400" u="none">
                <a:solidFill>
                  <a:srgbClr val="009900"/>
                </a:solidFill>
                <a:latin typeface="Arial"/>
                <a:ea typeface="Arial"/>
                <a:cs typeface="Arial"/>
                <a:sym typeface="Arial"/>
              </a:rPr>
              <a:t>Merge-Sort(A, 0, 3), return</a:t>
            </a:r>
            <a:endParaRPr/>
          </a:p>
        </p:txBody>
      </p:sp>
      <p:sp>
        <p:nvSpPr>
          <p:cNvPr id="1641" name="Google Shape;1641;p77"/>
          <p:cNvSpPr txBox="1"/>
          <p:nvPr/>
        </p:nvSpPr>
        <p:spPr>
          <a:xfrm>
            <a:off x="720725" y="1530350"/>
            <a:ext cx="4254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A:</a:t>
            </a:r>
            <a:endParaRPr/>
          </a:p>
        </p:txBody>
      </p:sp>
      <p:sp>
        <p:nvSpPr>
          <p:cNvPr id="1642" name="Google Shape;1642;p77"/>
          <p:cNvSpPr txBox="1"/>
          <p:nvPr/>
        </p:nvSpPr>
        <p:spPr>
          <a:xfrm>
            <a:off x="398462" y="319087"/>
            <a:ext cx="7543800" cy="584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2"/>
              </a:buClr>
              <a:buSzPts val="3100"/>
              <a:buFont typeface="Arial"/>
              <a:buNone/>
            </a:pPr>
            <a:r>
              <a:rPr b="0" i="0" lang="en-US" sz="3100" u="none">
                <a:solidFill>
                  <a:schemeClr val="dk2"/>
                </a:solidFill>
                <a:latin typeface="Arial"/>
                <a:ea typeface="Arial"/>
                <a:cs typeface="Arial"/>
                <a:sym typeface="Arial"/>
              </a:rPr>
              <a:t>Merge-Sort(A, 0, 7)</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6" name="Shape 1646"/>
        <p:cNvGrpSpPr/>
        <p:nvPr/>
      </p:nvGrpSpPr>
      <p:grpSpPr>
        <a:xfrm>
          <a:off x="0" y="0"/>
          <a:ext cx="0" cy="0"/>
          <a:chOff x="0" y="0"/>
          <a:chExt cx="0" cy="0"/>
        </a:xfrm>
      </p:grpSpPr>
      <p:cxnSp>
        <p:nvCxnSpPr>
          <p:cNvPr id="1647" name="Google Shape;1647;p78"/>
          <p:cNvCxnSpPr/>
          <p:nvPr/>
        </p:nvCxnSpPr>
        <p:spPr>
          <a:xfrm flipH="1" rot="10800000">
            <a:off x="1876425" y="3108325"/>
            <a:ext cx="750887" cy="839787"/>
          </a:xfrm>
          <a:prstGeom prst="straightConnector1">
            <a:avLst/>
          </a:prstGeom>
          <a:noFill/>
          <a:ln cap="flat" cmpd="sng" w="28575">
            <a:solidFill>
              <a:srgbClr val="0000FF"/>
            </a:solidFill>
            <a:prstDash val="solid"/>
            <a:miter lim="800000"/>
            <a:headEnd len="med" w="med" type="none"/>
            <a:tailEnd len="lg" w="lg" type="stealth"/>
          </a:ln>
        </p:spPr>
      </p:cxnSp>
      <p:cxnSp>
        <p:nvCxnSpPr>
          <p:cNvPr id="1648" name="Google Shape;1648;p78"/>
          <p:cNvCxnSpPr/>
          <p:nvPr/>
        </p:nvCxnSpPr>
        <p:spPr>
          <a:xfrm rot="10800000">
            <a:off x="2627312" y="3108325"/>
            <a:ext cx="974725" cy="839787"/>
          </a:xfrm>
          <a:prstGeom prst="straightConnector1">
            <a:avLst/>
          </a:prstGeom>
          <a:noFill/>
          <a:ln cap="flat" cmpd="sng" w="28575">
            <a:solidFill>
              <a:srgbClr val="0000FF"/>
            </a:solidFill>
            <a:prstDash val="solid"/>
            <a:miter lim="800000"/>
            <a:headEnd len="med" w="med" type="none"/>
            <a:tailEnd len="lg" w="lg" type="stealth"/>
          </a:ln>
        </p:spPr>
      </p:cxnSp>
      <p:cxnSp>
        <p:nvCxnSpPr>
          <p:cNvPr id="1649" name="Google Shape;1649;p78"/>
          <p:cNvCxnSpPr/>
          <p:nvPr/>
        </p:nvCxnSpPr>
        <p:spPr>
          <a:xfrm flipH="1" rot="10800000">
            <a:off x="1447800" y="4403725"/>
            <a:ext cx="428625" cy="611187"/>
          </a:xfrm>
          <a:prstGeom prst="straightConnector1">
            <a:avLst/>
          </a:prstGeom>
          <a:noFill/>
          <a:ln cap="flat" cmpd="sng" w="28575">
            <a:solidFill>
              <a:srgbClr val="0000FF"/>
            </a:solidFill>
            <a:prstDash val="solid"/>
            <a:miter lim="800000"/>
            <a:headEnd len="med" w="med" type="none"/>
            <a:tailEnd len="lg" w="lg" type="stealth"/>
          </a:ln>
        </p:spPr>
      </p:cxnSp>
      <p:cxnSp>
        <p:nvCxnSpPr>
          <p:cNvPr id="1650" name="Google Shape;1650;p78"/>
          <p:cNvCxnSpPr/>
          <p:nvPr/>
        </p:nvCxnSpPr>
        <p:spPr>
          <a:xfrm flipH="1" rot="10800000">
            <a:off x="3119437" y="4403725"/>
            <a:ext cx="482600" cy="611187"/>
          </a:xfrm>
          <a:prstGeom prst="straightConnector1">
            <a:avLst/>
          </a:prstGeom>
          <a:noFill/>
          <a:ln cap="flat" cmpd="sng" w="28575">
            <a:solidFill>
              <a:srgbClr val="0000FF"/>
            </a:solidFill>
            <a:prstDash val="solid"/>
            <a:miter lim="800000"/>
            <a:headEnd len="med" w="med" type="none"/>
            <a:tailEnd len="lg" w="lg" type="stealth"/>
          </a:ln>
        </p:spPr>
      </p:cxnSp>
      <p:cxnSp>
        <p:nvCxnSpPr>
          <p:cNvPr id="1651" name="Google Shape;1651;p78"/>
          <p:cNvCxnSpPr/>
          <p:nvPr/>
        </p:nvCxnSpPr>
        <p:spPr>
          <a:xfrm>
            <a:off x="1876425" y="4403725"/>
            <a:ext cx="438150" cy="611187"/>
          </a:xfrm>
          <a:prstGeom prst="straightConnector1">
            <a:avLst/>
          </a:prstGeom>
          <a:noFill/>
          <a:ln cap="flat" cmpd="sng" w="28575">
            <a:solidFill>
              <a:srgbClr val="0000FF"/>
            </a:solidFill>
            <a:prstDash val="solid"/>
            <a:miter lim="800000"/>
            <a:headEnd len="lg" w="lg" type="stealth"/>
            <a:tailEnd len="med" w="med" type="none"/>
          </a:ln>
        </p:spPr>
      </p:cxnSp>
      <p:cxnSp>
        <p:nvCxnSpPr>
          <p:cNvPr id="1652" name="Google Shape;1652;p78"/>
          <p:cNvCxnSpPr/>
          <p:nvPr/>
        </p:nvCxnSpPr>
        <p:spPr>
          <a:xfrm>
            <a:off x="3602037" y="4403725"/>
            <a:ext cx="427037" cy="611187"/>
          </a:xfrm>
          <a:prstGeom prst="straightConnector1">
            <a:avLst/>
          </a:prstGeom>
          <a:noFill/>
          <a:ln cap="flat" cmpd="sng" w="28575">
            <a:solidFill>
              <a:srgbClr val="0000FF"/>
            </a:solidFill>
            <a:prstDash val="solid"/>
            <a:miter lim="800000"/>
            <a:headEnd len="lg" w="lg" type="stealth"/>
            <a:tailEnd len="med" w="med" type="none"/>
          </a:ln>
        </p:spPr>
      </p:cxnSp>
      <p:sp>
        <p:nvSpPr>
          <p:cNvPr id="1653" name="Google Shape;1653;p78"/>
          <p:cNvSpPr/>
          <p:nvPr/>
        </p:nvSpPr>
        <p:spPr>
          <a:xfrm>
            <a:off x="1219200" y="2667000"/>
            <a:ext cx="2814637" cy="427037"/>
          </a:xfrm>
          <a:prstGeom prst="roundRect">
            <a:avLst>
              <a:gd fmla="val 16667" name="adj"/>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654" name="Google Shape;1654;p78"/>
          <p:cNvSpPr/>
          <p:nvPr/>
        </p:nvSpPr>
        <p:spPr>
          <a:xfrm>
            <a:off x="4714875" y="2667000"/>
            <a:ext cx="2706687" cy="427037"/>
          </a:xfrm>
          <a:prstGeom prst="roundRect">
            <a:avLst>
              <a:gd fmla="val 16667" name="adj"/>
            </a:avLst>
          </a:prstGeom>
          <a:no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655" name="Google Shape;1655;p78"/>
          <p:cNvSpPr/>
          <p:nvPr/>
        </p:nvSpPr>
        <p:spPr>
          <a:xfrm>
            <a:off x="1219200" y="3962400"/>
            <a:ext cx="1314450" cy="427037"/>
          </a:xfrm>
          <a:prstGeom prst="roundRect">
            <a:avLst>
              <a:gd fmla="val 16667" name="adj"/>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656" name="Google Shape;1656;p78"/>
          <p:cNvSpPr/>
          <p:nvPr/>
        </p:nvSpPr>
        <p:spPr>
          <a:xfrm>
            <a:off x="2955925" y="3962400"/>
            <a:ext cx="1290637" cy="427037"/>
          </a:xfrm>
          <a:prstGeom prst="roundRect">
            <a:avLst>
              <a:gd fmla="val 16667" name="adj"/>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657" name="Google Shape;1657;p78"/>
          <p:cNvSpPr/>
          <p:nvPr/>
        </p:nvSpPr>
        <p:spPr>
          <a:xfrm>
            <a:off x="1219200" y="5029200"/>
            <a:ext cx="457200" cy="427037"/>
          </a:xfrm>
          <a:prstGeom prst="roundRect">
            <a:avLst>
              <a:gd fmla="val 16667" name="adj"/>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658" name="Google Shape;1658;p78"/>
          <p:cNvSpPr/>
          <p:nvPr/>
        </p:nvSpPr>
        <p:spPr>
          <a:xfrm>
            <a:off x="2093912" y="5029200"/>
            <a:ext cx="439737" cy="427037"/>
          </a:xfrm>
          <a:prstGeom prst="roundRect">
            <a:avLst>
              <a:gd fmla="val 16667" name="adj"/>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659" name="Google Shape;1659;p78"/>
          <p:cNvSpPr/>
          <p:nvPr/>
        </p:nvSpPr>
        <p:spPr>
          <a:xfrm>
            <a:off x="2895600" y="5029200"/>
            <a:ext cx="447675" cy="427037"/>
          </a:xfrm>
          <a:prstGeom prst="roundRect">
            <a:avLst>
              <a:gd fmla="val 16667" name="adj"/>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660" name="Google Shape;1660;p78"/>
          <p:cNvSpPr/>
          <p:nvPr/>
        </p:nvSpPr>
        <p:spPr>
          <a:xfrm>
            <a:off x="3810000" y="5029200"/>
            <a:ext cx="436562" cy="427037"/>
          </a:xfrm>
          <a:prstGeom prst="roundRect">
            <a:avLst>
              <a:gd fmla="val 16667" name="adj"/>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1661" name="Google Shape;1661;p78"/>
          <p:cNvCxnSpPr/>
          <p:nvPr/>
        </p:nvCxnSpPr>
        <p:spPr>
          <a:xfrm flipH="1" rot="10800000">
            <a:off x="2627312" y="1973262"/>
            <a:ext cx="1677987" cy="679450"/>
          </a:xfrm>
          <a:prstGeom prst="straightConnector1">
            <a:avLst/>
          </a:prstGeom>
          <a:noFill/>
          <a:ln cap="flat" cmpd="sng" w="28575">
            <a:solidFill>
              <a:srgbClr val="0000FF"/>
            </a:solidFill>
            <a:prstDash val="solid"/>
            <a:miter lim="800000"/>
            <a:headEnd len="med" w="med" type="none"/>
            <a:tailEnd len="lg" w="lg" type="stealth"/>
          </a:ln>
        </p:spPr>
      </p:cxnSp>
      <p:cxnSp>
        <p:nvCxnSpPr>
          <p:cNvPr id="1662" name="Google Shape;1662;p78"/>
          <p:cNvCxnSpPr/>
          <p:nvPr/>
        </p:nvCxnSpPr>
        <p:spPr>
          <a:xfrm rot="10800000">
            <a:off x="4305300" y="1973262"/>
            <a:ext cx="1763712" cy="674687"/>
          </a:xfrm>
          <a:prstGeom prst="straightConnector1">
            <a:avLst/>
          </a:prstGeom>
          <a:noFill/>
          <a:ln cap="flat" cmpd="sng" w="28575">
            <a:solidFill>
              <a:srgbClr val="0000FF"/>
            </a:solidFill>
            <a:prstDash val="solid"/>
            <a:miter lim="800000"/>
            <a:headEnd len="lg" w="lg" type="stealth"/>
            <a:tailEnd len="med" w="med" type="none"/>
          </a:ln>
        </p:spPr>
      </p:cxnSp>
      <p:sp>
        <p:nvSpPr>
          <p:cNvPr id="1663" name="Google Shape;1663;p78"/>
          <p:cNvSpPr/>
          <p:nvPr/>
        </p:nvSpPr>
        <p:spPr>
          <a:xfrm>
            <a:off x="1219200" y="1524000"/>
            <a:ext cx="6172200" cy="430212"/>
          </a:xfrm>
          <a:prstGeom prst="roundRect">
            <a:avLst>
              <a:gd fmla="val 16667" name="adj"/>
            </a:avLst>
          </a:prstGeom>
          <a:no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664" name="Google Shape;1664;p78"/>
          <p:cNvSpPr/>
          <p:nvPr/>
        </p:nvSpPr>
        <p:spPr>
          <a:xfrm>
            <a:off x="4770437" y="2740025"/>
            <a:ext cx="2590800" cy="290512"/>
          </a:xfrm>
          <a:prstGeom prst="roundRect">
            <a:avLst>
              <a:gd fmla="val 16667" name="adj"/>
            </a:avLst>
          </a:prstGeom>
          <a:noFill/>
          <a:ln cap="flat" cmpd="sng" w="19050">
            <a:solidFill>
              <a:srgbClr val="0000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3300"/>
              </a:buClr>
              <a:buSzPts val="1800"/>
              <a:buFont typeface="Tahoma"/>
              <a:buNone/>
            </a:pPr>
            <a:r>
              <a:rPr b="0" i="0" lang="en-US" sz="1800" u="none">
                <a:solidFill>
                  <a:srgbClr val="FF3300"/>
                </a:solidFill>
                <a:latin typeface="Tahoma"/>
                <a:ea typeface="Tahoma"/>
                <a:cs typeface="Tahoma"/>
                <a:sym typeface="Tahoma"/>
              </a:rPr>
              <a:t>3         7         5         1</a:t>
            </a:r>
            <a:endParaRPr/>
          </a:p>
        </p:txBody>
      </p:sp>
      <p:sp>
        <p:nvSpPr>
          <p:cNvPr id="1665" name="Google Shape;1665;p78"/>
          <p:cNvSpPr/>
          <p:nvPr/>
        </p:nvSpPr>
        <p:spPr>
          <a:xfrm>
            <a:off x="1311275" y="1584325"/>
            <a:ext cx="2681287" cy="320675"/>
          </a:xfrm>
          <a:prstGeom prst="roundRect">
            <a:avLst>
              <a:gd fmla="val 16667" name="adj"/>
            </a:avLst>
          </a:prstGeom>
          <a:solidFill>
            <a:srgbClr val="009900"/>
          </a:solidFill>
          <a:ln cap="flat" cmpd="sng" w="19050">
            <a:solidFill>
              <a:srgbClr val="0000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3300"/>
              </a:buClr>
              <a:buSzPts val="1800"/>
              <a:buFont typeface="Tahoma"/>
              <a:buNone/>
            </a:pPr>
            <a:r>
              <a:rPr b="0" i="0" lang="en-US" sz="1800" u="none">
                <a:solidFill>
                  <a:srgbClr val="FF3300"/>
                </a:solidFill>
                <a:latin typeface="Tahoma"/>
                <a:ea typeface="Tahoma"/>
                <a:cs typeface="Tahoma"/>
                <a:sym typeface="Tahoma"/>
              </a:rPr>
              <a:t>2          4           6        8</a:t>
            </a:r>
            <a:endParaRPr/>
          </a:p>
        </p:txBody>
      </p:sp>
      <p:sp>
        <p:nvSpPr>
          <p:cNvPr id="1666" name="Google Shape;1666;p78"/>
          <p:cNvSpPr txBox="1"/>
          <p:nvPr/>
        </p:nvSpPr>
        <p:spPr>
          <a:xfrm>
            <a:off x="361950" y="1058862"/>
            <a:ext cx="4498975"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9900"/>
              </a:buClr>
              <a:buSzPts val="2400"/>
              <a:buFont typeface="Arial"/>
              <a:buNone/>
            </a:pPr>
            <a:r>
              <a:rPr b="0" i="0" lang="en-US" sz="2400" u="none">
                <a:solidFill>
                  <a:srgbClr val="009900"/>
                </a:solidFill>
                <a:latin typeface="Arial"/>
                <a:ea typeface="Arial"/>
                <a:cs typeface="Arial"/>
                <a:sym typeface="Arial"/>
              </a:rPr>
              <a:t>Merge-Sort(A, 4, 7)</a:t>
            </a:r>
            <a:endParaRPr/>
          </a:p>
        </p:txBody>
      </p:sp>
      <p:sp>
        <p:nvSpPr>
          <p:cNvPr id="1667" name="Google Shape;1667;p78"/>
          <p:cNvSpPr txBox="1"/>
          <p:nvPr/>
        </p:nvSpPr>
        <p:spPr>
          <a:xfrm>
            <a:off x="720725" y="1530350"/>
            <a:ext cx="4254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A:</a:t>
            </a:r>
            <a:endParaRPr/>
          </a:p>
        </p:txBody>
      </p:sp>
      <p:sp>
        <p:nvSpPr>
          <p:cNvPr id="1668" name="Google Shape;1668;p78"/>
          <p:cNvSpPr txBox="1"/>
          <p:nvPr/>
        </p:nvSpPr>
        <p:spPr>
          <a:xfrm>
            <a:off x="398462" y="319087"/>
            <a:ext cx="7543800" cy="584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2"/>
              </a:buClr>
              <a:buSzPts val="3100"/>
              <a:buFont typeface="Arial"/>
              <a:buNone/>
            </a:pPr>
            <a:r>
              <a:rPr b="0" i="0" lang="en-US" sz="3100" u="none">
                <a:solidFill>
                  <a:schemeClr val="dk2"/>
                </a:solidFill>
                <a:latin typeface="Arial"/>
                <a:ea typeface="Arial"/>
                <a:cs typeface="Arial"/>
                <a:sym typeface="Arial"/>
              </a:rPr>
              <a:t>Merge-Sort(A, 0, 7)</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2" name="Shape 1672"/>
        <p:cNvGrpSpPr/>
        <p:nvPr/>
      </p:nvGrpSpPr>
      <p:grpSpPr>
        <a:xfrm>
          <a:off x="0" y="0"/>
          <a:ext cx="0" cy="0"/>
          <a:chOff x="0" y="0"/>
          <a:chExt cx="0" cy="0"/>
        </a:xfrm>
      </p:grpSpPr>
      <p:cxnSp>
        <p:nvCxnSpPr>
          <p:cNvPr id="1673" name="Google Shape;1673;p79"/>
          <p:cNvCxnSpPr/>
          <p:nvPr/>
        </p:nvCxnSpPr>
        <p:spPr>
          <a:xfrm flipH="1" rot="10800000">
            <a:off x="1876425" y="3108325"/>
            <a:ext cx="750887" cy="839787"/>
          </a:xfrm>
          <a:prstGeom prst="straightConnector1">
            <a:avLst/>
          </a:prstGeom>
          <a:noFill/>
          <a:ln cap="flat" cmpd="sng" w="28575">
            <a:solidFill>
              <a:srgbClr val="0000FF"/>
            </a:solidFill>
            <a:prstDash val="solid"/>
            <a:miter lim="800000"/>
            <a:headEnd len="med" w="med" type="none"/>
            <a:tailEnd len="lg" w="lg" type="stealth"/>
          </a:ln>
        </p:spPr>
      </p:cxnSp>
      <p:cxnSp>
        <p:nvCxnSpPr>
          <p:cNvPr id="1674" name="Google Shape;1674;p79"/>
          <p:cNvCxnSpPr/>
          <p:nvPr/>
        </p:nvCxnSpPr>
        <p:spPr>
          <a:xfrm rot="10800000">
            <a:off x="2627312" y="3108325"/>
            <a:ext cx="974725" cy="839787"/>
          </a:xfrm>
          <a:prstGeom prst="straightConnector1">
            <a:avLst/>
          </a:prstGeom>
          <a:noFill/>
          <a:ln cap="flat" cmpd="sng" w="28575">
            <a:solidFill>
              <a:srgbClr val="0000FF"/>
            </a:solidFill>
            <a:prstDash val="solid"/>
            <a:miter lim="800000"/>
            <a:headEnd len="med" w="med" type="none"/>
            <a:tailEnd len="lg" w="lg" type="stealth"/>
          </a:ln>
        </p:spPr>
      </p:cxnSp>
      <p:cxnSp>
        <p:nvCxnSpPr>
          <p:cNvPr id="1675" name="Google Shape;1675;p79"/>
          <p:cNvCxnSpPr/>
          <p:nvPr/>
        </p:nvCxnSpPr>
        <p:spPr>
          <a:xfrm flipH="1" rot="10800000">
            <a:off x="1447800" y="4403725"/>
            <a:ext cx="428625" cy="611187"/>
          </a:xfrm>
          <a:prstGeom prst="straightConnector1">
            <a:avLst/>
          </a:prstGeom>
          <a:noFill/>
          <a:ln cap="flat" cmpd="sng" w="28575">
            <a:solidFill>
              <a:srgbClr val="0000FF"/>
            </a:solidFill>
            <a:prstDash val="solid"/>
            <a:miter lim="800000"/>
            <a:headEnd len="med" w="med" type="none"/>
            <a:tailEnd len="lg" w="lg" type="stealth"/>
          </a:ln>
        </p:spPr>
      </p:cxnSp>
      <p:cxnSp>
        <p:nvCxnSpPr>
          <p:cNvPr id="1676" name="Google Shape;1676;p79"/>
          <p:cNvCxnSpPr/>
          <p:nvPr/>
        </p:nvCxnSpPr>
        <p:spPr>
          <a:xfrm flipH="1" rot="10800000">
            <a:off x="3119437" y="4403725"/>
            <a:ext cx="482600" cy="611187"/>
          </a:xfrm>
          <a:prstGeom prst="straightConnector1">
            <a:avLst/>
          </a:prstGeom>
          <a:noFill/>
          <a:ln cap="flat" cmpd="sng" w="28575">
            <a:solidFill>
              <a:srgbClr val="0000FF"/>
            </a:solidFill>
            <a:prstDash val="solid"/>
            <a:miter lim="800000"/>
            <a:headEnd len="med" w="med" type="none"/>
            <a:tailEnd len="lg" w="lg" type="stealth"/>
          </a:ln>
        </p:spPr>
      </p:cxnSp>
      <p:cxnSp>
        <p:nvCxnSpPr>
          <p:cNvPr id="1677" name="Google Shape;1677;p79"/>
          <p:cNvCxnSpPr/>
          <p:nvPr/>
        </p:nvCxnSpPr>
        <p:spPr>
          <a:xfrm>
            <a:off x="1876425" y="4403725"/>
            <a:ext cx="438150" cy="611187"/>
          </a:xfrm>
          <a:prstGeom prst="straightConnector1">
            <a:avLst/>
          </a:prstGeom>
          <a:noFill/>
          <a:ln cap="flat" cmpd="sng" w="28575">
            <a:solidFill>
              <a:srgbClr val="0000FF"/>
            </a:solidFill>
            <a:prstDash val="solid"/>
            <a:miter lim="800000"/>
            <a:headEnd len="lg" w="lg" type="stealth"/>
            <a:tailEnd len="med" w="med" type="none"/>
          </a:ln>
        </p:spPr>
      </p:cxnSp>
      <p:cxnSp>
        <p:nvCxnSpPr>
          <p:cNvPr id="1678" name="Google Shape;1678;p79"/>
          <p:cNvCxnSpPr/>
          <p:nvPr/>
        </p:nvCxnSpPr>
        <p:spPr>
          <a:xfrm>
            <a:off x="3602037" y="4403725"/>
            <a:ext cx="427037" cy="611187"/>
          </a:xfrm>
          <a:prstGeom prst="straightConnector1">
            <a:avLst/>
          </a:prstGeom>
          <a:noFill/>
          <a:ln cap="flat" cmpd="sng" w="28575">
            <a:solidFill>
              <a:srgbClr val="0000FF"/>
            </a:solidFill>
            <a:prstDash val="solid"/>
            <a:miter lim="800000"/>
            <a:headEnd len="lg" w="lg" type="stealth"/>
            <a:tailEnd len="med" w="med" type="none"/>
          </a:ln>
        </p:spPr>
      </p:cxnSp>
      <p:sp>
        <p:nvSpPr>
          <p:cNvPr id="1679" name="Google Shape;1679;p79"/>
          <p:cNvSpPr/>
          <p:nvPr/>
        </p:nvSpPr>
        <p:spPr>
          <a:xfrm>
            <a:off x="1219200" y="2667000"/>
            <a:ext cx="2814637" cy="427037"/>
          </a:xfrm>
          <a:prstGeom prst="roundRect">
            <a:avLst>
              <a:gd fmla="val 16667" name="adj"/>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680" name="Google Shape;1680;p79"/>
          <p:cNvSpPr/>
          <p:nvPr/>
        </p:nvSpPr>
        <p:spPr>
          <a:xfrm>
            <a:off x="4714875" y="2667000"/>
            <a:ext cx="2706687" cy="427037"/>
          </a:xfrm>
          <a:prstGeom prst="roundRect">
            <a:avLst>
              <a:gd fmla="val 16667" name="adj"/>
            </a:avLst>
          </a:prstGeom>
          <a:no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681" name="Google Shape;1681;p79"/>
          <p:cNvSpPr/>
          <p:nvPr/>
        </p:nvSpPr>
        <p:spPr>
          <a:xfrm>
            <a:off x="1219200" y="3962400"/>
            <a:ext cx="1314450" cy="427037"/>
          </a:xfrm>
          <a:prstGeom prst="roundRect">
            <a:avLst>
              <a:gd fmla="val 16667" name="adj"/>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682" name="Google Shape;1682;p79"/>
          <p:cNvSpPr/>
          <p:nvPr/>
        </p:nvSpPr>
        <p:spPr>
          <a:xfrm>
            <a:off x="2955925" y="3962400"/>
            <a:ext cx="1290637" cy="427037"/>
          </a:xfrm>
          <a:prstGeom prst="roundRect">
            <a:avLst>
              <a:gd fmla="val 16667" name="adj"/>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683" name="Google Shape;1683;p79"/>
          <p:cNvSpPr/>
          <p:nvPr/>
        </p:nvSpPr>
        <p:spPr>
          <a:xfrm>
            <a:off x="4465637" y="3976687"/>
            <a:ext cx="1420812" cy="427037"/>
          </a:xfrm>
          <a:prstGeom prst="roundRect">
            <a:avLst>
              <a:gd fmla="val 16667" name="adj"/>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684" name="Google Shape;1684;p79"/>
          <p:cNvSpPr/>
          <p:nvPr/>
        </p:nvSpPr>
        <p:spPr>
          <a:xfrm>
            <a:off x="6096000" y="3962400"/>
            <a:ext cx="1385887" cy="427037"/>
          </a:xfrm>
          <a:prstGeom prst="roundRect">
            <a:avLst>
              <a:gd fmla="val 16667" name="adj"/>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685" name="Google Shape;1685;p79"/>
          <p:cNvSpPr/>
          <p:nvPr/>
        </p:nvSpPr>
        <p:spPr>
          <a:xfrm>
            <a:off x="1219200" y="5029200"/>
            <a:ext cx="457200" cy="427037"/>
          </a:xfrm>
          <a:prstGeom prst="roundRect">
            <a:avLst>
              <a:gd fmla="val 16667" name="adj"/>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686" name="Google Shape;1686;p79"/>
          <p:cNvSpPr/>
          <p:nvPr/>
        </p:nvSpPr>
        <p:spPr>
          <a:xfrm>
            <a:off x="2093912" y="5029200"/>
            <a:ext cx="439737" cy="427037"/>
          </a:xfrm>
          <a:prstGeom prst="roundRect">
            <a:avLst>
              <a:gd fmla="val 16667" name="adj"/>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687" name="Google Shape;1687;p79"/>
          <p:cNvSpPr/>
          <p:nvPr/>
        </p:nvSpPr>
        <p:spPr>
          <a:xfrm>
            <a:off x="2895600" y="5029200"/>
            <a:ext cx="447675" cy="427037"/>
          </a:xfrm>
          <a:prstGeom prst="roundRect">
            <a:avLst>
              <a:gd fmla="val 16667" name="adj"/>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688" name="Google Shape;1688;p79"/>
          <p:cNvSpPr/>
          <p:nvPr/>
        </p:nvSpPr>
        <p:spPr>
          <a:xfrm>
            <a:off x="3810000" y="5029200"/>
            <a:ext cx="436562" cy="427037"/>
          </a:xfrm>
          <a:prstGeom prst="roundRect">
            <a:avLst>
              <a:gd fmla="val 16667" name="adj"/>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689" name="Google Shape;1689;p79"/>
          <p:cNvSpPr/>
          <p:nvPr/>
        </p:nvSpPr>
        <p:spPr>
          <a:xfrm>
            <a:off x="4625975" y="5029200"/>
            <a:ext cx="457200" cy="427037"/>
          </a:xfrm>
          <a:prstGeom prst="roundRect">
            <a:avLst>
              <a:gd fmla="val 16667" name="adj"/>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690" name="Google Shape;1690;p79"/>
          <p:cNvSpPr/>
          <p:nvPr/>
        </p:nvSpPr>
        <p:spPr>
          <a:xfrm>
            <a:off x="5464175" y="5029200"/>
            <a:ext cx="439737" cy="427037"/>
          </a:xfrm>
          <a:prstGeom prst="roundRect">
            <a:avLst>
              <a:gd fmla="val 16667" name="adj"/>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691" name="Google Shape;1691;p79"/>
          <p:cNvSpPr/>
          <p:nvPr/>
        </p:nvSpPr>
        <p:spPr>
          <a:xfrm>
            <a:off x="6218237" y="5029200"/>
            <a:ext cx="447675" cy="427037"/>
          </a:xfrm>
          <a:prstGeom prst="roundRect">
            <a:avLst>
              <a:gd fmla="val 16667" name="adj"/>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692" name="Google Shape;1692;p79"/>
          <p:cNvSpPr/>
          <p:nvPr/>
        </p:nvSpPr>
        <p:spPr>
          <a:xfrm>
            <a:off x="6985000" y="4997450"/>
            <a:ext cx="436562" cy="427037"/>
          </a:xfrm>
          <a:prstGeom prst="roundRect">
            <a:avLst>
              <a:gd fmla="val 16667" name="adj"/>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1693" name="Google Shape;1693;p79"/>
          <p:cNvCxnSpPr/>
          <p:nvPr/>
        </p:nvCxnSpPr>
        <p:spPr>
          <a:xfrm flipH="1" rot="10800000">
            <a:off x="5176837" y="3113087"/>
            <a:ext cx="892175" cy="849312"/>
          </a:xfrm>
          <a:prstGeom prst="straightConnector1">
            <a:avLst/>
          </a:prstGeom>
          <a:noFill/>
          <a:ln cap="flat" cmpd="sng" w="28575">
            <a:solidFill>
              <a:srgbClr val="0000FF"/>
            </a:solidFill>
            <a:prstDash val="solid"/>
            <a:miter lim="800000"/>
            <a:headEnd len="med" w="med" type="none"/>
            <a:tailEnd len="med" w="med" type="triangle"/>
          </a:ln>
        </p:spPr>
      </p:cxnSp>
      <p:cxnSp>
        <p:nvCxnSpPr>
          <p:cNvPr id="1694" name="Google Shape;1694;p79"/>
          <p:cNvCxnSpPr/>
          <p:nvPr/>
        </p:nvCxnSpPr>
        <p:spPr>
          <a:xfrm rot="10800000">
            <a:off x="6069012" y="3113087"/>
            <a:ext cx="720725" cy="835025"/>
          </a:xfrm>
          <a:prstGeom prst="straightConnector1">
            <a:avLst/>
          </a:prstGeom>
          <a:noFill/>
          <a:ln cap="flat" cmpd="sng" w="28575">
            <a:solidFill>
              <a:srgbClr val="0000FF"/>
            </a:solidFill>
            <a:prstDash val="solid"/>
            <a:miter lim="800000"/>
            <a:headEnd len="med" w="med" type="none"/>
            <a:tailEnd len="lg" w="lg" type="stealth"/>
          </a:ln>
        </p:spPr>
      </p:cxnSp>
      <p:cxnSp>
        <p:nvCxnSpPr>
          <p:cNvPr id="1695" name="Google Shape;1695;p79"/>
          <p:cNvCxnSpPr/>
          <p:nvPr/>
        </p:nvCxnSpPr>
        <p:spPr>
          <a:xfrm flipH="1" rot="10800000">
            <a:off x="4854575" y="4418012"/>
            <a:ext cx="322262" cy="596900"/>
          </a:xfrm>
          <a:prstGeom prst="straightConnector1">
            <a:avLst/>
          </a:prstGeom>
          <a:noFill/>
          <a:ln cap="flat" cmpd="sng" w="28575">
            <a:solidFill>
              <a:srgbClr val="0000FF"/>
            </a:solidFill>
            <a:prstDash val="solid"/>
            <a:miter lim="800000"/>
            <a:headEnd len="med" w="med" type="none"/>
            <a:tailEnd len="lg" w="lg" type="stealth"/>
          </a:ln>
        </p:spPr>
      </p:cxnSp>
      <p:cxnSp>
        <p:nvCxnSpPr>
          <p:cNvPr id="1696" name="Google Shape;1696;p79"/>
          <p:cNvCxnSpPr/>
          <p:nvPr/>
        </p:nvCxnSpPr>
        <p:spPr>
          <a:xfrm flipH="1" rot="10800000">
            <a:off x="6442075" y="4403725"/>
            <a:ext cx="347662" cy="611187"/>
          </a:xfrm>
          <a:prstGeom prst="straightConnector1">
            <a:avLst/>
          </a:prstGeom>
          <a:noFill/>
          <a:ln cap="flat" cmpd="sng" w="28575">
            <a:solidFill>
              <a:srgbClr val="0000FF"/>
            </a:solidFill>
            <a:prstDash val="solid"/>
            <a:miter lim="800000"/>
            <a:headEnd len="med" w="med" type="none"/>
            <a:tailEnd len="lg" w="lg" type="stealth"/>
          </a:ln>
        </p:spPr>
      </p:cxnSp>
      <p:cxnSp>
        <p:nvCxnSpPr>
          <p:cNvPr id="1697" name="Google Shape;1697;p79"/>
          <p:cNvCxnSpPr/>
          <p:nvPr/>
        </p:nvCxnSpPr>
        <p:spPr>
          <a:xfrm>
            <a:off x="5176837" y="4418012"/>
            <a:ext cx="508000" cy="596900"/>
          </a:xfrm>
          <a:prstGeom prst="straightConnector1">
            <a:avLst/>
          </a:prstGeom>
          <a:noFill/>
          <a:ln cap="flat" cmpd="sng" w="28575">
            <a:solidFill>
              <a:srgbClr val="0000FF"/>
            </a:solidFill>
            <a:prstDash val="solid"/>
            <a:miter lim="800000"/>
            <a:headEnd len="lg" w="lg" type="stealth"/>
            <a:tailEnd len="med" w="med" type="none"/>
          </a:ln>
        </p:spPr>
      </p:cxnSp>
      <p:cxnSp>
        <p:nvCxnSpPr>
          <p:cNvPr id="1698" name="Google Shape;1698;p79"/>
          <p:cNvCxnSpPr/>
          <p:nvPr/>
        </p:nvCxnSpPr>
        <p:spPr>
          <a:xfrm>
            <a:off x="6789737" y="4403725"/>
            <a:ext cx="414337" cy="579437"/>
          </a:xfrm>
          <a:prstGeom prst="straightConnector1">
            <a:avLst/>
          </a:prstGeom>
          <a:noFill/>
          <a:ln cap="flat" cmpd="sng" w="28575">
            <a:solidFill>
              <a:srgbClr val="0000FF"/>
            </a:solidFill>
            <a:prstDash val="solid"/>
            <a:miter lim="800000"/>
            <a:headEnd len="lg" w="lg" type="stealth"/>
            <a:tailEnd len="med" w="med" type="none"/>
          </a:ln>
        </p:spPr>
      </p:cxnSp>
      <p:cxnSp>
        <p:nvCxnSpPr>
          <p:cNvPr id="1699" name="Google Shape;1699;p79"/>
          <p:cNvCxnSpPr/>
          <p:nvPr/>
        </p:nvCxnSpPr>
        <p:spPr>
          <a:xfrm flipH="1" rot="10800000">
            <a:off x="2627312" y="1973262"/>
            <a:ext cx="1677987" cy="679450"/>
          </a:xfrm>
          <a:prstGeom prst="straightConnector1">
            <a:avLst/>
          </a:prstGeom>
          <a:noFill/>
          <a:ln cap="flat" cmpd="sng" w="28575">
            <a:solidFill>
              <a:srgbClr val="0000FF"/>
            </a:solidFill>
            <a:prstDash val="solid"/>
            <a:miter lim="800000"/>
            <a:headEnd len="med" w="med" type="none"/>
            <a:tailEnd len="lg" w="lg" type="stealth"/>
          </a:ln>
        </p:spPr>
      </p:cxnSp>
      <p:cxnSp>
        <p:nvCxnSpPr>
          <p:cNvPr id="1700" name="Google Shape;1700;p79"/>
          <p:cNvCxnSpPr/>
          <p:nvPr/>
        </p:nvCxnSpPr>
        <p:spPr>
          <a:xfrm rot="10800000">
            <a:off x="4305300" y="1973262"/>
            <a:ext cx="1763712" cy="674687"/>
          </a:xfrm>
          <a:prstGeom prst="straightConnector1">
            <a:avLst/>
          </a:prstGeom>
          <a:noFill/>
          <a:ln cap="flat" cmpd="sng" w="28575">
            <a:solidFill>
              <a:srgbClr val="0000FF"/>
            </a:solidFill>
            <a:prstDash val="solid"/>
            <a:miter lim="800000"/>
            <a:headEnd len="lg" w="lg" type="stealth"/>
            <a:tailEnd len="med" w="med" type="none"/>
          </a:ln>
        </p:spPr>
      </p:cxnSp>
      <p:sp>
        <p:nvSpPr>
          <p:cNvPr id="1701" name="Google Shape;1701;p79"/>
          <p:cNvSpPr/>
          <p:nvPr/>
        </p:nvSpPr>
        <p:spPr>
          <a:xfrm>
            <a:off x="1219200" y="1524000"/>
            <a:ext cx="6172200" cy="430212"/>
          </a:xfrm>
          <a:prstGeom prst="roundRect">
            <a:avLst>
              <a:gd fmla="val 16667" name="adj"/>
            </a:avLst>
          </a:prstGeom>
          <a:no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702" name="Google Shape;1702;p79"/>
          <p:cNvSpPr/>
          <p:nvPr/>
        </p:nvSpPr>
        <p:spPr>
          <a:xfrm>
            <a:off x="4770437" y="2740025"/>
            <a:ext cx="2590800" cy="290512"/>
          </a:xfrm>
          <a:prstGeom prst="roundRect">
            <a:avLst>
              <a:gd fmla="val 16667" name="adj"/>
            </a:avLst>
          </a:prstGeom>
          <a:solidFill>
            <a:srgbClr val="009900"/>
          </a:solidFill>
          <a:ln cap="flat" cmpd="sng" w="19050">
            <a:solidFill>
              <a:srgbClr val="0000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3300"/>
              </a:buClr>
              <a:buSzPts val="1800"/>
              <a:buFont typeface="Tahoma"/>
              <a:buNone/>
            </a:pPr>
            <a:r>
              <a:rPr b="0" i="0" lang="en-US" sz="1800" u="none">
                <a:solidFill>
                  <a:srgbClr val="FF3300"/>
                </a:solidFill>
                <a:latin typeface="Tahoma"/>
                <a:ea typeface="Tahoma"/>
                <a:cs typeface="Tahoma"/>
                <a:sym typeface="Tahoma"/>
              </a:rPr>
              <a:t>1         3         5         7</a:t>
            </a:r>
            <a:endParaRPr/>
          </a:p>
        </p:txBody>
      </p:sp>
      <p:sp>
        <p:nvSpPr>
          <p:cNvPr id="1703" name="Google Shape;1703;p79"/>
          <p:cNvSpPr/>
          <p:nvPr/>
        </p:nvSpPr>
        <p:spPr>
          <a:xfrm>
            <a:off x="1311275" y="1584325"/>
            <a:ext cx="2681287" cy="320675"/>
          </a:xfrm>
          <a:prstGeom prst="roundRect">
            <a:avLst>
              <a:gd fmla="val 16667" name="adj"/>
            </a:avLst>
          </a:prstGeom>
          <a:solidFill>
            <a:srgbClr val="009900"/>
          </a:solidFill>
          <a:ln cap="flat" cmpd="sng" w="19050">
            <a:solidFill>
              <a:srgbClr val="0000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3300"/>
              </a:buClr>
              <a:buSzPts val="1800"/>
              <a:buFont typeface="Tahoma"/>
              <a:buNone/>
            </a:pPr>
            <a:r>
              <a:rPr b="0" i="0" lang="en-US" sz="1800" u="none">
                <a:solidFill>
                  <a:srgbClr val="FF3300"/>
                </a:solidFill>
                <a:latin typeface="Tahoma"/>
                <a:ea typeface="Tahoma"/>
                <a:cs typeface="Tahoma"/>
                <a:sym typeface="Tahoma"/>
              </a:rPr>
              <a:t>2          4           6        8</a:t>
            </a:r>
            <a:endParaRPr/>
          </a:p>
        </p:txBody>
      </p:sp>
      <p:sp>
        <p:nvSpPr>
          <p:cNvPr id="1704" name="Google Shape;1704;p79"/>
          <p:cNvSpPr txBox="1"/>
          <p:nvPr/>
        </p:nvSpPr>
        <p:spPr>
          <a:xfrm>
            <a:off x="720725" y="1530350"/>
            <a:ext cx="4254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A:</a:t>
            </a:r>
            <a:endParaRPr/>
          </a:p>
        </p:txBody>
      </p:sp>
      <p:sp>
        <p:nvSpPr>
          <p:cNvPr id="1705" name="Google Shape;1705;p79"/>
          <p:cNvSpPr txBox="1"/>
          <p:nvPr/>
        </p:nvSpPr>
        <p:spPr>
          <a:xfrm>
            <a:off x="361950" y="1058862"/>
            <a:ext cx="4498975"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9900"/>
              </a:buClr>
              <a:buSzPts val="2400"/>
              <a:buFont typeface="Arial"/>
              <a:buNone/>
            </a:pPr>
            <a:r>
              <a:rPr b="0" i="0" lang="en-US" sz="2400" u="none">
                <a:solidFill>
                  <a:srgbClr val="009900"/>
                </a:solidFill>
                <a:latin typeface="Arial"/>
                <a:ea typeface="Arial"/>
                <a:cs typeface="Arial"/>
                <a:sym typeface="Arial"/>
              </a:rPr>
              <a:t>Merge (A, 4, 5, 7)</a:t>
            </a:r>
            <a:endParaRPr/>
          </a:p>
        </p:txBody>
      </p:sp>
      <p:sp>
        <p:nvSpPr>
          <p:cNvPr id="1706" name="Google Shape;1706;p79"/>
          <p:cNvSpPr txBox="1"/>
          <p:nvPr/>
        </p:nvSpPr>
        <p:spPr>
          <a:xfrm>
            <a:off x="398462" y="319087"/>
            <a:ext cx="7543800" cy="584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2"/>
              </a:buClr>
              <a:buSzPts val="3100"/>
              <a:buFont typeface="Arial"/>
              <a:buNone/>
            </a:pPr>
            <a:r>
              <a:rPr b="0" i="0" lang="en-US" sz="3100" u="none">
                <a:solidFill>
                  <a:schemeClr val="dk2"/>
                </a:solidFill>
                <a:latin typeface="Arial"/>
                <a:ea typeface="Arial"/>
                <a:cs typeface="Arial"/>
                <a:sym typeface="Arial"/>
              </a:rPr>
              <a:t>Merge-Sort(A, 0, 7)</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8"/>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5400"/>
              <a:buFont typeface="Calibri"/>
              <a:buNone/>
            </a:pPr>
            <a:r>
              <a:rPr b="0" i="0" lang="en-US" sz="5400" u="sng">
                <a:solidFill>
                  <a:schemeClr val="dk1"/>
                </a:solidFill>
                <a:latin typeface="Calibri"/>
                <a:ea typeface="Calibri"/>
                <a:cs typeface="Calibri"/>
                <a:sym typeface="Calibri"/>
              </a:rPr>
              <a:t>Insertion Sort</a:t>
            </a:r>
            <a:endParaRPr/>
          </a:p>
        </p:txBody>
      </p:sp>
      <p:sp>
        <p:nvSpPr>
          <p:cNvPr id="171" name="Google Shape;171;p8"/>
          <p:cNvSpPr txBox="1"/>
          <p:nvPr>
            <p:ph idx="1" type="body"/>
          </p:nvPr>
        </p:nvSpPr>
        <p:spPr>
          <a:xfrm>
            <a:off x="457200" y="1371600"/>
            <a:ext cx="8229600" cy="1219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Insertion Sort orders a list in the same way we would order a hand of playing cards.</a:t>
            </a:r>
            <a:endParaRPr/>
          </a:p>
          <a:p>
            <a:pPr indent="-139700" lvl="0" marL="342900" marR="0" rtl="0" algn="l">
              <a:lnSpc>
                <a:spcPct val="100000"/>
              </a:lnSpc>
              <a:spcBef>
                <a:spcPts val="640"/>
              </a:spcBef>
              <a:spcAft>
                <a:spcPts val="0"/>
              </a:spcAft>
              <a:buClr>
                <a:schemeClr val="dk1"/>
              </a:buClr>
              <a:buSzPts val="3200"/>
              <a:buFont typeface="Arial"/>
              <a:buNone/>
            </a:pPr>
            <a:r>
              <a:t/>
            </a:r>
            <a:endParaRPr b="0" i="0" sz="3200" u="none">
              <a:solidFill>
                <a:schemeClr val="dk1"/>
              </a:solidFill>
              <a:latin typeface="Calibri"/>
              <a:ea typeface="Calibri"/>
              <a:cs typeface="Calibri"/>
              <a:sym typeface="Calibri"/>
            </a:endParaRPr>
          </a:p>
          <a:p>
            <a:pPr indent="-139700" lvl="0" marL="342900" marR="0" rtl="0" algn="l">
              <a:lnSpc>
                <a:spcPct val="100000"/>
              </a:lnSpc>
              <a:spcBef>
                <a:spcPts val="640"/>
              </a:spcBef>
              <a:spcAft>
                <a:spcPts val="0"/>
              </a:spcAft>
              <a:buClr>
                <a:schemeClr val="dk1"/>
              </a:buClr>
              <a:buSzPts val="3200"/>
              <a:buFont typeface="Arial"/>
              <a:buNone/>
            </a:pPr>
            <a:r>
              <a:t/>
            </a:r>
            <a:endParaRPr b="0" i="0" sz="3200" u="none">
              <a:solidFill>
                <a:schemeClr val="dk1"/>
              </a:solidFill>
              <a:latin typeface="Calibri"/>
              <a:ea typeface="Calibri"/>
              <a:cs typeface="Calibri"/>
              <a:sym typeface="Calibri"/>
            </a:endParaRPr>
          </a:p>
          <a:p>
            <a:pPr indent="-139700" lvl="0" marL="342900" marR="0" rtl="0" algn="l">
              <a:spcBef>
                <a:spcPts val="640"/>
              </a:spcBef>
              <a:spcAft>
                <a:spcPts val="0"/>
              </a:spcAft>
              <a:buClr>
                <a:schemeClr val="dk1"/>
              </a:buClr>
              <a:buSzPts val="3200"/>
              <a:buFont typeface="Arial"/>
              <a:buNone/>
            </a:pPr>
            <a:r>
              <a:t/>
            </a:r>
            <a:endParaRPr b="0" i="0" sz="3200" u="none">
              <a:solidFill>
                <a:schemeClr val="dk1"/>
              </a:solidFill>
              <a:latin typeface="Calibri"/>
              <a:ea typeface="Calibri"/>
              <a:cs typeface="Calibri"/>
              <a:sym typeface="Calibri"/>
            </a:endParaRPr>
          </a:p>
        </p:txBody>
      </p:sp>
      <p:pic>
        <p:nvPicPr>
          <p:cNvPr id="172" name="Google Shape;172;p8"/>
          <p:cNvPicPr preferRelativeResize="0"/>
          <p:nvPr/>
        </p:nvPicPr>
        <p:blipFill rotWithShape="1">
          <a:blip r:embed="rId3">
            <a:alphaModFix/>
          </a:blip>
          <a:srcRect b="0" l="3297" r="0" t="0"/>
          <a:stretch/>
        </p:blipFill>
        <p:spPr>
          <a:xfrm>
            <a:off x="1371600" y="2514600"/>
            <a:ext cx="7010400" cy="3924300"/>
          </a:xfrm>
          <a:prstGeom prst="rect">
            <a:avLst/>
          </a:prstGeom>
          <a:noFill/>
          <a:ln>
            <a:noFill/>
          </a:ln>
        </p:spPr>
      </p:pic>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0" name="Shape 1710"/>
        <p:cNvGrpSpPr/>
        <p:nvPr/>
      </p:nvGrpSpPr>
      <p:grpSpPr>
        <a:xfrm>
          <a:off x="0" y="0"/>
          <a:ext cx="0" cy="0"/>
          <a:chOff x="0" y="0"/>
          <a:chExt cx="0" cy="0"/>
        </a:xfrm>
      </p:grpSpPr>
      <p:cxnSp>
        <p:nvCxnSpPr>
          <p:cNvPr id="1711" name="Google Shape;1711;p80"/>
          <p:cNvCxnSpPr/>
          <p:nvPr/>
        </p:nvCxnSpPr>
        <p:spPr>
          <a:xfrm flipH="1" rot="10800000">
            <a:off x="1876425" y="3108325"/>
            <a:ext cx="750887" cy="839787"/>
          </a:xfrm>
          <a:prstGeom prst="straightConnector1">
            <a:avLst/>
          </a:prstGeom>
          <a:noFill/>
          <a:ln cap="flat" cmpd="sng" w="28575">
            <a:solidFill>
              <a:srgbClr val="0000FF"/>
            </a:solidFill>
            <a:prstDash val="solid"/>
            <a:miter lim="800000"/>
            <a:headEnd len="med" w="med" type="none"/>
            <a:tailEnd len="lg" w="lg" type="stealth"/>
          </a:ln>
        </p:spPr>
      </p:cxnSp>
      <p:cxnSp>
        <p:nvCxnSpPr>
          <p:cNvPr id="1712" name="Google Shape;1712;p80"/>
          <p:cNvCxnSpPr/>
          <p:nvPr/>
        </p:nvCxnSpPr>
        <p:spPr>
          <a:xfrm rot="10800000">
            <a:off x="2627312" y="3108325"/>
            <a:ext cx="974725" cy="839787"/>
          </a:xfrm>
          <a:prstGeom prst="straightConnector1">
            <a:avLst/>
          </a:prstGeom>
          <a:noFill/>
          <a:ln cap="flat" cmpd="sng" w="28575">
            <a:solidFill>
              <a:srgbClr val="0000FF"/>
            </a:solidFill>
            <a:prstDash val="solid"/>
            <a:miter lim="800000"/>
            <a:headEnd len="med" w="med" type="none"/>
            <a:tailEnd len="lg" w="lg" type="stealth"/>
          </a:ln>
        </p:spPr>
      </p:cxnSp>
      <p:cxnSp>
        <p:nvCxnSpPr>
          <p:cNvPr id="1713" name="Google Shape;1713;p80"/>
          <p:cNvCxnSpPr/>
          <p:nvPr/>
        </p:nvCxnSpPr>
        <p:spPr>
          <a:xfrm flipH="1" rot="10800000">
            <a:off x="1447800" y="4403725"/>
            <a:ext cx="428625" cy="611187"/>
          </a:xfrm>
          <a:prstGeom prst="straightConnector1">
            <a:avLst/>
          </a:prstGeom>
          <a:noFill/>
          <a:ln cap="flat" cmpd="sng" w="28575">
            <a:solidFill>
              <a:srgbClr val="0000FF"/>
            </a:solidFill>
            <a:prstDash val="solid"/>
            <a:miter lim="800000"/>
            <a:headEnd len="med" w="med" type="none"/>
            <a:tailEnd len="lg" w="lg" type="stealth"/>
          </a:ln>
        </p:spPr>
      </p:cxnSp>
      <p:cxnSp>
        <p:nvCxnSpPr>
          <p:cNvPr id="1714" name="Google Shape;1714;p80"/>
          <p:cNvCxnSpPr/>
          <p:nvPr/>
        </p:nvCxnSpPr>
        <p:spPr>
          <a:xfrm flipH="1" rot="10800000">
            <a:off x="3119437" y="4403725"/>
            <a:ext cx="482600" cy="611187"/>
          </a:xfrm>
          <a:prstGeom prst="straightConnector1">
            <a:avLst/>
          </a:prstGeom>
          <a:noFill/>
          <a:ln cap="flat" cmpd="sng" w="28575">
            <a:solidFill>
              <a:srgbClr val="0000FF"/>
            </a:solidFill>
            <a:prstDash val="solid"/>
            <a:miter lim="800000"/>
            <a:headEnd len="med" w="med" type="none"/>
            <a:tailEnd len="lg" w="lg" type="stealth"/>
          </a:ln>
        </p:spPr>
      </p:cxnSp>
      <p:cxnSp>
        <p:nvCxnSpPr>
          <p:cNvPr id="1715" name="Google Shape;1715;p80"/>
          <p:cNvCxnSpPr/>
          <p:nvPr/>
        </p:nvCxnSpPr>
        <p:spPr>
          <a:xfrm>
            <a:off x="1876425" y="4403725"/>
            <a:ext cx="438150" cy="611187"/>
          </a:xfrm>
          <a:prstGeom prst="straightConnector1">
            <a:avLst/>
          </a:prstGeom>
          <a:noFill/>
          <a:ln cap="flat" cmpd="sng" w="28575">
            <a:solidFill>
              <a:srgbClr val="0000FF"/>
            </a:solidFill>
            <a:prstDash val="solid"/>
            <a:miter lim="800000"/>
            <a:headEnd len="lg" w="lg" type="stealth"/>
            <a:tailEnd len="med" w="med" type="none"/>
          </a:ln>
        </p:spPr>
      </p:cxnSp>
      <p:cxnSp>
        <p:nvCxnSpPr>
          <p:cNvPr id="1716" name="Google Shape;1716;p80"/>
          <p:cNvCxnSpPr/>
          <p:nvPr/>
        </p:nvCxnSpPr>
        <p:spPr>
          <a:xfrm>
            <a:off x="3602037" y="4403725"/>
            <a:ext cx="427037" cy="611187"/>
          </a:xfrm>
          <a:prstGeom prst="straightConnector1">
            <a:avLst/>
          </a:prstGeom>
          <a:noFill/>
          <a:ln cap="flat" cmpd="sng" w="28575">
            <a:solidFill>
              <a:srgbClr val="0000FF"/>
            </a:solidFill>
            <a:prstDash val="solid"/>
            <a:miter lim="800000"/>
            <a:headEnd len="lg" w="lg" type="stealth"/>
            <a:tailEnd len="med" w="med" type="none"/>
          </a:ln>
        </p:spPr>
      </p:cxnSp>
      <p:sp>
        <p:nvSpPr>
          <p:cNvPr id="1717" name="Google Shape;1717;p80"/>
          <p:cNvSpPr/>
          <p:nvPr/>
        </p:nvSpPr>
        <p:spPr>
          <a:xfrm>
            <a:off x="1219200" y="2667000"/>
            <a:ext cx="2814637" cy="427037"/>
          </a:xfrm>
          <a:prstGeom prst="roundRect">
            <a:avLst>
              <a:gd fmla="val 16667" name="adj"/>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718" name="Google Shape;1718;p80"/>
          <p:cNvSpPr/>
          <p:nvPr/>
        </p:nvSpPr>
        <p:spPr>
          <a:xfrm>
            <a:off x="4714875" y="2667000"/>
            <a:ext cx="2706687" cy="427037"/>
          </a:xfrm>
          <a:prstGeom prst="roundRect">
            <a:avLst>
              <a:gd fmla="val 16667" name="adj"/>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719" name="Google Shape;1719;p80"/>
          <p:cNvSpPr/>
          <p:nvPr/>
        </p:nvSpPr>
        <p:spPr>
          <a:xfrm>
            <a:off x="1219200" y="3962400"/>
            <a:ext cx="1314450" cy="427037"/>
          </a:xfrm>
          <a:prstGeom prst="roundRect">
            <a:avLst>
              <a:gd fmla="val 16667" name="adj"/>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720" name="Google Shape;1720;p80"/>
          <p:cNvSpPr/>
          <p:nvPr/>
        </p:nvSpPr>
        <p:spPr>
          <a:xfrm>
            <a:off x="2955925" y="3962400"/>
            <a:ext cx="1290637" cy="427037"/>
          </a:xfrm>
          <a:prstGeom prst="roundRect">
            <a:avLst>
              <a:gd fmla="val 16667" name="adj"/>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721" name="Google Shape;1721;p80"/>
          <p:cNvSpPr/>
          <p:nvPr/>
        </p:nvSpPr>
        <p:spPr>
          <a:xfrm>
            <a:off x="4465637" y="3976687"/>
            <a:ext cx="1420812" cy="427037"/>
          </a:xfrm>
          <a:prstGeom prst="roundRect">
            <a:avLst>
              <a:gd fmla="val 16667" name="adj"/>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722" name="Google Shape;1722;p80"/>
          <p:cNvSpPr/>
          <p:nvPr/>
        </p:nvSpPr>
        <p:spPr>
          <a:xfrm>
            <a:off x="6096000" y="3962400"/>
            <a:ext cx="1385887" cy="427037"/>
          </a:xfrm>
          <a:prstGeom prst="roundRect">
            <a:avLst>
              <a:gd fmla="val 16667" name="adj"/>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723" name="Google Shape;1723;p80"/>
          <p:cNvSpPr/>
          <p:nvPr/>
        </p:nvSpPr>
        <p:spPr>
          <a:xfrm>
            <a:off x="1219200" y="5029200"/>
            <a:ext cx="457200" cy="427037"/>
          </a:xfrm>
          <a:prstGeom prst="roundRect">
            <a:avLst>
              <a:gd fmla="val 16667" name="adj"/>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724" name="Google Shape;1724;p80"/>
          <p:cNvSpPr/>
          <p:nvPr/>
        </p:nvSpPr>
        <p:spPr>
          <a:xfrm>
            <a:off x="2093912" y="5029200"/>
            <a:ext cx="439737" cy="427037"/>
          </a:xfrm>
          <a:prstGeom prst="roundRect">
            <a:avLst>
              <a:gd fmla="val 16667" name="adj"/>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725" name="Google Shape;1725;p80"/>
          <p:cNvSpPr/>
          <p:nvPr/>
        </p:nvSpPr>
        <p:spPr>
          <a:xfrm>
            <a:off x="2895600" y="5029200"/>
            <a:ext cx="447675" cy="427037"/>
          </a:xfrm>
          <a:prstGeom prst="roundRect">
            <a:avLst>
              <a:gd fmla="val 16667" name="adj"/>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726" name="Google Shape;1726;p80"/>
          <p:cNvSpPr/>
          <p:nvPr/>
        </p:nvSpPr>
        <p:spPr>
          <a:xfrm>
            <a:off x="3810000" y="5029200"/>
            <a:ext cx="436562" cy="427037"/>
          </a:xfrm>
          <a:prstGeom prst="roundRect">
            <a:avLst>
              <a:gd fmla="val 16667" name="adj"/>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727" name="Google Shape;1727;p80"/>
          <p:cNvSpPr/>
          <p:nvPr/>
        </p:nvSpPr>
        <p:spPr>
          <a:xfrm>
            <a:off x="4625975" y="5029200"/>
            <a:ext cx="457200" cy="427037"/>
          </a:xfrm>
          <a:prstGeom prst="roundRect">
            <a:avLst>
              <a:gd fmla="val 16667" name="adj"/>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728" name="Google Shape;1728;p80"/>
          <p:cNvSpPr/>
          <p:nvPr/>
        </p:nvSpPr>
        <p:spPr>
          <a:xfrm>
            <a:off x="5464175" y="5029200"/>
            <a:ext cx="439737" cy="427037"/>
          </a:xfrm>
          <a:prstGeom prst="roundRect">
            <a:avLst>
              <a:gd fmla="val 16667" name="adj"/>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729" name="Google Shape;1729;p80"/>
          <p:cNvSpPr/>
          <p:nvPr/>
        </p:nvSpPr>
        <p:spPr>
          <a:xfrm>
            <a:off x="6218237" y="5029200"/>
            <a:ext cx="447675" cy="427037"/>
          </a:xfrm>
          <a:prstGeom prst="roundRect">
            <a:avLst>
              <a:gd fmla="val 16667" name="adj"/>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730" name="Google Shape;1730;p80"/>
          <p:cNvSpPr/>
          <p:nvPr/>
        </p:nvSpPr>
        <p:spPr>
          <a:xfrm>
            <a:off x="6985000" y="4997450"/>
            <a:ext cx="436562" cy="427037"/>
          </a:xfrm>
          <a:prstGeom prst="roundRect">
            <a:avLst>
              <a:gd fmla="val 16667" name="adj"/>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1731" name="Google Shape;1731;p80"/>
          <p:cNvCxnSpPr/>
          <p:nvPr/>
        </p:nvCxnSpPr>
        <p:spPr>
          <a:xfrm flipH="1" rot="10800000">
            <a:off x="5176837" y="3108325"/>
            <a:ext cx="892175" cy="854075"/>
          </a:xfrm>
          <a:prstGeom prst="straightConnector1">
            <a:avLst/>
          </a:prstGeom>
          <a:noFill/>
          <a:ln cap="flat" cmpd="sng" w="28575">
            <a:solidFill>
              <a:srgbClr val="0000FF"/>
            </a:solidFill>
            <a:prstDash val="solid"/>
            <a:miter lim="800000"/>
            <a:headEnd len="med" w="med" type="none"/>
            <a:tailEnd len="med" w="med" type="triangle"/>
          </a:ln>
        </p:spPr>
      </p:cxnSp>
      <p:cxnSp>
        <p:nvCxnSpPr>
          <p:cNvPr id="1732" name="Google Shape;1732;p80"/>
          <p:cNvCxnSpPr/>
          <p:nvPr/>
        </p:nvCxnSpPr>
        <p:spPr>
          <a:xfrm rot="10800000">
            <a:off x="6069012" y="3108325"/>
            <a:ext cx="720725" cy="839787"/>
          </a:xfrm>
          <a:prstGeom prst="straightConnector1">
            <a:avLst/>
          </a:prstGeom>
          <a:noFill/>
          <a:ln cap="flat" cmpd="sng" w="28575">
            <a:solidFill>
              <a:srgbClr val="0000FF"/>
            </a:solidFill>
            <a:prstDash val="solid"/>
            <a:miter lim="800000"/>
            <a:headEnd len="med" w="med" type="none"/>
            <a:tailEnd len="lg" w="lg" type="stealth"/>
          </a:ln>
        </p:spPr>
      </p:cxnSp>
      <p:cxnSp>
        <p:nvCxnSpPr>
          <p:cNvPr id="1733" name="Google Shape;1733;p80"/>
          <p:cNvCxnSpPr/>
          <p:nvPr/>
        </p:nvCxnSpPr>
        <p:spPr>
          <a:xfrm flipH="1" rot="10800000">
            <a:off x="4854575" y="4418012"/>
            <a:ext cx="322262" cy="596900"/>
          </a:xfrm>
          <a:prstGeom prst="straightConnector1">
            <a:avLst/>
          </a:prstGeom>
          <a:noFill/>
          <a:ln cap="flat" cmpd="sng" w="28575">
            <a:solidFill>
              <a:srgbClr val="0000FF"/>
            </a:solidFill>
            <a:prstDash val="solid"/>
            <a:miter lim="800000"/>
            <a:headEnd len="med" w="med" type="none"/>
            <a:tailEnd len="lg" w="lg" type="stealth"/>
          </a:ln>
        </p:spPr>
      </p:cxnSp>
      <p:cxnSp>
        <p:nvCxnSpPr>
          <p:cNvPr id="1734" name="Google Shape;1734;p80"/>
          <p:cNvCxnSpPr/>
          <p:nvPr/>
        </p:nvCxnSpPr>
        <p:spPr>
          <a:xfrm flipH="1" rot="10800000">
            <a:off x="6442075" y="4403725"/>
            <a:ext cx="347662" cy="611187"/>
          </a:xfrm>
          <a:prstGeom prst="straightConnector1">
            <a:avLst/>
          </a:prstGeom>
          <a:noFill/>
          <a:ln cap="flat" cmpd="sng" w="28575">
            <a:solidFill>
              <a:srgbClr val="0000FF"/>
            </a:solidFill>
            <a:prstDash val="solid"/>
            <a:miter lim="800000"/>
            <a:headEnd len="med" w="med" type="none"/>
            <a:tailEnd len="lg" w="lg" type="stealth"/>
          </a:ln>
        </p:spPr>
      </p:cxnSp>
      <p:cxnSp>
        <p:nvCxnSpPr>
          <p:cNvPr id="1735" name="Google Shape;1735;p80"/>
          <p:cNvCxnSpPr/>
          <p:nvPr/>
        </p:nvCxnSpPr>
        <p:spPr>
          <a:xfrm>
            <a:off x="5176837" y="4418012"/>
            <a:ext cx="508000" cy="596900"/>
          </a:xfrm>
          <a:prstGeom prst="straightConnector1">
            <a:avLst/>
          </a:prstGeom>
          <a:noFill/>
          <a:ln cap="flat" cmpd="sng" w="28575">
            <a:solidFill>
              <a:srgbClr val="0000FF"/>
            </a:solidFill>
            <a:prstDash val="solid"/>
            <a:miter lim="800000"/>
            <a:headEnd len="lg" w="lg" type="stealth"/>
            <a:tailEnd len="med" w="med" type="none"/>
          </a:ln>
        </p:spPr>
      </p:cxnSp>
      <p:cxnSp>
        <p:nvCxnSpPr>
          <p:cNvPr id="1736" name="Google Shape;1736;p80"/>
          <p:cNvCxnSpPr/>
          <p:nvPr/>
        </p:nvCxnSpPr>
        <p:spPr>
          <a:xfrm>
            <a:off x="6789737" y="4403725"/>
            <a:ext cx="414337" cy="579437"/>
          </a:xfrm>
          <a:prstGeom prst="straightConnector1">
            <a:avLst/>
          </a:prstGeom>
          <a:noFill/>
          <a:ln cap="flat" cmpd="sng" w="28575">
            <a:solidFill>
              <a:srgbClr val="0000FF"/>
            </a:solidFill>
            <a:prstDash val="solid"/>
            <a:miter lim="800000"/>
            <a:headEnd len="lg" w="lg" type="stealth"/>
            <a:tailEnd len="med" w="med" type="none"/>
          </a:ln>
        </p:spPr>
      </p:cxnSp>
      <p:cxnSp>
        <p:nvCxnSpPr>
          <p:cNvPr id="1737" name="Google Shape;1737;p80"/>
          <p:cNvCxnSpPr/>
          <p:nvPr/>
        </p:nvCxnSpPr>
        <p:spPr>
          <a:xfrm flipH="1" rot="10800000">
            <a:off x="2627312" y="1973262"/>
            <a:ext cx="1677987" cy="679450"/>
          </a:xfrm>
          <a:prstGeom prst="straightConnector1">
            <a:avLst/>
          </a:prstGeom>
          <a:noFill/>
          <a:ln cap="flat" cmpd="sng" w="28575">
            <a:solidFill>
              <a:srgbClr val="0000FF"/>
            </a:solidFill>
            <a:prstDash val="solid"/>
            <a:miter lim="800000"/>
            <a:headEnd len="med" w="med" type="none"/>
            <a:tailEnd len="lg" w="lg" type="stealth"/>
          </a:ln>
        </p:spPr>
      </p:cxnSp>
      <p:cxnSp>
        <p:nvCxnSpPr>
          <p:cNvPr id="1738" name="Google Shape;1738;p80"/>
          <p:cNvCxnSpPr/>
          <p:nvPr/>
        </p:nvCxnSpPr>
        <p:spPr>
          <a:xfrm rot="10800000">
            <a:off x="4305300" y="1973262"/>
            <a:ext cx="1763712" cy="679450"/>
          </a:xfrm>
          <a:prstGeom prst="straightConnector1">
            <a:avLst/>
          </a:prstGeom>
          <a:noFill/>
          <a:ln cap="flat" cmpd="sng" w="28575">
            <a:solidFill>
              <a:srgbClr val="0000FF"/>
            </a:solidFill>
            <a:prstDash val="solid"/>
            <a:miter lim="800000"/>
            <a:headEnd len="med" w="med" type="none"/>
            <a:tailEnd len="lg" w="lg" type="stealth"/>
          </a:ln>
        </p:spPr>
      </p:cxnSp>
      <p:sp>
        <p:nvSpPr>
          <p:cNvPr id="1739" name="Google Shape;1739;p80"/>
          <p:cNvSpPr/>
          <p:nvPr/>
        </p:nvSpPr>
        <p:spPr>
          <a:xfrm>
            <a:off x="1219200" y="1524000"/>
            <a:ext cx="6172200" cy="430212"/>
          </a:xfrm>
          <a:prstGeom prst="roundRect">
            <a:avLst>
              <a:gd fmla="val 16667" name="adj"/>
            </a:avLst>
          </a:prstGeom>
          <a:no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740" name="Google Shape;1740;p80"/>
          <p:cNvSpPr/>
          <p:nvPr/>
        </p:nvSpPr>
        <p:spPr>
          <a:xfrm>
            <a:off x="4740275" y="1597025"/>
            <a:ext cx="2590800" cy="290512"/>
          </a:xfrm>
          <a:prstGeom prst="roundRect">
            <a:avLst>
              <a:gd fmla="val 16667" name="adj"/>
            </a:avLst>
          </a:prstGeom>
          <a:solidFill>
            <a:srgbClr val="009900"/>
          </a:solidFill>
          <a:ln cap="flat" cmpd="sng" w="19050">
            <a:solidFill>
              <a:srgbClr val="0000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3300"/>
              </a:buClr>
              <a:buSzPts val="1800"/>
              <a:buFont typeface="Tahoma"/>
              <a:buNone/>
            </a:pPr>
            <a:r>
              <a:rPr b="0" i="0" lang="en-US" sz="1800" u="none">
                <a:solidFill>
                  <a:srgbClr val="FF3300"/>
                </a:solidFill>
                <a:latin typeface="Tahoma"/>
                <a:ea typeface="Tahoma"/>
                <a:cs typeface="Tahoma"/>
                <a:sym typeface="Tahoma"/>
              </a:rPr>
              <a:t>1         3         5         7</a:t>
            </a:r>
            <a:endParaRPr/>
          </a:p>
        </p:txBody>
      </p:sp>
      <p:sp>
        <p:nvSpPr>
          <p:cNvPr id="1741" name="Google Shape;1741;p80"/>
          <p:cNvSpPr/>
          <p:nvPr/>
        </p:nvSpPr>
        <p:spPr>
          <a:xfrm>
            <a:off x="1311275" y="1584325"/>
            <a:ext cx="2681287" cy="320675"/>
          </a:xfrm>
          <a:prstGeom prst="roundRect">
            <a:avLst>
              <a:gd fmla="val 16667" name="adj"/>
            </a:avLst>
          </a:prstGeom>
          <a:solidFill>
            <a:srgbClr val="009900"/>
          </a:solidFill>
          <a:ln cap="flat" cmpd="sng" w="19050">
            <a:solidFill>
              <a:srgbClr val="0000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3300"/>
              </a:buClr>
              <a:buSzPts val="1800"/>
              <a:buFont typeface="Tahoma"/>
              <a:buNone/>
            </a:pPr>
            <a:r>
              <a:rPr b="0" i="0" lang="en-US" sz="1800" u="none">
                <a:solidFill>
                  <a:srgbClr val="FF3300"/>
                </a:solidFill>
                <a:latin typeface="Tahoma"/>
                <a:ea typeface="Tahoma"/>
                <a:cs typeface="Tahoma"/>
                <a:sym typeface="Tahoma"/>
              </a:rPr>
              <a:t>2          4           6        8</a:t>
            </a:r>
            <a:endParaRPr/>
          </a:p>
        </p:txBody>
      </p:sp>
      <p:sp>
        <p:nvSpPr>
          <p:cNvPr id="1742" name="Google Shape;1742;p80"/>
          <p:cNvSpPr txBox="1"/>
          <p:nvPr/>
        </p:nvSpPr>
        <p:spPr>
          <a:xfrm>
            <a:off x="361950" y="1058862"/>
            <a:ext cx="4179887"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9900"/>
              </a:buClr>
              <a:buSzPts val="2400"/>
              <a:buFont typeface="Arial"/>
              <a:buNone/>
            </a:pPr>
            <a:r>
              <a:rPr b="0" i="0" lang="en-US" sz="2400" u="none">
                <a:solidFill>
                  <a:srgbClr val="009900"/>
                </a:solidFill>
                <a:latin typeface="Arial"/>
                <a:ea typeface="Arial"/>
                <a:cs typeface="Arial"/>
                <a:sym typeface="Arial"/>
              </a:rPr>
              <a:t>Merge-Sort(A, 4, 7), return</a:t>
            </a:r>
            <a:endParaRPr/>
          </a:p>
        </p:txBody>
      </p:sp>
      <p:sp>
        <p:nvSpPr>
          <p:cNvPr id="1743" name="Google Shape;1743;p80"/>
          <p:cNvSpPr txBox="1"/>
          <p:nvPr/>
        </p:nvSpPr>
        <p:spPr>
          <a:xfrm>
            <a:off x="720725" y="1530350"/>
            <a:ext cx="4254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A:</a:t>
            </a:r>
            <a:endParaRPr/>
          </a:p>
        </p:txBody>
      </p:sp>
      <p:sp>
        <p:nvSpPr>
          <p:cNvPr id="1744" name="Google Shape;1744;p80"/>
          <p:cNvSpPr txBox="1"/>
          <p:nvPr/>
        </p:nvSpPr>
        <p:spPr>
          <a:xfrm>
            <a:off x="398462" y="319087"/>
            <a:ext cx="7543800" cy="584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2"/>
              </a:buClr>
              <a:buSzPts val="3100"/>
              <a:buFont typeface="Arial"/>
              <a:buNone/>
            </a:pPr>
            <a:r>
              <a:rPr b="0" i="0" lang="en-US" sz="3100" u="none">
                <a:solidFill>
                  <a:schemeClr val="dk2"/>
                </a:solidFill>
                <a:latin typeface="Arial"/>
                <a:ea typeface="Arial"/>
                <a:cs typeface="Arial"/>
                <a:sym typeface="Arial"/>
              </a:rPr>
              <a:t>Merge-Sort(A, 0, 7)</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8" name="Shape 1748"/>
        <p:cNvGrpSpPr/>
        <p:nvPr/>
      </p:nvGrpSpPr>
      <p:grpSpPr>
        <a:xfrm>
          <a:off x="0" y="0"/>
          <a:ext cx="0" cy="0"/>
          <a:chOff x="0" y="0"/>
          <a:chExt cx="0" cy="0"/>
        </a:xfrm>
      </p:grpSpPr>
      <p:cxnSp>
        <p:nvCxnSpPr>
          <p:cNvPr id="1749" name="Google Shape;1749;p81"/>
          <p:cNvCxnSpPr/>
          <p:nvPr/>
        </p:nvCxnSpPr>
        <p:spPr>
          <a:xfrm flipH="1" rot="10800000">
            <a:off x="1876425" y="3108325"/>
            <a:ext cx="750887" cy="839787"/>
          </a:xfrm>
          <a:prstGeom prst="straightConnector1">
            <a:avLst/>
          </a:prstGeom>
          <a:noFill/>
          <a:ln cap="flat" cmpd="sng" w="28575">
            <a:solidFill>
              <a:srgbClr val="0000FF"/>
            </a:solidFill>
            <a:prstDash val="solid"/>
            <a:miter lim="800000"/>
            <a:headEnd len="med" w="med" type="none"/>
            <a:tailEnd len="lg" w="lg" type="stealth"/>
          </a:ln>
        </p:spPr>
      </p:cxnSp>
      <p:cxnSp>
        <p:nvCxnSpPr>
          <p:cNvPr id="1750" name="Google Shape;1750;p81"/>
          <p:cNvCxnSpPr/>
          <p:nvPr/>
        </p:nvCxnSpPr>
        <p:spPr>
          <a:xfrm rot="10800000">
            <a:off x="2627312" y="3108325"/>
            <a:ext cx="974725" cy="839787"/>
          </a:xfrm>
          <a:prstGeom prst="straightConnector1">
            <a:avLst/>
          </a:prstGeom>
          <a:noFill/>
          <a:ln cap="flat" cmpd="sng" w="28575">
            <a:solidFill>
              <a:srgbClr val="0000FF"/>
            </a:solidFill>
            <a:prstDash val="solid"/>
            <a:miter lim="800000"/>
            <a:headEnd len="med" w="med" type="none"/>
            <a:tailEnd len="lg" w="lg" type="stealth"/>
          </a:ln>
        </p:spPr>
      </p:cxnSp>
      <p:cxnSp>
        <p:nvCxnSpPr>
          <p:cNvPr id="1751" name="Google Shape;1751;p81"/>
          <p:cNvCxnSpPr/>
          <p:nvPr/>
        </p:nvCxnSpPr>
        <p:spPr>
          <a:xfrm flipH="1" rot="10800000">
            <a:off x="1447800" y="4403725"/>
            <a:ext cx="428625" cy="611187"/>
          </a:xfrm>
          <a:prstGeom prst="straightConnector1">
            <a:avLst/>
          </a:prstGeom>
          <a:noFill/>
          <a:ln cap="flat" cmpd="sng" w="28575">
            <a:solidFill>
              <a:srgbClr val="0000FF"/>
            </a:solidFill>
            <a:prstDash val="solid"/>
            <a:miter lim="800000"/>
            <a:headEnd len="med" w="med" type="none"/>
            <a:tailEnd len="lg" w="lg" type="stealth"/>
          </a:ln>
        </p:spPr>
      </p:cxnSp>
      <p:cxnSp>
        <p:nvCxnSpPr>
          <p:cNvPr id="1752" name="Google Shape;1752;p81"/>
          <p:cNvCxnSpPr/>
          <p:nvPr/>
        </p:nvCxnSpPr>
        <p:spPr>
          <a:xfrm flipH="1" rot="10800000">
            <a:off x="3119437" y="4403725"/>
            <a:ext cx="482600" cy="611187"/>
          </a:xfrm>
          <a:prstGeom prst="straightConnector1">
            <a:avLst/>
          </a:prstGeom>
          <a:noFill/>
          <a:ln cap="flat" cmpd="sng" w="28575">
            <a:solidFill>
              <a:srgbClr val="0000FF"/>
            </a:solidFill>
            <a:prstDash val="solid"/>
            <a:miter lim="800000"/>
            <a:headEnd len="med" w="med" type="none"/>
            <a:tailEnd len="lg" w="lg" type="stealth"/>
          </a:ln>
        </p:spPr>
      </p:cxnSp>
      <p:cxnSp>
        <p:nvCxnSpPr>
          <p:cNvPr id="1753" name="Google Shape;1753;p81"/>
          <p:cNvCxnSpPr/>
          <p:nvPr/>
        </p:nvCxnSpPr>
        <p:spPr>
          <a:xfrm>
            <a:off x="1876425" y="4403725"/>
            <a:ext cx="438150" cy="611187"/>
          </a:xfrm>
          <a:prstGeom prst="straightConnector1">
            <a:avLst/>
          </a:prstGeom>
          <a:noFill/>
          <a:ln cap="flat" cmpd="sng" w="28575">
            <a:solidFill>
              <a:srgbClr val="0000FF"/>
            </a:solidFill>
            <a:prstDash val="solid"/>
            <a:miter lim="800000"/>
            <a:headEnd len="lg" w="lg" type="stealth"/>
            <a:tailEnd len="med" w="med" type="none"/>
          </a:ln>
        </p:spPr>
      </p:cxnSp>
      <p:cxnSp>
        <p:nvCxnSpPr>
          <p:cNvPr id="1754" name="Google Shape;1754;p81"/>
          <p:cNvCxnSpPr/>
          <p:nvPr/>
        </p:nvCxnSpPr>
        <p:spPr>
          <a:xfrm>
            <a:off x="3602037" y="4403725"/>
            <a:ext cx="427037" cy="611187"/>
          </a:xfrm>
          <a:prstGeom prst="straightConnector1">
            <a:avLst/>
          </a:prstGeom>
          <a:noFill/>
          <a:ln cap="flat" cmpd="sng" w="28575">
            <a:solidFill>
              <a:srgbClr val="0000FF"/>
            </a:solidFill>
            <a:prstDash val="solid"/>
            <a:miter lim="800000"/>
            <a:headEnd len="lg" w="lg" type="stealth"/>
            <a:tailEnd len="med" w="med" type="none"/>
          </a:ln>
        </p:spPr>
      </p:cxnSp>
      <p:sp>
        <p:nvSpPr>
          <p:cNvPr id="1755" name="Google Shape;1755;p81"/>
          <p:cNvSpPr/>
          <p:nvPr/>
        </p:nvSpPr>
        <p:spPr>
          <a:xfrm>
            <a:off x="1219200" y="2667000"/>
            <a:ext cx="2814637" cy="427037"/>
          </a:xfrm>
          <a:prstGeom prst="roundRect">
            <a:avLst>
              <a:gd fmla="val 16667" name="adj"/>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756" name="Google Shape;1756;p81"/>
          <p:cNvSpPr/>
          <p:nvPr/>
        </p:nvSpPr>
        <p:spPr>
          <a:xfrm>
            <a:off x="4714875" y="2667000"/>
            <a:ext cx="2706687" cy="427037"/>
          </a:xfrm>
          <a:prstGeom prst="roundRect">
            <a:avLst>
              <a:gd fmla="val 16667" name="adj"/>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757" name="Google Shape;1757;p81"/>
          <p:cNvSpPr/>
          <p:nvPr/>
        </p:nvSpPr>
        <p:spPr>
          <a:xfrm>
            <a:off x="1219200" y="3962400"/>
            <a:ext cx="1314450" cy="427037"/>
          </a:xfrm>
          <a:prstGeom prst="roundRect">
            <a:avLst>
              <a:gd fmla="val 16667" name="adj"/>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758" name="Google Shape;1758;p81"/>
          <p:cNvSpPr/>
          <p:nvPr/>
        </p:nvSpPr>
        <p:spPr>
          <a:xfrm>
            <a:off x="2955925" y="3962400"/>
            <a:ext cx="1290637" cy="427037"/>
          </a:xfrm>
          <a:prstGeom prst="roundRect">
            <a:avLst>
              <a:gd fmla="val 16667" name="adj"/>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759" name="Google Shape;1759;p81"/>
          <p:cNvSpPr/>
          <p:nvPr/>
        </p:nvSpPr>
        <p:spPr>
          <a:xfrm>
            <a:off x="4465637" y="3976687"/>
            <a:ext cx="1420812" cy="427037"/>
          </a:xfrm>
          <a:prstGeom prst="roundRect">
            <a:avLst>
              <a:gd fmla="val 16667" name="adj"/>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760" name="Google Shape;1760;p81"/>
          <p:cNvSpPr/>
          <p:nvPr/>
        </p:nvSpPr>
        <p:spPr>
          <a:xfrm>
            <a:off x="6096000" y="3962400"/>
            <a:ext cx="1385887" cy="427037"/>
          </a:xfrm>
          <a:prstGeom prst="roundRect">
            <a:avLst>
              <a:gd fmla="val 16667" name="adj"/>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761" name="Google Shape;1761;p81"/>
          <p:cNvSpPr/>
          <p:nvPr/>
        </p:nvSpPr>
        <p:spPr>
          <a:xfrm>
            <a:off x="1219200" y="5029200"/>
            <a:ext cx="457200" cy="427037"/>
          </a:xfrm>
          <a:prstGeom prst="roundRect">
            <a:avLst>
              <a:gd fmla="val 16667" name="adj"/>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762" name="Google Shape;1762;p81"/>
          <p:cNvSpPr/>
          <p:nvPr/>
        </p:nvSpPr>
        <p:spPr>
          <a:xfrm>
            <a:off x="2093912" y="5029200"/>
            <a:ext cx="439737" cy="427037"/>
          </a:xfrm>
          <a:prstGeom prst="roundRect">
            <a:avLst>
              <a:gd fmla="val 16667" name="adj"/>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763" name="Google Shape;1763;p81"/>
          <p:cNvSpPr/>
          <p:nvPr/>
        </p:nvSpPr>
        <p:spPr>
          <a:xfrm>
            <a:off x="2895600" y="5029200"/>
            <a:ext cx="447675" cy="427037"/>
          </a:xfrm>
          <a:prstGeom prst="roundRect">
            <a:avLst>
              <a:gd fmla="val 16667" name="adj"/>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764" name="Google Shape;1764;p81"/>
          <p:cNvSpPr/>
          <p:nvPr/>
        </p:nvSpPr>
        <p:spPr>
          <a:xfrm>
            <a:off x="3810000" y="5029200"/>
            <a:ext cx="436562" cy="427037"/>
          </a:xfrm>
          <a:prstGeom prst="roundRect">
            <a:avLst>
              <a:gd fmla="val 16667" name="adj"/>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765" name="Google Shape;1765;p81"/>
          <p:cNvSpPr/>
          <p:nvPr/>
        </p:nvSpPr>
        <p:spPr>
          <a:xfrm>
            <a:off x="4625975" y="5029200"/>
            <a:ext cx="457200" cy="427037"/>
          </a:xfrm>
          <a:prstGeom prst="roundRect">
            <a:avLst>
              <a:gd fmla="val 16667" name="adj"/>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766" name="Google Shape;1766;p81"/>
          <p:cNvSpPr/>
          <p:nvPr/>
        </p:nvSpPr>
        <p:spPr>
          <a:xfrm>
            <a:off x="5464175" y="5029200"/>
            <a:ext cx="439737" cy="427037"/>
          </a:xfrm>
          <a:prstGeom prst="roundRect">
            <a:avLst>
              <a:gd fmla="val 16667" name="adj"/>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767" name="Google Shape;1767;p81"/>
          <p:cNvSpPr/>
          <p:nvPr/>
        </p:nvSpPr>
        <p:spPr>
          <a:xfrm>
            <a:off x="6218237" y="5029200"/>
            <a:ext cx="447675" cy="427037"/>
          </a:xfrm>
          <a:prstGeom prst="roundRect">
            <a:avLst>
              <a:gd fmla="val 16667" name="adj"/>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768" name="Google Shape;1768;p81"/>
          <p:cNvSpPr/>
          <p:nvPr/>
        </p:nvSpPr>
        <p:spPr>
          <a:xfrm>
            <a:off x="6985000" y="4997450"/>
            <a:ext cx="436562" cy="427037"/>
          </a:xfrm>
          <a:prstGeom prst="roundRect">
            <a:avLst>
              <a:gd fmla="val 16667" name="adj"/>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1769" name="Google Shape;1769;p81"/>
          <p:cNvCxnSpPr/>
          <p:nvPr/>
        </p:nvCxnSpPr>
        <p:spPr>
          <a:xfrm flipH="1" rot="10800000">
            <a:off x="5176837" y="3108325"/>
            <a:ext cx="892175" cy="854075"/>
          </a:xfrm>
          <a:prstGeom prst="straightConnector1">
            <a:avLst/>
          </a:prstGeom>
          <a:noFill/>
          <a:ln cap="flat" cmpd="sng" w="28575">
            <a:solidFill>
              <a:srgbClr val="0000FF"/>
            </a:solidFill>
            <a:prstDash val="solid"/>
            <a:miter lim="800000"/>
            <a:headEnd len="med" w="med" type="none"/>
            <a:tailEnd len="med" w="med" type="triangle"/>
          </a:ln>
        </p:spPr>
      </p:cxnSp>
      <p:cxnSp>
        <p:nvCxnSpPr>
          <p:cNvPr id="1770" name="Google Shape;1770;p81"/>
          <p:cNvCxnSpPr/>
          <p:nvPr/>
        </p:nvCxnSpPr>
        <p:spPr>
          <a:xfrm rot="10800000">
            <a:off x="6069012" y="3108325"/>
            <a:ext cx="720725" cy="839787"/>
          </a:xfrm>
          <a:prstGeom prst="straightConnector1">
            <a:avLst/>
          </a:prstGeom>
          <a:noFill/>
          <a:ln cap="flat" cmpd="sng" w="28575">
            <a:solidFill>
              <a:srgbClr val="0000FF"/>
            </a:solidFill>
            <a:prstDash val="solid"/>
            <a:miter lim="800000"/>
            <a:headEnd len="med" w="med" type="none"/>
            <a:tailEnd len="lg" w="lg" type="stealth"/>
          </a:ln>
        </p:spPr>
      </p:cxnSp>
      <p:cxnSp>
        <p:nvCxnSpPr>
          <p:cNvPr id="1771" name="Google Shape;1771;p81"/>
          <p:cNvCxnSpPr/>
          <p:nvPr/>
        </p:nvCxnSpPr>
        <p:spPr>
          <a:xfrm flipH="1" rot="10800000">
            <a:off x="4854575" y="4418012"/>
            <a:ext cx="322262" cy="596900"/>
          </a:xfrm>
          <a:prstGeom prst="straightConnector1">
            <a:avLst/>
          </a:prstGeom>
          <a:noFill/>
          <a:ln cap="flat" cmpd="sng" w="28575">
            <a:solidFill>
              <a:srgbClr val="0000FF"/>
            </a:solidFill>
            <a:prstDash val="solid"/>
            <a:miter lim="800000"/>
            <a:headEnd len="med" w="med" type="none"/>
            <a:tailEnd len="lg" w="lg" type="stealth"/>
          </a:ln>
        </p:spPr>
      </p:cxnSp>
      <p:cxnSp>
        <p:nvCxnSpPr>
          <p:cNvPr id="1772" name="Google Shape;1772;p81"/>
          <p:cNvCxnSpPr/>
          <p:nvPr/>
        </p:nvCxnSpPr>
        <p:spPr>
          <a:xfrm flipH="1" rot="10800000">
            <a:off x="6442075" y="4403725"/>
            <a:ext cx="347662" cy="611187"/>
          </a:xfrm>
          <a:prstGeom prst="straightConnector1">
            <a:avLst/>
          </a:prstGeom>
          <a:noFill/>
          <a:ln cap="flat" cmpd="sng" w="28575">
            <a:solidFill>
              <a:srgbClr val="0000FF"/>
            </a:solidFill>
            <a:prstDash val="solid"/>
            <a:miter lim="800000"/>
            <a:headEnd len="med" w="med" type="none"/>
            <a:tailEnd len="lg" w="lg" type="stealth"/>
          </a:ln>
        </p:spPr>
      </p:cxnSp>
      <p:cxnSp>
        <p:nvCxnSpPr>
          <p:cNvPr id="1773" name="Google Shape;1773;p81"/>
          <p:cNvCxnSpPr/>
          <p:nvPr/>
        </p:nvCxnSpPr>
        <p:spPr>
          <a:xfrm>
            <a:off x="5176837" y="4418012"/>
            <a:ext cx="508000" cy="596900"/>
          </a:xfrm>
          <a:prstGeom prst="straightConnector1">
            <a:avLst/>
          </a:prstGeom>
          <a:noFill/>
          <a:ln cap="flat" cmpd="sng" w="28575">
            <a:solidFill>
              <a:srgbClr val="0000FF"/>
            </a:solidFill>
            <a:prstDash val="solid"/>
            <a:miter lim="800000"/>
            <a:headEnd len="lg" w="lg" type="stealth"/>
            <a:tailEnd len="med" w="med" type="none"/>
          </a:ln>
        </p:spPr>
      </p:cxnSp>
      <p:cxnSp>
        <p:nvCxnSpPr>
          <p:cNvPr id="1774" name="Google Shape;1774;p81"/>
          <p:cNvCxnSpPr/>
          <p:nvPr/>
        </p:nvCxnSpPr>
        <p:spPr>
          <a:xfrm>
            <a:off x="6789737" y="4403725"/>
            <a:ext cx="414337" cy="579437"/>
          </a:xfrm>
          <a:prstGeom prst="straightConnector1">
            <a:avLst/>
          </a:prstGeom>
          <a:noFill/>
          <a:ln cap="flat" cmpd="sng" w="28575">
            <a:solidFill>
              <a:srgbClr val="0000FF"/>
            </a:solidFill>
            <a:prstDash val="solid"/>
            <a:miter lim="800000"/>
            <a:headEnd len="lg" w="lg" type="stealth"/>
            <a:tailEnd len="med" w="med" type="none"/>
          </a:ln>
        </p:spPr>
      </p:cxnSp>
      <p:cxnSp>
        <p:nvCxnSpPr>
          <p:cNvPr id="1775" name="Google Shape;1775;p81"/>
          <p:cNvCxnSpPr/>
          <p:nvPr/>
        </p:nvCxnSpPr>
        <p:spPr>
          <a:xfrm flipH="1" rot="10800000">
            <a:off x="2627312" y="1973262"/>
            <a:ext cx="1677987" cy="679450"/>
          </a:xfrm>
          <a:prstGeom prst="straightConnector1">
            <a:avLst/>
          </a:prstGeom>
          <a:noFill/>
          <a:ln cap="flat" cmpd="sng" w="28575">
            <a:solidFill>
              <a:srgbClr val="0000FF"/>
            </a:solidFill>
            <a:prstDash val="solid"/>
            <a:miter lim="800000"/>
            <a:headEnd len="med" w="med" type="none"/>
            <a:tailEnd len="lg" w="lg" type="stealth"/>
          </a:ln>
        </p:spPr>
      </p:cxnSp>
      <p:cxnSp>
        <p:nvCxnSpPr>
          <p:cNvPr id="1776" name="Google Shape;1776;p81"/>
          <p:cNvCxnSpPr/>
          <p:nvPr/>
        </p:nvCxnSpPr>
        <p:spPr>
          <a:xfrm rot="10800000">
            <a:off x="4305300" y="1973262"/>
            <a:ext cx="1763712" cy="679450"/>
          </a:xfrm>
          <a:prstGeom prst="straightConnector1">
            <a:avLst/>
          </a:prstGeom>
          <a:noFill/>
          <a:ln cap="flat" cmpd="sng" w="28575">
            <a:solidFill>
              <a:srgbClr val="0000FF"/>
            </a:solidFill>
            <a:prstDash val="solid"/>
            <a:miter lim="800000"/>
            <a:headEnd len="med" w="med" type="none"/>
            <a:tailEnd len="med" w="med" type="stealth"/>
          </a:ln>
        </p:spPr>
      </p:cxnSp>
      <p:sp>
        <p:nvSpPr>
          <p:cNvPr id="1777" name="Google Shape;1777;p81"/>
          <p:cNvSpPr/>
          <p:nvPr/>
        </p:nvSpPr>
        <p:spPr>
          <a:xfrm>
            <a:off x="1219200" y="1524000"/>
            <a:ext cx="6172200" cy="430212"/>
          </a:xfrm>
          <a:prstGeom prst="roundRect">
            <a:avLst>
              <a:gd fmla="val 16667" name="adj"/>
            </a:avLst>
          </a:prstGeom>
          <a:no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778" name="Google Shape;1778;p81"/>
          <p:cNvSpPr/>
          <p:nvPr/>
        </p:nvSpPr>
        <p:spPr>
          <a:xfrm>
            <a:off x="1311275" y="1614487"/>
            <a:ext cx="6003925" cy="274637"/>
          </a:xfrm>
          <a:prstGeom prst="roundRect">
            <a:avLst>
              <a:gd fmla="val 16667" name="adj"/>
            </a:avLst>
          </a:prstGeom>
          <a:solidFill>
            <a:srgbClr val="009900"/>
          </a:solidFill>
          <a:ln cap="flat" cmpd="sng" w="19050">
            <a:solidFill>
              <a:srgbClr val="0000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3300"/>
              </a:buClr>
              <a:buSzPts val="1800"/>
              <a:buFont typeface="Tahoma"/>
              <a:buNone/>
            </a:pPr>
            <a:r>
              <a:rPr b="0" i="0" lang="en-US" sz="1800" u="none">
                <a:solidFill>
                  <a:srgbClr val="FF3300"/>
                </a:solidFill>
                <a:latin typeface="Tahoma"/>
                <a:ea typeface="Tahoma"/>
                <a:cs typeface="Tahoma"/>
                <a:sym typeface="Tahoma"/>
              </a:rPr>
              <a:t>1          2          3        4             5          6        7          8</a:t>
            </a:r>
            <a:endParaRPr/>
          </a:p>
        </p:txBody>
      </p:sp>
      <p:sp>
        <p:nvSpPr>
          <p:cNvPr id="1779" name="Google Shape;1779;p81"/>
          <p:cNvSpPr txBox="1"/>
          <p:nvPr/>
        </p:nvSpPr>
        <p:spPr>
          <a:xfrm>
            <a:off x="361950" y="1058862"/>
            <a:ext cx="4179887"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9900"/>
              </a:buClr>
              <a:buSzPts val="2400"/>
              <a:buFont typeface="Arial"/>
              <a:buNone/>
            </a:pPr>
            <a:r>
              <a:rPr b="0" i="0" lang="en-US" sz="2400" u="none">
                <a:solidFill>
                  <a:srgbClr val="009900"/>
                </a:solidFill>
                <a:latin typeface="Arial"/>
                <a:ea typeface="Arial"/>
                <a:cs typeface="Arial"/>
                <a:sym typeface="Arial"/>
              </a:rPr>
              <a:t>Merge(A, 0, 3, 7)</a:t>
            </a:r>
            <a:endParaRPr/>
          </a:p>
        </p:txBody>
      </p:sp>
      <p:sp>
        <p:nvSpPr>
          <p:cNvPr id="1780" name="Google Shape;1780;p81"/>
          <p:cNvSpPr txBox="1"/>
          <p:nvPr/>
        </p:nvSpPr>
        <p:spPr>
          <a:xfrm>
            <a:off x="720725" y="1530350"/>
            <a:ext cx="4254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A:</a:t>
            </a:r>
            <a:endParaRPr/>
          </a:p>
        </p:txBody>
      </p:sp>
      <p:sp>
        <p:nvSpPr>
          <p:cNvPr id="1781" name="Google Shape;1781;p81"/>
          <p:cNvSpPr txBox="1"/>
          <p:nvPr/>
        </p:nvSpPr>
        <p:spPr>
          <a:xfrm>
            <a:off x="398462" y="319087"/>
            <a:ext cx="7543800" cy="584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2"/>
              </a:buClr>
              <a:buSzPts val="3100"/>
              <a:buFont typeface="Arial"/>
              <a:buNone/>
            </a:pPr>
            <a:r>
              <a:rPr b="0" i="0" lang="en-US" sz="3100" u="none">
                <a:solidFill>
                  <a:schemeClr val="dk2"/>
                </a:solidFill>
                <a:latin typeface="Arial"/>
                <a:ea typeface="Arial"/>
                <a:cs typeface="Arial"/>
                <a:sym typeface="Arial"/>
              </a:rPr>
              <a:t>Merge-Sort(A, 0, 7)</a:t>
            </a:r>
            <a:endParaRPr/>
          </a:p>
        </p:txBody>
      </p:sp>
      <p:sp>
        <p:nvSpPr>
          <p:cNvPr id="1782" name="Google Shape;1782;p81"/>
          <p:cNvSpPr txBox="1"/>
          <p:nvPr/>
        </p:nvSpPr>
        <p:spPr>
          <a:xfrm>
            <a:off x="268287" y="1008062"/>
            <a:ext cx="4179887" cy="45720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9900"/>
              </a:buClr>
              <a:buSzPts val="2400"/>
              <a:buFont typeface="Arial"/>
              <a:buNone/>
            </a:pPr>
            <a:r>
              <a:rPr b="0" i="0" lang="en-US" sz="2400" u="none">
                <a:solidFill>
                  <a:srgbClr val="009900"/>
                </a:solidFill>
                <a:latin typeface="Arial"/>
                <a:ea typeface="Arial"/>
                <a:cs typeface="Arial"/>
                <a:sym typeface="Arial"/>
              </a:rPr>
              <a:t>Merge-Sort(A, 0, 7), done!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8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6" name="Shape 1786"/>
        <p:cNvGrpSpPr/>
        <p:nvPr/>
      </p:nvGrpSpPr>
      <p:grpSpPr>
        <a:xfrm>
          <a:off x="0" y="0"/>
          <a:ext cx="0" cy="0"/>
          <a:chOff x="0" y="0"/>
          <a:chExt cx="0" cy="0"/>
        </a:xfrm>
      </p:grpSpPr>
      <p:sp>
        <p:nvSpPr>
          <p:cNvPr id="1787" name="Google Shape;1787;p8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8000"/>
              <a:buFont typeface="Calibri"/>
              <a:buNone/>
            </a:pPr>
            <a:r>
              <a:rPr b="0" i="0" lang="en-US" sz="8000" u="none">
                <a:solidFill>
                  <a:schemeClr val="dk1"/>
                </a:solidFill>
                <a:latin typeface="Calibri"/>
                <a:ea typeface="Calibri"/>
                <a:cs typeface="Calibri"/>
                <a:sym typeface="Calibri"/>
              </a:rPr>
              <a:t>Quick Sort</a:t>
            </a:r>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1" name="Shape 1791"/>
        <p:cNvGrpSpPr/>
        <p:nvPr/>
      </p:nvGrpSpPr>
      <p:grpSpPr>
        <a:xfrm>
          <a:off x="0" y="0"/>
          <a:ext cx="0" cy="0"/>
          <a:chOff x="0" y="0"/>
          <a:chExt cx="0" cy="0"/>
        </a:xfrm>
      </p:grpSpPr>
      <p:sp>
        <p:nvSpPr>
          <p:cNvPr id="1792" name="Google Shape;1792;p83"/>
          <p:cNvSpPr txBox="1"/>
          <p:nvPr>
            <p:ph type="title"/>
          </p:nvPr>
        </p:nvSpPr>
        <p:spPr>
          <a:xfrm>
            <a:off x="685800" y="228600"/>
            <a:ext cx="7772400" cy="685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800"/>
              <a:buFont typeface="Calibri"/>
              <a:buNone/>
            </a:pPr>
            <a:r>
              <a:rPr b="0" i="0" lang="en-US" sz="4800" u="sng">
                <a:solidFill>
                  <a:schemeClr val="dk1"/>
                </a:solidFill>
                <a:latin typeface="Calibri"/>
                <a:ea typeface="Calibri"/>
                <a:cs typeface="Calibri"/>
                <a:sym typeface="Calibri"/>
              </a:rPr>
              <a:t>Quick Sort</a:t>
            </a:r>
            <a:endParaRPr/>
          </a:p>
        </p:txBody>
      </p:sp>
      <p:sp>
        <p:nvSpPr>
          <p:cNvPr id="1793" name="Google Shape;1793;p83"/>
          <p:cNvSpPr txBox="1"/>
          <p:nvPr>
            <p:ph idx="1" type="body"/>
          </p:nvPr>
        </p:nvSpPr>
        <p:spPr>
          <a:xfrm>
            <a:off x="228600" y="1143000"/>
            <a:ext cx="8763000" cy="5105400"/>
          </a:xfrm>
          <a:prstGeom prst="rect">
            <a:avLst/>
          </a:prstGeom>
          <a:noFill/>
          <a:ln>
            <a:noFill/>
          </a:ln>
        </p:spPr>
        <p:txBody>
          <a:bodyPr anchorCtr="0" anchor="t" bIns="45700" lIns="91425" spcFirstLastPara="1" rIns="91425" wrap="square" tIns="45700">
            <a:noAutofit/>
          </a:bodyPr>
          <a:lstStyle/>
          <a:p>
            <a:pPr indent="-203200" lvl="0" marL="0" rtl="0" algn="l">
              <a:lnSpc>
                <a:spcPct val="100000"/>
              </a:lnSpc>
              <a:spcBef>
                <a:spcPts val="0"/>
              </a:spcBef>
              <a:spcAft>
                <a:spcPts val="0"/>
              </a:spcAft>
              <a:buClr>
                <a:schemeClr val="dk1"/>
              </a:buClr>
              <a:buSzPts val="3200"/>
              <a:buFont typeface="Noto Sans Symbols"/>
              <a:buChar char="✔"/>
            </a:pPr>
            <a:r>
              <a:rPr b="0" i="0" lang="en-US" sz="3200" u="none">
                <a:solidFill>
                  <a:schemeClr val="dk1"/>
                </a:solidFill>
                <a:latin typeface="Calibri"/>
                <a:ea typeface="Calibri"/>
                <a:cs typeface="Calibri"/>
                <a:sym typeface="Calibri"/>
              </a:rPr>
              <a:t>Quick sort, developed by C. A. R. Hoare (1962), works as follows: The algorithm selects an element, called the </a:t>
            </a:r>
            <a:r>
              <a:rPr b="0" i="1" lang="en-US" sz="3200" u="none">
                <a:solidFill>
                  <a:schemeClr val="dk1"/>
                </a:solidFill>
                <a:latin typeface="Calibri"/>
                <a:ea typeface="Calibri"/>
                <a:cs typeface="Calibri"/>
                <a:sym typeface="Calibri"/>
              </a:rPr>
              <a:t>pivot</a:t>
            </a:r>
            <a:r>
              <a:rPr b="0" i="0" lang="en-US" sz="3200" u="none">
                <a:solidFill>
                  <a:schemeClr val="dk1"/>
                </a:solidFill>
                <a:latin typeface="Calibri"/>
                <a:ea typeface="Calibri"/>
                <a:cs typeface="Calibri"/>
                <a:sym typeface="Calibri"/>
              </a:rPr>
              <a:t>, in the array.</a:t>
            </a:r>
            <a:endParaRPr/>
          </a:p>
          <a:p>
            <a:pPr indent="0" lvl="0" marL="0" rtl="0" algn="l">
              <a:lnSpc>
                <a:spcPct val="100000"/>
              </a:lnSpc>
              <a:spcBef>
                <a:spcPts val="0"/>
              </a:spcBef>
              <a:spcAft>
                <a:spcPts val="0"/>
              </a:spcAft>
              <a:buClr>
                <a:schemeClr val="dk1"/>
              </a:buClr>
              <a:buSzPts val="2000"/>
              <a:buFont typeface="Noto Sans Symbols"/>
              <a:buNone/>
            </a:pPr>
            <a:r>
              <a:t/>
            </a:r>
            <a:endParaRPr b="0" i="0" sz="2000" u="none">
              <a:solidFill>
                <a:schemeClr val="dk1"/>
              </a:solidFill>
              <a:latin typeface="Calibri"/>
              <a:ea typeface="Calibri"/>
              <a:cs typeface="Calibri"/>
              <a:sym typeface="Calibri"/>
            </a:endParaRPr>
          </a:p>
          <a:p>
            <a:pPr indent="-203200" lvl="0" marL="0" rtl="0" algn="l">
              <a:lnSpc>
                <a:spcPct val="100000"/>
              </a:lnSpc>
              <a:spcBef>
                <a:spcPts val="0"/>
              </a:spcBef>
              <a:spcAft>
                <a:spcPts val="0"/>
              </a:spcAft>
              <a:buClr>
                <a:schemeClr val="dk1"/>
              </a:buClr>
              <a:buSzPts val="3200"/>
              <a:buFont typeface="Noto Sans Symbols"/>
              <a:buChar char="✔"/>
            </a:pPr>
            <a:r>
              <a:rPr b="0" i="0" lang="en-US" sz="3200" u="none">
                <a:solidFill>
                  <a:schemeClr val="dk1"/>
                </a:solidFill>
                <a:latin typeface="Calibri"/>
                <a:ea typeface="Calibri"/>
                <a:cs typeface="Calibri"/>
                <a:sym typeface="Calibri"/>
              </a:rPr>
              <a:t>Divide the array into two parts such that all the elements in the first part are less than or equal to the pivot and all the elements in the second part are greater than the pivot. </a:t>
            </a:r>
            <a:endParaRPr/>
          </a:p>
          <a:p>
            <a:pPr indent="0" lvl="0" marL="0" rtl="0" algn="l">
              <a:lnSpc>
                <a:spcPct val="100000"/>
              </a:lnSpc>
              <a:spcBef>
                <a:spcPts val="0"/>
              </a:spcBef>
              <a:spcAft>
                <a:spcPts val="0"/>
              </a:spcAft>
              <a:buClr>
                <a:schemeClr val="dk1"/>
              </a:buClr>
              <a:buSzPts val="2000"/>
              <a:buFont typeface="Noto Sans Symbols"/>
              <a:buNone/>
            </a:pPr>
            <a:r>
              <a:t/>
            </a:r>
            <a:endParaRPr b="0" i="0" sz="2000" u="none">
              <a:solidFill>
                <a:schemeClr val="dk1"/>
              </a:solidFill>
              <a:latin typeface="Calibri"/>
              <a:ea typeface="Calibri"/>
              <a:cs typeface="Calibri"/>
              <a:sym typeface="Calibri"/>
            </a:endParaRPr>
          </a:p>
          <a:p>
            <a:pPr indent="-203200" lvl="0" marL="0" rtl="0" algn="l">
              <a:lnSpc>
                <a:spcPct val="100000"/>
              </a:lnSpc>
              <a:spcBef>
                <a:spcPts val="0"/>
              </a:spcBef>
              <a:spcAft>
                <a:spcPts val="0"/>
              </a:spcAft>
              <a:buClr>
                <a:schemeClr val="dk1"/>
              </a:buClr>
              <a:buSzPts val="3200"/>
              <a:buFont typeface="Noto Sans Symbols"/>
              <a:buChar char="✔"/>
            </a:pPr>
            <a:r>
              <a:rPr b="0" i="0" lang="en-US" sz="3200" u="none">
                <a:solidFill>
                  <a:schemeClr val="dk1"/>
                </a:solidFill>
                <a:latin typeface="Calibri"/>
                <a:ea typeface="Calibri"/>
                <a:cs typeface="Calibri"/>
                <a:sym typeface="Calibri"/>
              </a:rPr>
              <a:t>Recursively apply the quick sort algorithm to the first part and then the second part. </a:t>
            </a:r>
            <a:endParaRPr/>
          </a:p>
        </p:txBody>
      </p:sp>
      <p:sp>
        <p:nvSpPr>
          <p:cNvPr id="1794" name="Google Shape;1794;p83"/>
          <p:cNvSpPr txBox="1"/>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795" name="Google Shape;1795;p83"/>
          <p:cNvSpPr txBox="1"/>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796" name="Google Shape;1796;p83"/>
          <p:cNvSpPr txBox="1"/>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797" name="Google Shape;1797;p83"/>
          <p:cNvSpPr txBox="1"/>
          <p:nvPr/>
        </p:nvSpPr>
        <p:spPr>
          <a:xfrm>
            <a:off x="0" y="3219450"/>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1" name="Shape 1801"/>
        <p:cNvGrpSpPr/>
        <p:nvPr/>
      </p:nvGrpSpPr>
      <p:grpSpPr>
        <a:xfrm>
          <a:off x="0" y="0"/>
          <a:ext cx="0" cy="0"/>
          <a:chOff x="0" y="0"/>
          <a:chExt cx="0" cy="0"/>
        </a:xfrm>
      </p:grpSpPr>
      <p:sp>
        <p:nvSpPr>
          <p:cNvPr id="1802" name="Google Shape;1802;p84"/>
          <p:cNvSpPr txBox="1"/>
          <p:nvPr>
            <p:ph type="title"/>
          </p:nvPr>
        </p:nvSpPr>
        <p:spPr>
          <a:xfrm>
            <a:off x="685800" y="152400"/>
            <a:ext cx="7772400" cy="838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800"/>
              <a:buFont typeface="Calibri"/>
              <a:buNone/>
            </a:pPr>
            <a:r>
              <a:rPr b="0" i="0" lang="en-US" sz="4800" u="sng">
                <a:solidFill>
                  <a:schemeClr val="dk1"/>
                </a:solidFill>
                <a:latin typeface="Calibri"/>
                <a:ea typeface="Calibri"/>
                <a:cs typeface="Calibri"/>
                <a:sym typeface="Calibri"/>
              </a:rPr>
              <a:t>Quicksort</a:t>
            </a:r>
            <a:endParaRPr/>
          </a:p>
        </p:txBody>
      </p:sp>
      <p:sp>
        <p:nvSpPr>
          <p:cNvPr id="1803" name="Google Shape;1803;p84"/>
          <p:cNvSpPr txBox="1"/>
          <p:nvPr>
            <p:ph idx="1" type="body"/>
          </p:nvPr>
        </p:nvSpPr>
        <p:spPr>
          <a:xfrm>
            <a:off x="685800" y="1143000"/>
            <a:ext cx="7772400" cy="5715000"/>
          </a:xfrm>
          <a:prstGeom prst="rect">
            <a:avLst/>
          </a:prstGeom>
          <a:noFill/>
          <a:ln>
            <a:noFill/>
          </a:ln>
        </p:spPr>
        <p:txBody>
          <a:bodyPr anchorCtr="0" anchor="t" bIns="45700" lIns="91425" spcFirstLastPara="1" rIns="91425" wrap="square" tIns="45700">
            <a:noAutofit/>
          </a:bodyPr>
          <a:lstStyle/>
          <a:p>
            <a:pPr indent="-457200" lvl="0" marL="457200" rtl="0" algn="l">
              <a:lnSpc>
                <a:spcPct val="100000"/>
              </a:lnSpc>
              <a:spcBef>
                <a:spcPts val="0"/>
              </a:spcBef>
              <a:spcAft>
                <a:spcPts val="0"/>
              </a:spcAft>
              <a:buClr>
                <a:schemeClr val="dk1"/>
              </a:buClr>
              <a:buSzPts val="2400"/>
              <a:buFont typeface="Calibri"/>
              <a:buAutoNum type="arabicPeriod"/>
            </a:pPr>
            <a:r>
              <a:rPr b="0" i="0" lang="en-US" sz="2400" u="none">
                <a:solidFill>
                  <a:schemeClr val="dk1"/>
                </a:solidFill>
                <a:latin typeface="Calibri"/>
                <a:ea typeface="Calibri"/>
                <a:cs typeface="Calibri"/>
                <a:sym typeface="Calibri"/>
              </a:rPr>
              <a:t>Choose an element out of the list as a pivot.  A good process to select a pivot is to compare the first, middle, and last elements and choose the middle value.</a:t>
            </a:r>
            <a:endParaRPr/>
          </a:p>
          <a:p>
            <a:pPr indent="-304800" lvl="0" marL="457200" rtl="0" algn="l">
              <a:lnSpc>
                <a:spcPct val="100000"/>
              </a:lnSpc>
              <a:spcBef>
                <a:spcPts val="480"/>
              </a:spcBef>
              <a:spcAft>
                <a:spcPts val="0"/>
              </a:spcAft>
              <a:buClr>
                <a:schemeClr val="dk1"/>
              </a:buClr>
              <a:buSzPts val="2400"/>
              <a:buFont typeface="Calibri"/>
              <a:buNone/>
            </a:pPr>
            <a:r>
              <a:t/>
            </a:r>
            <a:endParaRPr b="0" i="0" sz="2400" u="none">
              <a:solidFill>
                <a:schemeClr val="dk1"/>
              </a:solidFill>
              <a:latin typeface="Calibri"/>
              <a:ea typeface="Calibri"/>
              <a:cs typeface="Calibri"/>
              <a:sym typeface="Calibri"/>
            </a:endParaRPr>
          </a:p>
          <a:p>
            <a:pPr indent="-457200" lvl="0" marL="457200" rtl="0" algn="l">
              <a:lnSpc>
                <a:spcPct val="100000"/>
              </a:lnSpc>
              <a:spcBef>
                <a:spcPts val="480"/>
              </a:spcBef>
              <a:spcAft>
                <a:spcPts val="0"/>
              </a:spcAft>
              <a:buClr>
                <a:schemeClr val="dk1"/>
              </a:buClr>
              <a:buSzPts val="2400"/>
              <a:buFont typeface="Calibri"/>
              <a:buAutoNum type="arabicPeriod"/>
            </a:pPr>
            <a:r>
              <a:rPr b="0" i="0" lang="en-US" sz="2400" u="none">
                <a:solidFill>
                  <a:schemeClr val="dk1"/>
                </a:solidFill>
                <a:latin typeface="Calibri"/>
                <a:ea typeface="Calibri"/>
                <a:cs typeface="Calibri"/>
                <a:sym typeface="Calibri"/>
              </a:rPr>
              <a:t>Compare every other element in the list to the pivot and create two lists, one list where every element is smaller than the pivot and one where every element is larger.</a:t>
            </a:r>
            <a:endParaRPr/>
          </a:p>
          <a:p>
            <a:pPr indent="-304800" lvl="0" marL="457200" rtl="0" algn="l">
              <a:lnSpc>
                <a:spcPct val="100000"/>
              </a:lnSpc>
              <a:spcBef>
                <a:spcPts val="480"/>
              </a:spcBef>
              <a:spcAft>
                <a:spcPts val="0"/>
              </a:spcAft>
              <a:buClr>
                <a:schemeClr val="dk1"/>
              </a:buClr>
              <a:buSzPts val="2400"/>
              <a:buFont typeface="Calibri"/>
              <a:buNone/>
            </a:pPr>
            <a:r>
              <a:t/>
            </a:r>
            <a:endParaRPr b="0" i="0" sz="2400" u="none">
              <a:solidFill>
                <a:schemeClr val="dk1"/>
              </a:solidFill>
              <a:latin typeface="Calibri"/>
              <a:ea typeface="Calibri"/>
              <a:cs typeface="Calibri"/>
              <a:sym typeface="Calibri"/>
            </a:endParaRPr>
          </a:p>
          <a:p>
            <a:pPr indent="-457200" lvl="0" marL="457200" rtl="0" algn="l">
              <a:lnSpc>
                <a:spcPct val="100000"/>
              </a:lnSpc>
              <a:spcBef>
                <a:spcPts val="480"/>
              </a:spcBef>
              <a:spcAft>
                <a:spcPts val="0"/>
              </a:spcAft>
              <a:buClr>
                <a:schemeClr val="dk1"/>
              </a:buClr>
              <a:buSzPts val="2400"/>
              <a:buFont typeface="Calibri"/>
              <a:buAutoNum type="arabicPeriod"/>
            </a:pPr>
            <a:r>
              <a:rPr b="0" i="0" lang="en-US" sz="2400" u="none">
                <a:solidFill>
                  <a:schemeClr val="dk1"/>
                </a:solidFill>
                <a:latin typeface="Calibri"/>
                <a:ea typeface="Calibri"/>
                <a:cs typeface="Calibri"/>
                <a:sym typeface="Calibri"/>
              </a:rPr>
              <a:t>Now split each of these lists into smaller lists.  </a:t>
            </a:r>
            <a:endParaRPr/>
          </a:p>
          <a:p>
            <a:pPr indent="-304800" lvl="0" marL="457200" rtl="0" algn="l">
              <a:lnSpc>
                <a:spcPct val="100000"/>
              </a:lnSpc>
              <a:spcBef>
                <a:spcPts val="480"/>
              </a:spcBef>
              <a:spcAft>
                <a:spcPts val="0"/>
              </a:spcAft>
              <a:buClr>
                <a:schemeClr val="dk1"/>
              </a:buClr>
              <a:buSzPts val="2400"/>
              <a:buFont typeface="Calibri"/>
              <a:buNone/>
            </a:pPr>
            <a:r>
              <a:t/>
            </a:r>
            <a:endParaRPr b="0" i="0" sz="2400" u="none">
              <a:solidFill>
                <a:schemeClr val="dk1"/>
              </a:solidFill>
              <a:latin typeface="Calibri"/>
              <a:ea typeface="Calibri"/>
              <a:cs typeface="Calibri"/>
              <a:sym typeface="Calibri"/>
            </a:endParaRPr>
          </a:p>
          <a:p>
            <a:pPr indent="-457200" lvl="0" marL="457200" rtl="0" algn="l">
              <a:lnSpc>
                <a:spcPct val="100000"/>
              </a:lnSpc>
              <a:spcBef>
                <a:spcPts val="480"/>
              </a:spcBef>
              <a:spcAft>
                <a:spcPts val="0"/>
              </a:spcAft>
              <a:buClr>
                <a:schemeClr val="dk1"/>
              </a:buClr>
              <a:buSzPts val="2400"/>
              <a:buFont typeface="Calibri"/>
              <a:buAutoNum type="arabicPeriod"/>
            </a:pPr>
            <a:r>
              <a:rPr b="0" i="0" lang="en-US" sz="2400" u="none">
                <a:solidFill>
                  <a:schemeClr val="dk1"/>
                </a:solidFill>
                <a:latin typeface="Calibri"/>
                <a:ea typeface="Calibri"/>
                <a:cs typeface="Calibri"/>
                <a:sym typeface="Calibri"/>
              </a:rPr>
              <a:t>Continue in this way until the small lists have only one or two elements and we can sort them with at most one comparison each.</a:t>
            </a:r>
            <a:endParaRPr b="0" i="0" sz="2800" u="none">
              <a:solidFill>
                <a:schemeClr val="dk1"/>
              </a:solidFill>
              <a:latin typeface="Calibri"/>
              <a:ea typeface="Calibri"/>
              <a:cs typeface="Calibri"/>
              <a:sym typeface="Calibri"/>
            </a:endParaRPr>
          </a:p>
          <a:p>
            <a:pPr indent="-165100" lvl="0" marL="342900" rtl="0" algn="l">
              <a:spcBef>
                <a:spcPts val="560"/>
              </a:spcBef>
              <a:spcAft>
                <a:spcPts val="0"/>
              </a:spcAft>
              <a:buClr>
                <a:schemeClr val="dk1"/>
              </a:buClr>
              <a:buSzPts val="2800"/>
              <a:buNone/>
            </a:pPr>
            <a:r>
              <a:t/>
            </a:r>
            <a:endParaRPr b="0" i="0" sz="2800" u="none">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1802"/>
                                        </p:tgtEl>
                                        <p:attrNameLst>
                                          <p:attrName>style.visibility</p:attrName>
                                        </p:attrNameLst>
                                      </p:cBhvr>
                                      <p:to>
                                        <p:strVal val="visible"/>
                                      </p:to>
                                    </p:set>
                                    <p:anim calcmode="lin" valueType="num">
                                      <p:cBhvr additive="base">
                                        <p:cTn dur="500"/>
                                        <p:tgtEl>
                                          <p:spTgt spid="1802"/>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3">
                                            <p:txEl>
                                              <p:pRg end="0" st="0"/>
                                            </p:txEl>
                                          </p:spTgt>
                                        </p:tgtEl>
                                        <p:attrNameLst>
                                          <p:attrName>style.visibility</p:attrName>
                                        </p:attrNameLst>
                                      </p:cBhvr>
                                      <p:to>
                                        <p:strVal val="visible"/>
                                      </p:to>
                                    </p:set>
                                    <p:animEffect filter="fade" transition="in">
                                      <p:cBhvr>
                                        <p:cTn dur="500"/>
                                        <p:tgtEl>
                                          <p:spTgt spid="180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3">
                                            <p:txEl>
                                              <p:pRg end="1" st="1"/>
                                            </p:txEl>
                                          </p:spTgt>
                                        </p:tgtEl>
                                        <p:attrNameLst>
                                          <p:attrName>style.visibility</p:attrName>
                                        </p:attrNameLst>
                                      </p:cBhvr>
                                      <p:to>
                                        <p:strVal val="visible"/>
                                      </p:to>
                                    </p:set>
                                    <p:animEffect filter="fade" transition="in">
                                      <p:cBhvr>
                                        <p:cTn dur="500"/>
                                        <p:tgtEl>
                                          <p:spTgt spid="180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3">
                                            <p:txEl>
                                              <p:pRg end="2" st="2"/>
                                            </p:txEl>
                                          </p:spTgt>
                                        </p:tgtEl>
                                        <p:attrNameLst>
                                          <p:attrName>style.visibility</p:attrName>
                                        </p:attrNameLst>
                                      </p:cBhvr>
                                      <p:to>
                                        <p:strVal val="visible"/>
                                      </p:to>
                                    </p:set>
                                    <p:animEffect filter="fade" transition="in">
                                      <p:cBhvr>
                                        <p:cTn dur="500"/>
                                        <p:tgtEl>
                                          <p:spTgt spid="180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3">
                                            <p:txEl>
                                              <p:pRg end="3" st="3"/>
                                            </p:txEl>
                                          </p:spTgt>
                                        </p:tgtEl>
                                        <p:attrNameLst>
                                          <p:attrName>style.visibility</p:attrName>
                                        </p:attrNameLst>
                                      </p:cBhvr>
                                      <p:to>
                                        <p:strVal val="visible"/>
                                      </p:to>
                                    </p:set>
                                    <p:animEffect filter="fade" transition="in">
                                      <p:cBhvr>
                                        <p:cTn dur="500"/>
                                        <p:tgtEl>
                                          <p:spTgt spid="180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3">
                                            <p:txEl>
                                              <p:pRg end="4" st="4"/>
                                            </p:txEl>
                                          </p:spTgt>
                                        </p:tgtEl>
                                        <p:attrNameLst>
                                          <p:attrName>style.visibility</p:attrName>
                                        </p:attrNameLst>
                                      </p:cBhvr>
                                      <p:to>
                                        <p:strVal val="visible"/>
                                      </p:to>
                                    </p:set>
                                    <p:animEffect filter="fade" transition="in">
                                      <p:cBhvr>
                                        <p:cTn dur="500"/>
                                        <p:tgtEl>
                                          <p:spTgt spid="180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3">
                                            <p:txEl>
                                              <p:pRg end="5" st="5"/>
                                            </p:txEl>
                                          </p:spTgt>
                                        </p:tgtEl>
                                        <p:attrNameLst>
                                          <p:attrName>style.visibility</p:attrName>
                                        </p:attrNameLst>
                                      </p:cBhvr>
                                      <p:to>
                                        <p:strVal val="visible"/>
                                      </p:to>
                                    </p:set>
                                    <p:animEffect filter="fade" transition="in">
                                      <p:cBhvr>
                                        <p:cTn dur="500"/>
                                        <p:tgtEl>
                                          <p:spTgt spid="180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3">
                                            <p:txEl>
                                              <p:pRg end="6" st="6"/>
                                            </p:txEl>
                                          </p:spTgt>
                                        </p:tgtEl>
                                        <p:attrNameLst>
                                          <p:attrName>style.visibility</p:attrName>
                                        </p:attrNameLst>
                                      </p:cBhvr>
                                      <p:to>
                                        <p:strVal val="visible"/>
                                      </p:to>
                                    </p:set>
                                    <p:animEffect filter="fade" transition="in">
                                      <p:cBhvr>
                                        <p:cTn dur="500"/>
                                        <p:tgtEl>
                                          <p:spTgt spid="1803">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3">
                                            <p:txEl>
                                              <p:pRg end="7" st="7"/>
                                            </p:txEl>
                                          </p:spTgt>
                                        </p:tgtEl>
                                        <p:attrNameLst>
                                          <p:attrName>style.visibility</p:attrName>
                                        </p:attrNameLst>
                                      </p:cBhvr>
                                      <p:to>
                                        <p:strVal val="visible"/>
                                      </p:to>
                                    </p:set>
                                    <p:animEffect filter="fade" transition="in">
                                      <p:cBhvr>
                                        <p:cTn dur="500"/>
                                        <p:tgtEl>
                                          <p:spTgt spid="1803">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7" name="Shape 1807"/>
        <p:cNvGrpSpPr/>
        <p:nvPr/>
      </p:nvGrpSpPr>
      <p:grpSpPr>
        <a:xfrm>
          <a:off x="0" y="0"/>
          <a:ext cx="0" cy="0"/>
          <a:chOff x="0" y="0"/>
          <a:chExt cx="0" cy="0"/>
        </a:xfrm>
      </p:grpSpPr>
      <p:sp>
        <p:nvSpPr>
          <p:cNvPr id="1808" name="Google Shape;1808;p85"/>
          <p:cNvSpPr txBox="1"/>
          <p:nvPr>
            <p:ph type="title"/>
          </p:nvPr>
        </p:nvSpPr>
        <p:spPr>
          <a:xfrm>
            <a:off x="685800" y="228600"/>
            <a:ext cx="7772400" cy="685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800"/>
              <a:buFont typeface="Calibri"/>
              <a:buNone/>
            </a:pPr>
            <a:r>
              <a:rPr b="0" i="0" lang="en-US" sz="4800" u="sng">
                <a:solidFill>
                  <a:schemeClr val="dk1"/>
                </a:solidFill>
                <a:latin typeface="Calibri"/>
                <a:ea typeface="Calibri"/>
                <a:cs typeface="Calibri"/>
                <a:sym typeface="Calibri"/>
              </a:rPr>
              <a:t>Quick Sort</a:t>
            </a:r>
            <a:endParaRPr/>
          </a:p>
        </p:txBody>
      </p:sp>
      <p:sp>
        <p:nvSpPr>
          <p:cNvPr id="1809" name="Google Shape;1809;p85"/>
          <p:cNvSpPr txBox="1"/>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810" name="Google Shape;1810;p85"/>
          <p:cNvSpPr txBox="1"/>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811" name="Google Shape;1811;p85"/>
          <p:cNvSpPr txBox="1"/>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812" name="Google Shape;1812;p85"/>
          <p:cNvSpPr txBox="1"/>
          <p:nvPr/>
        </p:nvSpPr>
        <p:spPr>
          <a:xfrm>
            <a:off x="0" y="3219450"/>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813" name="Google Shape;1813;p85"/>
          <p:cNvSpPr txBox="1"/>
          <p:nvPr/>
        </p:nvSpPr>
        <p:spPr>
          <a:xfrm>
            <a:off x="0" y="1573212"/>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aphicFrame>
        <p:nvGraphicFramePr>
          <p:cNvPr id="1814" name="Google Shape;1814;p85"/>
          <p:cNvGraphicFramePr/>
          <p:nvPr/>
        </p:nvGraphicFramePr>
        <p:xfrm>
          <a:off x="990600" y="1066800"/>
          <a:ext cx="7315200" cy="5464175"/>
        </p:xfrm>
        <a:graphic>
          <a:graphicData uri="http://schemas.openxmlformats.org/presentationml/2006/ole">
            <mc:AlternateContent>
              <mc:Choice Requires="v">
                <p:oleObj r:id="rId4" imgH="5464175" imgW="7315200" progId="Word.Picture.8" spid="_x0000_s1">
                  <p:embed/>
                </p:oleObj>
              </mc:Choice>
              <mc:Fallback>
                <p:oleObj r:id="rId5" imgH="5464175" imgW="7315200" progId="Word.Picture.8">
                  <p:embed/>
                  <p:pic>
                    <p:nvPicPr>
                      <p:cNvPr id="1814" name="Google Shape;1814;p85"/>
                      <p:cNvPicPr preferRelativeResize="0"/>
                      <p:nvPr/>
                    </p:nvPicPr>
                    <p:blipFill rotWithShape="1">
                      <a:blip r:embed="rId6">
                        <a:alphaModFix/>
                      </a:blip>
                      <a:srcRect b="0" l="0" r="0" t="0"/>
                      <a:stretch/>
                    </p:blipFill>
                    <p:spPr>
                      <a:xfrm>
                        <a:off x="990600" y="1066800"/>
                        <a:ext cx="7315200" cy="5464175"/>
                      </a:xfrm>
                      <a:prstGeom prst="rect">
                        <a:avLst/>
                      </a:prstGeom>
                      <a:noFill/>
                      <a:ln>
                        <a:noFill/>
                      </a:ln>
                    </p:spPr>
                  </p:pic>
                </p:oleObj>
              </mc:Fallback>
            </mc:AlternateContent>
          </a:graphicData>
        </a:graphic>
      </p:graphicFrame>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8" name="Shape 1818"/>
        <p:cNvGrpSpPr/>
        <p:nvPr/>
      </p:nvGrpSpPr>
      <p:grpSpPr>
        <a:xfrm>
          <a:off x="0" y="0"/>
          <a:ext cx="0" cy="0"/>
          <a:chOff x="0" y="0"/>
          <a:chExt cx="0" cy="0"/>
        </a:xfrm>
      </p:grpSpPr>
      <p:sp>
        <p:nvSpPr>
          <p:cNvPr id="1819" name="Google Shape;1819;p86"/>
          <p:cNvSpPr txBox="1"/>
          <p:nvPr>
            <p:ph type="title"/>
          </p:nvPr>
        </p:nvSpPr>
        <p:spPr>
          <a:xfrm>
            <a:off x="152400" y="228600"/>
            <a:ext cx="2362200" cy="685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800"/>
              <a:buFont typeface="Calibri"/>
              <a:buNone/>
            </a:pPr>
            <a:r>
              <a:rPr b="0" i="0" lang="en-US" sz="4800" u="sng">
                <a:solidFill>
                  <a:schemeClr val="dk1"/>
                </a:solidFill>
                <a:latin typeface="Calibri"/>
                <a:ea typeface="Calibri"/>
                <a:cs typeface="Calibri"/>
                <a:sym typeface="Calibri"/>
              </a:rPr>
              <a:t>Partition</a:t>
            </a:r>
            <a:endParaRPr/>
          </a:p>
        </p:txBody>
      </p:sp>
      <p:sp>
        <p:nvSpPr>
          <p:cNvPr id="1820" name="Google Shape;1820;p86"/>
          <p:cNvSpPr txBox="1"/>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821" name="Google Shape;1821;p86"/>
          <p:cNvSpPr txBox="1"/>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822" name="Google Shape;1822;p86"/>
          <p:cNvSpPr txBox="1"/>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823" name="Google Shape;1823;p86"/>
          <p:cNvSpPr txBox="1"/>
          <p:nvPr/>
        </p:nvSpPr>
        <p:spPr>
          <a:xfrm>
            <a:off x="0" y="3219450"/>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824" name="Google Shape;1824;p86"/>
          <p:cNvSpPr txBox="1"/>
          <p:nvPr/>
        </p:nvSpPr>
        <p:spPr>
          <a:xfrm>
            <a:off x="0" y="1573212"/>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825" name="Google Shape;1825;p86"/>
          <p:cNvSpPr txBox="1"/>
          <p:nvPr/>
        </p:nvSpPr>
        <p:spPr>
          <a:xfrm>
            <a:off x="0" y="723900"/>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aphicFrame>
        <p:nvGraphicFramePr>
          <p:cNvPr id="1826" name="Google Shape;1826;p86"/>
          <p:cNvGraphicFramePr/>
          <p:nvPr/>
        </p:nvGraphicFramePr>
        <p:xfrm>
          <a:off x="2743200" y="228600"/>
          <a:ext cx="5689600" cy="6462712"/>
        </p:xfrm>
        <a:graphic>
          <a:graphicData uri="http://schemas.openxmlformats.org/presentationml/2006/ole">
            <mc:AlternateContent>
              <mc:Choice Requires="v">
                <p:oleObj r:id="rId4" imgH="6462712" imgW="5689600" progId="Word.Picture.8" spid="_x0000_s1">
                  <p:embed/>
                </p:oleObj>
              </mc:Choice>
              <mc:Fallback>
                <p:oleObj r:id="rId5" imgH="6462712" imgW="5689600" progId="Word.Picture.8">
                  <p:embed/>
                  <p:pic>
                    <p:nvPicPr>
                      <p:cNvPr id="1826" name="Google Shape;1826;p86"/>
                      <p:cNvPicPr preferRelativeResize="0"/>
                      <p:nvPr/>
                    </p:nvPicPr>
                    <p:blipFill rotWithShape="1">
                      <a:blip r:embed="rId6">
                        <a:alphaModFix/>
                      </a:blip>
                      <a:srcRect b="0" l="0" r="0" t="0"/>
                      <a:stretch/>
                    </p:blipFill>
                    <p:spPr>
                      <a:xfrm>
                        <a:off x="2743200" y="228600"/>
                        <a:ext cx="5689600" cy="6462712"/>
                      </a:xfrm>
                      <a:prstGeom prst="rect">
                        <a:avLst/>
                      </a:prstGeom>
                      <a:noFill/>
                      <a:ln>
                        <a:noFill/>
                      </a:ln>
                    </p:spPr>
                  </p:pic>
                </p:oleObj>
              </mc:Fallback>
            </mc:AlternateContent>
          </a:graphicData>
        </a:graphic>
      </p:graphicFrame>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1" name="Shape 1831"/>
        <p:cNvGrpSpPr/>
        <p:nvPr/>
      </p:nvGrpSpPr>
      <p:grpSpPr>
        <a:xfrm>
          <a:off x="0" y="0"/>
          <a:ext cx="0" cy="0"/>
          <a:chOff x="0" y="0"/>
          <a:chExt cx="0" cy="0"/>
        </a:xfrm>
      </p:grpSpPr>
      <p:sp>
        <p:nvSpPr>
          <p:cNvPr id="1832" name="Google Shape;1832;p87"/>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800"/>
              <a:buFont typeface="Calibri"/>
              <a:buNone/>
            </a:pPr>
            <a:r>
              <a:rPr b="0" i="0" lang="en-US" sz="4800" u="sng">
                <a:solidFill>
                  <a:schemeClr val="dk1"/>
                </a:solidFill>
                <a:latin typeface="Calibri"/>
                <a:ea typeface="Calibri"/>
                <a:cs typeface="Calibri"/>
                <a:sym typeface="Calibri"/>
              </a:rPr>
              <a:t>Quicksort</a:t>
            </a:r>
            <a:endParaRPr/>
          </a:p>
        </p:txBody>
      </p:sp>
      <p:sp>
        <p:nvSpPr>
          <p:cNvPr id="1833" name="Google Shape;1833;p87"/>
          <p:cNvSpPr txBox="1"/>
          <p:nvPr>
            <p:ph idx="1" type="body"/>
          </p:nvPr>
        </p:nvSpPr>
        <p:spPr>
          <a:xfrm>
            <a:off x="381000" y="1371600"/>
            <a:ext cx="8574087" cy="3429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Quicksort is (in some sense) the fastest sorting algorithm known</a:t>
            </a:r>
            <a:endParaRPr/>
          </a:p>
          <a:p>
            <a:pPr indent="-285750" lvl="1" marL="74295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From an array of numbers, pick one to use as a </a:t>
            </a:r>
            <a:r>
              <a:rPr b="0" i="0" lang="en-US" sz="2400" u="none">
                <a:solidFill>
                  <a:schemeClr val="dk2"/>
                </a:solidFill>
                <a:latin typeface="Calibri"/>
                <a:ea typeface="Calibri"/>
                <a:cs typeface="Calibri"/>
                <a:sym typeface="Calibri"/>
              </a:rPr>
              <a:t>pivot</a:t>
            </a:r>
            <a:endParaRPr b="0" i="0" sz="2400" u="none">
              <a:solidFill>
                <a:schemeClr val="dk1"/>
              </a:solidFill>
              <a:latin typeface="Calibri"/>
              <a:ea typeface="Calibri"/>
              <a:cs typeface="Calibri"/>
              <a:sym typeface="Calibri"/>
            </a:endParaRPr>
          </a:p>
          <a:p>
            <a:pPr indent="-285750" lvl="1" marL="742950" rtl="0" algn="l">
              <a:lnSpc>
                <a:spcPct val="100000"/>
              </a:lnSpc>
              <a:spcBef>
                <a:spcPts val="480"/>
              </a:spcBef>
              <a:spcAft>
                <a:spcPts val="0"/>
              </a:spcAft>
              <a:buClr>
                <a:schemeClr val="dk2"/>
              </a:buClr>
              <a:buSzPts val="2400"/>
              <a:buFont typeface="Arial"/>
              <a:buChar char="–"/>
            </a:pPr>
            <a:r>
              <a:rPr b="0" i="0" lang="en-US" sz="2400" u="none">
                <a:solidFill>
                  <a:schemeClr val="dk2"/>
                </a:solidFill>
                <a:latin typeface="Trebuchet MS"/>
                <a:ea typeface="Trebuchet MS"/>
                <a:cs typeface="Trebuchet MS"/>
                <a:sym typeface="Trebuchet MS"/>
              </a:rPr>
              <a:t>45</a:t>
            </a:r>
            <a:r>
              <a:rPr b="0" i="0" lang="en-US" sz="2400" u="none">
                <a:solidFill>
                  <a:schemeClr val="accent2"/>
                </a:solidFill>
                <a:latin typeface="Trebuchet MS"/>
                <a:ea typeface="Trebuchet MS"/>
                <a:cs typeface="Trebuchet MS"/>
                <a:sym typeface="Trebuchet MS"/>
              </a:rPr>
              <a:t>  3  17  48  72  25  8  99  14  9  12  21  81  64  33  12</a:t>
            </a:r>
            <a:br>
              <a:rPr b="0" i="0" lang="en-US" sz="2400" u="none">
                <a:solidFill>
                  <a:schemeClr val="dk1"/>
                </a:solidFill>
                <a:latin typeface="Trebuchet MS"/>
                <a:ea typeface="Trebuchet MS"/>
                <a:cs typeface="Trebuchet MS"/>
                <a:sym typeface="Trebuchet MS"/>
              </a:rPr>
            </a:br>
            <a:r>
              <a:rPr b="0" i="0" lang="en-US" sz="2400" u="none">
                <a:solidFill>
                  <a:schemeClr val="dk1"/>
                </a:solidFill>
                <a:latin typeface="Calibri"/>
                <a:ea typeface="Calibri"/>
                <a:cs typeface="Calibri"/>
                <a:sym typeface="Calibri"/>
              </a:rPr>
              <a:t>(we’ll use 45 as the pivot)</a:t>
            </a:r>
            <a:endParaRPr/>
          </a:p>
          <a:p>
            <a:pPr indent="-285750" lvl="1" marL="742950" rtl="0" algn="l">
              <a:lnSpc>
                <a:spcPct val="100000"/>
              </a:lnSpc>
              <a:spcBef>
                <a:spcPts val="480"/>
              </a:spcBef>
              <a:spcAft>
                <a:spcPts val="0"/>
              </a:spcAft>
              <a:buClr>
                <a:schemeClr val="dk2"/>
              </a:buClr>
              <a:buSzPts val="2400"/>
              <a:buFont typeface="Arial"/>
              <a:buChar char="–"/>
            </a:pPr>
            <a:r>
              <a:rPr b="0" i="0" lang="en-US" sz="2400" u="none">
                <a:solidFill>
                  <a:schemeClr val="dk2"/>
                </a:solidFill>
                <a:latin typeface="Calibri"/>
                <a:ea typeface="Calibri"/>
                <a:cs typeface="Calibri"/>
                <a:sym typeface="Calibri"/>
              </a:rPr>
              <a:t>Partition</a:t>
            </a:r>
            <a:r>
              <a:rPr b="0" i="0" lang="en-US" sz="2400" u="none">
                <a:solidFill>
                  <a:schemeClr val="dk1"/>
                </a:solidFill>
                <a:latin typeface="Calibri"/>
                <a:ea typeface="Calibri"/>
                <a:cs typeface="Calibri"/>
                <a:sym typeface="Calibri"/>
              </a:rPr>
              <a:t> the numbers into those smaller than or equal to the pivot, and those larger than the pivot</a:t>
            </a:r>
            <a:endParaRPr/>
          </a:p>
          <a:p>
            <a:pPr indent="-285750" lvl="1" marL="742950" rtl="0" algn="l">
              <a:lnSpc>
                <a:spcPct val="100000"/>
              </a:lnSpc>
              <a:spcBef>
                <a:spcPts val="480"/>
              </a:spcBef>
              <a:spcAft>
                <a:spcPts val="0"/>
              </a:spcAft>
              <a:buClr>
                <a:schemeClr val="accent2"/>
              </a:buClr>
              <a:buSzPts val="2400"/>
              <a:buFont typeface="Arial"/>
              <a:buChar char="–"/>
            </a:pPr>
            <a:r>
              <a:rPr b="0" i="0" lang="en-US" sz="2400" u="none">
                <a:solidFill>
                  <a:schemeClr val="accent2"/>
                </a:solidFill>
                <a:latin typeface="Trebuchet MS"/>
                <a:ea typeface="Trebuchet MS"/>
                <a:cs typeface="Trebuchet MS"/>
                <a:sym typeface="Trebuchet MS"/>
              </a:rPr>
              <a:t>3  17  25  8  14  9  12  21  33  12  </a:t>
            </a:r>
            <a:r>
              <a:rPr b="0" i="0" lang="en-US" sz="2400" u="none">
                <a:solidFill>
                  <a:schemeClr val="dk2"/>
                </a:solidFill>
                <a:latin typeface="Trebuchet MS"/>
                <a:ea typeface="Trebuchet MS"/>
                <a:cs typeface="Trebuchet MS"/>
                <a:sym typeface="Trebuchet MS"/>
              </a:rPr>
              <a:t>45</a:t>
            </a:r>
            <a:r>
              <a:rPr b="0" i="0" lang="en-US" sz="2400" u="none">
                <a:solidFill>
                  <a:schemeClr val="accent2"/>
                </a:solidFill>
                <a:latin typeface="Trebuchet MS"/>
                <a:ea typeface="Trebuchet MS"/>
                <a:cs typeface="Trebuchet MS"/>
                <a:sym typeface="Trebuchet MS"/>
              </a:rPr>
              <a:t>  48  72  99  81  64</a:t>
            </a:r>
            <a:endParaRPr/>
          </a:p>
        </p:txBody>
      </p:sp>
      <p:grpSp>
        <p:nvGrpSpPr>
          <p:cNvPr id="1834" name="Google Shape;1834;p87"/>
          <p:cNvGrpSpPr/>
          <p:nvPr/>
        </p:nvGrpSpPr>
        <p:grpSpPr>
          <a:xfrm>
            <a:off x="1219200" y="4800600"/>
            <a:ext cx="4419600" cy="762000"/>
            <a:chOff x="768" y="3024"/>
            <a:chExt cx="2784" cy="480"/>
          </a:xfrm>
        </p:grpSpPr>
        <p:sp>
          <p:nvSpPr>
            <p:cNvPr id="1835" name="Google Shape;1835;p87"/>
            <p:cNvSpPr/>
            <p:nvPr/>
          </p:nvSpPr>
          <p:spPr>
            <a:xfrm rot="-5400000">
              <a:off x="2064" y="1728"/>
              <a:ext cx="192" cy="2784"/>
            </a:xfrm>
            <a:prstGeom prst="leftBrace">
              <a:avLst>
                <a:gd fmla="val 8333" name="adj1"/>
                <a:gd fmla="val 50000" name="adj2"/>
              </a:avLst>
            </a:prstGeom>
            <a:no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836" name="Google Shape;1836;p87"/>
            <p:cNvSpPr txBox="1"/>
            <p:nvPr/>
          </p:nvSpPr>
          <p:spPr>
            <a:xfrm>
              <a:off x="1056" y="3216"/>
              <a:ext cx="2304" cy="2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Now quicksort the left side:</a:t>
              </a:r>
              <a:endParaRPr/>
            </a:p>
          </p:txBody>
        </p:sp>
      </p:grpSp>
      <p:sp>
        <p:nvSpPr>
          <p:cNvPr id="1837" name="Google Shape;1837;p87"/>
          <p:cNvSpPr txBox="1"/>
          <p:nvPr/>
        </p:nvSpPr>
        <p:spPr>
          <a:xfrm>
            <a:off x="1143000" y="5638800"/>
            <a:ext cx="46482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2"/>
              </a:buClr>
              <a:buSzPts val="1800"/>
              <a:buFont typeface="Trebuchet MS"/>
              <a:buNone/>
            </a:pPr>
            <a:r>
              <a:rPr b="0" i="0" lang="en-US" sz="1800" u="none">
                <a:solidFill>
                  <a:schemeClr val="accent2"/>
                </a:solidFill>
                <a:latin typeface="Trebuchet MS"/>
                <a:ea typeface="Trebuchet MS"/>
                <a:cs typeface="Trebuchet MS"/>
                <a:sym typeface="Trebuchet MS"/>
              </a:rPr>
              <a:t>3  8  9  12  12  14  17  21  25  33</a:t>
            </a:r>
            <a:endParaRPr/>
          </a:p>
        </p:txBody>
      </p:sp>
      <p:grpSp>
        <p:nvGrpSpPr>
          <p:cNvPr id="1838" name="Google Shape;1838;p87"/>
          <p:cNvGrpSpPr/>
          <p:nvPr/>
        </p:nvGrpSpPr>
        <p:grpSpPr>
          <a:xfrm>
            <a:off x="6172200" y="4800600"/>
            <a:ext cx="2590800" cy="762000"/>
            <a:chOff x="3888" y="3024"/>
            <a:chExt cx="1632" cy="480"/>
          </a:xfrm>
        </p:grpSpPr>
        <p:sp>
          <p:nvSpPr>
            <p:cNvPr id="1839" name="Google Shape;1839;p87"/>
            <p:cNvSpPr/>
            <p:nvPr/>
          </p:nvSpPr>
          <p:spPr>
            <a:xfrm rot="-5400000">
              <a:off x="4560" y="2352"/>
              <a:ext cx="192" cy="1536"/>
            </a:xfrm>
            <a:prstGeom prst="leftBrace">
              <a:avLst>
                <a:gd fmla="val 8333" name="adj1"/>
                <a:gd fmla="val 50000" name="adj2"/>
              </a:avLst>
            </a:prstGeom>
            <a:no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840" name="Google Shape;1840;p87"/>
            <p:cNvSpPr txBox="1"/>
            <p:nvPr/>
          </p:nvSpPr>
          <p:spPr>
            <a:xfrm>
              <a:off x="3888" y="3216"/>
              <a:ext cx="1632" cy="2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And the right side:</a:t>
              </a:r>
              <a:endParaRPr/>
            </a:p>
          </p:txBody>
        </p:sp>
      </p:grpSp>
      <p:sp>
        <p:nvSpPr>
          <p:cNvPr id="1841" name="Google Shape;1841;p87"/>
          <p:cNvSpPr txBox="1"/>
          <p:nvPr/>
        </p:nvSpPr>
        <p:spPr>
          <a:xfrm>
            <a:off x="6172200" y="5638800"/>
            <a:ext cx="27432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2"/>
              </a:buClr>
              <a:buSzPts val="1800"/>
              <a:buFont typeface="Trebuchet MS"/>
              <a:buNone/>
            </a:pPr>
            <a:r>
              <a:rPr b="0" i="0" lang="en-US" sz="1800" u="none">
                <a:solidFill>
                  <a:schemeClr val="accent2"/>
                </a:solidFill>
                <a:latin typeface="Trebuchet MS"/>
                <a:ea typeface="Trebuchet MS"/>
                <a:cs typeface="Trebuchet MS"/>
                <a:sym typeface="Trebuchet MS"/>
              </a:rPr>
              <a:t>48  64  72  81  99</a:t>
            </a:r>
            <a:endParaRPr/>
          </a:p>
        </p:txBody>
      </p:sp>
      <p:grpSp>
        <p:nvGrpSpPr>
          <p:cNvPr id="1842" name="Google Shape;1842;p87"/>
          <p:cNvGrpSpPr/>
          <p:nvPr/>
        </p:nvGrpSpPr>
        <p:grpSpPr>
          <a:xfrm>
            <a:off x="5638800" y="4800600"/>
            <a:ext cx="533400" cy="1295400"/>
            <a:chOff x="3552" y="3024"/>
            <a:chExt cx="336" cy="816"/>
          </a:xfrm>
        </p:grpSpPr>
        <p:sp>
          <p:nvSpPr>
            <p:cNvPr id="1843" name="Google Shape;1843;p87"/>
            <p:cNvSpPr txBox="1"/>
            <p:nvPr/>
          </p:nvSpPr>
          <p:spPr>
            <a:xfrm>
              <a:off x="3552" y="3552"/>
              <a:ext cx="336" cy="2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2"/>
                </a:buClr>
                <a:buSzPts val="1800"/>
                <a:buFont typeface="Trebuchet MS"/>
                <a:buNone/>
              </a:pPr>
              <a:r>
                <a:rPr b="0" i="0" lang="en-US" sz="1800" u="none">
                  <a:solidFill>
                    <a:schemeClr val="dk2"/>
                  </a:solidFill>
                  <a:latin typeface="Trebuchet MS"/>
                  <a:ea typeface="Trebuchet MS"/>
                  <a:cs typeface="Trebuchet MS"/>
                  <a:sym typeface="Trebuchet MS"/>
                </a:rPr>
                <a:t>45</a:t>
              </a:r>
              <a:endParaRPr/>
            </a:p>
          </p:txBody>
        </p:sp>
        <p:cxnSp>
          <p:nvCxnSpPr>
            <p:cNvPr id="1844" name="Google Shape;1844;p87"/>
            <p:cNvCxnSpPr/>
            <p:nvPr/>
          </p:nvCxnSpPr>
          <p:spPr>
            <a:xfrm>
              <a:off x="3744" y="3024"/>
              <a:ext cx="0" cy="528"/>
            </a:xfrm>
            <a:prstGeom prst="straightConnector1">
              <a:avLst/>
            </a:prstGeom>
            <a:noFill/>
            <a:ln cap="flat" cmpd="sng" w="19050">
              <a:solidFill>
                <a:schemeClr val="dk1"/>
              </a:solidFill>
              <a:prstDash val="solid"/>
              <a:miter lim="800000"/>
              <a:headEnd len="med" w="med" type="none"/>
              <a:tailEnd len="lg" w="lg" type="stealth"/>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7"/>
                                        </p:tgtEl>
                                        <p:attrNameLst>
                                          <p:attrName>style.visibility</p:attrName>
                                        </p:attrNameLst>
                                      </p:cBhvr>
                                      <p:to>
                                        <p:strVal val="visible"/>
                                      </p:to>
                                    </p:set>
                                    <p:animEffect filter="fade" transition="in">
                                      <p:cBhvr>
                                        <p:cTn dur="500"/>
                                        <p:tgtEl>
                                          <p:spTgt spid="183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41"/>
                                        </p:tgtEl>
                                        <p:attrNameLst>
                                          <p:attrName>style.visibility</p:attrName>
                                        </p:attrNameLst>
                                      </p:cBhvr>
                                      <p:to>
                                        <p:strVal val="visible"/>
                                      </p:to>
                                    </p:set>
                                    <p:animEffect filter="fade" transition="in">
                                      <p:cBhvr>
                                        <p:cTn dur="500"/>
                                        <p:tgtEl>
                                          <p:spTgt spid="184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8" name="Shape 1848"/>
        <p:cNvGrpSpPr/>
        <p:nvPr/>
      </p:nvGrpSpPr>
      <p:grpSpPr>
        <a:xfrm>
          <a:off x="0" y="0"/>
          <a:ext cx="0" cy="0"/>
          <a:chOff x="0" y="0"/>
          <a:chExt cx="0" cy="0"/>
        </a:xfrm>
      </p:grpSpPr>
      <p:sp>
        <p:nvSpPr>
          <p:cNvPr id="1849" name="Google Shape;1849;p88"/>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5400"/>
              <a:buFont typeface="Calibri"/>
              <a:buNone/>
            </a:pPr>
            <a:r>
              <a:rPr b="0" i="0" lang="en-US" sz="5400" u="sng">
                <a:solidFill>
                  <a:schemeClr val="dk1"/>
                </a:solidFill>
                <a:latin typeface="Calibri"/>
                <a:ea typeface="Calibri"/>
                <a:cs typeface="Calibri"/>
                <a:sym typeface="Calibri"/>
              </a:rPr>
              <a:t>The </a:t>
            </a:r>
            <a:r>
              <a:rPr b="0" i="0" lang="en-US" sz="5400" u="sng">
                <a:solidFill>
                  <a:schemeClr val="dk1"/>
                </a:solidFill>
                <a:latin typeface="Trebuchet MS"/>
                <a:ea typeface="Trebuchet MS"/>
                <a:cs typeface="Trebuchet MS"/>
                <a:sym typeface="Trebuchet MS"/>
              </a:rPr>
              <a:t>partition</a:t>
            </a:r>
            <a:r>
              <a:rPr b="0" i="0" lang="en-US" sz="5400" u="sng">
                <a:solidFill>
                  <a:schemeClr val="dk1"/>
                </a:solidFill>
                <a:latin typeface="Calibri"/>
                <a:ea typeface="Calibri"/>
                <a:cs typeface="Calibri"/>
                <a:sym typeface="Calibri"/>
              </a:rPr>
              <a:t> method</a:t>
            </a:r>
            <a:endParaRPr/>
          </a:p>
        </p:txBody>
      </p:sp>
      <p:sp>
        <p:nvSpPr>
          <p:cNvPr id="1850" name="Google Shape;1850;p88"/>
          <p:cNvSpPr txBox="1"/>
          <p:nvPr/>
        </p:nvSpPr>
        <p:spPr>
          <a:xfrm>
            <a:off x="609600" y="1524000"/>
            <a:ext cx="8305800" cy="48942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2"/>
              </a:buClr>
              <a:buSzPts val="1800"/>
              <a:buFont typeface="Trebuchet MS"/>
              <a:buNone/>
            </a:pPr>
            <a:r>
              <a:rPr b="0" i="0" lang="en-US" sz="1800" u="none">
                <a:solidFill>
                  <a:schemeClr val="accent2"/>
                </a:solidFill>
                <a:latin typeface="Trebuchet MS"/>
                <a:ea typeface="Trebuchet MS"/>
                <a:cs typeface="Trebuchet MS"/>
                <a:sym typeface="Trebuchet MS"/>
              </a:rPr>
              <a:t>    </a:t>
            </a:r>
            <a:r>
              <a:rPr b="0" i="0" lang="en-US" sz="2400" u="none">
                <a:solidFill>
                  <a:schemeClr val="accent2"/>
                </a:solidFill>
                <a:latin typeface="Trebuchet MS"/>
                <a:ea typeface="Trebuchet MS"/>
                <a:cs typeface="Trebuchet MS"/>
                <a:sym typeface="Trebuchet MS"/>
              </a:rPr>
              <a:t>static int partition(int[] a, int left, int right) {</a:t>
            </a:r>
            <a:endParaRPr/>
          </a:p>
          <a:p>
            <a:pPr indent="0" lvl="0" marL="0" marR="0" rtl="0" algn="l">
              <a:lnSpc>
                <a:spcPct val="100000"/>
              </a:lnSpc>
              <a:spcBef>
                <a:spcPts val="0"/>
              </a:spcBef>
              <a:spcAft>
                <a:spcPts val="0"/>
              </a:spcAft>
              <a:buClr>
                <a:schemeClr val="accent2"/>
              </a:buClr>
              <a:buSzPts val="2400"/>
              <a:buFont typeface="Trebuchet MS"/>
              <a:buNone/>
            </a:pPr>
            <a:r>
              <a:rPr b="0" i="0" lang="en-US" sz="2400" u="none">
                <a:solidFill>
                  <a:schemeClr val="accent2"/>
                </a:solidFill>
                <a:latin typeface="Trebuchet MS"/>
                <a:ea typeface="Trebuchet MS"/>
                <a:cs typeface="Trebuchet MS"/>
                <a:sym typeface="Trebuchet MS"/>
              </a:rPr>
              <a:t>        int p = a[left], l = left + 1, r = right;</a:t>
            </a:r>
            <a:endParaRPr/>
          </a:p>
          <a:p>
            <a:pPr indent="0" lvl="0" marL="0" marR="0" rtl="0" algn="l">
              <a:lnSpc>
                <a:spcPct val="100000"/>
              </a:lnSpc>
              <a:spcBef>
                <a:spcPts val="0"/>
              </a:spcBef>
              <a:spcAft>
                <a:spcPts val="0"/>
              </a:spcAft>
              <a:buClr>
                <a:schemeClr val="accent2"/>
              </a:buClr>
              <a:buSzPts val="2400"/>
              <a:buFont typeface="Trebuchet MS"/>
              <a:buNone/>
            </a:pPr>
            <a:r>
              <a:rPr b="0" i="0" lang="en-US" sz="2400" u="none">
                <a:solidFill>
                  <a:schemeClr val="accent2"/>
                </a:solidFill>
                <a:latin typeface="Trebuchet MS"/>
                <a:ea typeface="Trebuchet MS"/>
                <a:cs typeface="Trebuchet MS"/>
                <a:sym typeface="Trebuchet MS"/>
              </a:rPr>
              <a:t>        while (l &lt; r) {</a:t>
            </a:r>
            <a:endParaRPr/>
          </a:p>
          <a:p>
            <a:pPr indent="0" lvl="0" marL="0" marR="0" rtl="0" algn="l">
              <a:lnSpc>
                <a:spcPct val="100000"/>
              </a:lnSpc>
              <a:spcBef>
                <a:spcPts val="0"/>
              </a:spcBef>
              <a:spcAft>
                <a:spcPts val="0"/>
              </a:spcAft>
              <a:buClr>
                <a:schemeClr val="accent2"/>
              </a:buClr>
              <a:buSzPts val="2400"/>
              <a:buFont typeface="Trebuchet MS"/>
              <a:buNone/>
            </a:pPr>
            <a:r>
              <a:rPr b="0" i="0" lang="en-US" sz="2400" u="none">
                <a:solidFill>
                  <a:schemeClr val="accent2"/>
                </a:solidFill>
                <a:latin typeface="Trebuchet MS"/>
                <a:ea typeface="Trebuchet MS"/>
                <a:cs typeface="Trebuchet MS"/>
                <a:sym typeface="Trebuchet MS"/>
              </a:rPr>
              <a:t>            while (l &lt; right &amp;&amp; a[l] &lt; p) l++;</a:t>
            </a:r>
            <a:endParaRPr/>
          </a:p>
          <a:p>
            <a:pPr indent="0" lvl="0" marL="0" marR="0" rtl="0" algn="l">
              <a:lnSpc>
                <a:spcPct val="100000"/>
              </a:lnSpc>
              <a:spcBef>
                <a:spcPts val="0"/>
              </a:spcBef>
              <a:spcAft>
                <a:spcPts val="0"/>
              </a:spcAft>
              <a:buClr>
                <a:schemeClr val="accent2"/>
              </a:buClr>
              <a:buSzPts val="2400"/>
              <a:buFont typeface="Trebuchet MS"/>
              <a:buNone/>
            </a:pPr>
            <a:r>
              <a:rPr b="0" i="0" lang="en-US" sz="2400" u="none">
                <a:solidFill>
                  <a:schemeClr val="accent2"/>
                </a:solidFill>
                <a:latin typeface="Trebuchet MS"/>
                <a:ea typeface="Trebuchet MS"/>
                <a:cs typeface="Trebuchet MS"/>
                <a:sym typeface="Trebuchet MS"/>
              </a:rPr>
              <a:t>            while (r &gt; left &amp;&amp; a[r] &gt;= p) r--;</a:t>
            </a:r>
            <a:endParaRPr/>
          </a:p>
          <a:p>
            <a:pPr indent="0" lvl="0" marL="0" marR="0" rtl="0" algn="l">
              <a:lnSpc>
                <a:spcPct val="100000"/>
              </a:lnSpc>
              <a:spcBef>
                <a:spcPts val="0"/>
              </a:spcBef>
              <a:spcAft>
                <a:spcPts val="0"/>
              </a:spcAft>
              <a:buClr>
                <a:schemeClr val="accent2"/>
              </a:buClr>
              <a:buSzPts val="2400"/>
              <a:buFont typeface="Trebuchet MS"/>
              <a:buNone/>
            </a:pPr>
            <a:r>
              <a:rPr b="0" i="0" lang="en-US" sz="2400" u="none">
                <a:solidFill>
                  <a:schemeClr val="accent2"/>
                </a:solidFill>
                <a:latin typeface="Trebuchet MS"/>
                <a:ea typeface="Trebuchet MS"/>
                <a:cs typeface="Trebuchet MS"/>
                <a:sym typeface="Trebuchet MS"/>
              </a:rPr>
              <a:t>            if (l &lt; r) {</a:t>
            </a:r>
            <a:endParaRPr/>
          </a:p>
          <a:p>
            <a:pPr indent="0" lvl="0" marL="0" marR="0" rtl="0" algn="l">
              <a:lnSpc>
                <a:spcPct val="100000"/>
              </a:lnSpc>
              <a:spcBef>
                <a:spcPts val="0"/>
              </a:spcBef>
              <a:spcAft>
                <a:spcPts val="0"/>
              </a:spcAft>
              <a:buClr>
                <a:schemeClr val="accent2"/>
              </a:buClr>
              <a:buSzPts val="2400"/>
              <a:buFont typeface="Trebuchet MS"/>
              <a:buNone/>
            </a:pPr>
            <a:r>
              <a:rPr b="0" i="0" lang="en-US" sz="2400" u="none">
                <a:solidFill>
                  <a:schemeClr val="accent2"/>
                </a:solidFill>
                <a:latin typeface="Trebuchet MS"/>
                <a:ea typeface="Trebuchet MS"/>
                <a:cs typeface="Trebuchet MS"/>
                <a:sym typeface="Trebuchet MS"/>
              </a:rPr>
              <a:t>                int temp = a[l]; a[l] = a[r]; a[r] = temp;</a:t>
            </a:r>
            <a:endParaRPr/>
          </a:p>
          <a:p>
            <a:pPr indent="0" lvl="0" marL="0" marR="0" rtl="0" algn="l">
              <a:lnSpc>
                <a:spcPct val="100000"/>
              </a:lnSpc>
              <a:spcBef>
                <a:spcPts val="0"/>
              </a:spcBef>
              <a:spcAft>
                <a:spcPts val="0"/>
              </a:spcAft>
              <a:buClr>
                <a:schemeClr val="accent2"/>
              </a:buClr>
              <a:buSzPts val="2400"/>
              <a:buFont typeface="Trebuchet MS"/>
              <a:buNone/>
            </a:pPr>
            <a:r>
              <a:rPr b="0" i="0" lang="en-US" sz="2400" u="none">
                <a:solidFill>
                  <a:schemeClr val="accent2"/>
                </a:solidFill>
                <a:latin typeface="Trebuchet MS"/>
                <a:ea typeface="Trebuchet MS"/>
                <a:cs typeface="Trebuchet MS"/>
                <a:sym typeface="Trebuchet MS"/>
              </a:rPr>
              <a:t>            }</a:t>
            </a:r>
            <a:endParaRPr/>
          </a:p>
          <a:p>
            <a:pPr indent="0" lvl="0" marL="0" marR="0" rtl="0" algn="l">
              <a:lnSpc>
                <a:spcPct val="100000"/>
              </a:lnSpc>
              <a:spcBef>
                <a:spcPts val="0"/>
              </a:spcBef>
              <a:spcAft>
                <a:spcPts val="0"/>
              </a:spcAft>
              <a:buClr>
                <a:schemeClr val="accent2"/>
              </a:buClr>
              <a:buSzPts val="2400"/>
              <a:buFont typeface="Trebuchet MS"/>
              <a:buNone/>
            </a:pPr>
            <a:r>
              <a:rPr b="0" i="0" lang="en-US" sz="2400" u="none">
                <a:solidFill>
                  <a:schemeClr val="accent2"/>
                </a:solidFill>
                <a:latin typeface="Trebuchet MS"/>
                <a:ea typeface="Trebuchet MS"/>
                <a:cs typeface="Trebuchet MS"/>
                <a:sym typeface="Trebuchet MS"/>
              </a:rPr>
              <a:t>        }</a:t>
            </a:r>
            <a:endParaRPr/>
          </a:p>
          <a:p>
            <a:pPr indent="0" lvl="0" marL="0" marR="0" rtl="0" algn="l">
              <a:lnSpc>
                <a:spcPct val="100000"/>
              </a:lnSpc>
              <a:spcBef>
                <a:spcPts val="0"/>
              </a:spcBef>
              <a:spcAft>
                <a:spcPts val="0"/>
              </a:spcAft>
              <a:buClr>
                <a:schemeClr val="accent2"/>
              </a:buClr>
              <a:buSzPts val="2400"/>
              <a:buFont typeface="Trebuchet MS"/>
              <a:buNone/>
            </a:pPr>
            <a:r>
              <a:rPr b="0" i="0" lang="en-US" sz="2400" u="none">
                <a:solidFill>
                  <a:schemeClr val="accent2"/>
                </a:solidFill>
                <a:latin typeface="Trebuchet MS"/>
                <a:ea typeface="Trebuchet MS"/>
                <a:cs typeface="Trebuchet MS"/>
                <a:sym typeface="Trebuchet MS"/>
              </a:rPr>
              <a:t>        a[left] = a[r];</a:t>
            </a:r>
            <a:endParaRPr/>
          </a:p>
          <a:p>
            <a:pPr indent="0" lvl="0" marL="0" marR="0" rtl="0" algn="l">
              <a:lnSpc>
                <a:spcPct val="100000"/>
              </a:lnSpc>
              <a:spcBef>
                <a:spcPts val="0"/>
              </a:spcBef>
              <a:spcAft>
                <a:spcPts val="0"/>
              </a:spcAft>
              <a:buClr>
                <a:schemeClr val="accent2"/>
              </a:buClr>
              <a:buSzPts val="2400"/>
              <a:buFont typeface="Trebuchet MS"/>
              <a:buNone/>
            </a:pPr>
            <a:r>
              <a:rPr b="0" i="0" lang="en-US" sz="2400" u="none">
                <a:solidFill>
                  <a:schemeClr val="accent2"/>
                </a:solidFill>
                <a:latin typeface="Trebuchet MS"/>
                <a:ea typeface="Trebuchet MS"/>
                <a:cs typeface="Trebuchet MS"/>
                <a:sym typeface="Trebuchet MS"/>
              </a:rPr>
              <a:t>        a[r] = p;</a:t>
            </a:r>
            <a:endParaRPr/>
          </a:p>
          <a:p>
            <a:pPr indent="0" lvl="0" marL="0" marR="0" rtl="0" algn="l">
              <a:lnSpc>
                <a:spcPct val="100000"/>
              </a:lnSpc>
              <a:spcBef>
                <a:spcPts val="0"/>
              </a:spcBef>
              <a:spcAft>
                <a:spcPts val="0"/>
              </a:spcAft>
              <a:buClr>
                <a:schemeClr val="accent2"/>
              </a:buClr>
              <a:buSzPts val="2400"/>
              <a:buFont typeface="Trebuchet MS"/>
              <a:buNone/>
            </a:pPr>
            <a:r>
              <a:rPr b="0" i="0" lang="en-US" sz="2400" u="none">
                <a:solidFill>
                  <a:schemeClr val="accent2"/>
                </a:solidFill>
                <a:latin typeface="Trebuchet MS"/>
                <a:ea typeface="Trebuchet MS"/>
                <a:cs typeface="Trebuchet MS"/>
                <a:sym typeface="Trebuchet MS"/>
              </a:rPr>
              <a:t>        return r;</a:t>
            </a:r>
            <a:endParaRPr/>
          </a:p>
          <a:p>
            <a:pPr indent="0" lvl="0" marL="0" marR="0" rtl="0" algn="l">
              <a:lnSpc>
                <a:spcPct val="100000"/>
              </a:lnSpc>
              <a:spcBef>
                <a:spcPts val="0"/>
              </a:spcBef>
              <a:spcAft>
                <a:spcPts val="0"/>
              </a:spcAft>
              <a:buClr>
                <a:schemeClr val="accent2"/>
              </a:buClr>
              <a:buSzPts val="2400"/>
              <a:buFont typeface="Trebuchet MS"/>
              <a:buNone/>
            </a:pPr>
            <a:r>
              <a:rPr b="0" i="0" lang="en-US" sz="2400" u="none">
                <a:solidFill>
                  <a:schemeClr val="accent2"/>
                </a:solidFill>
                <a:latin typeface="Trebuchet MS"/>
                <a:ea typeface="Trebuchet MS"/>
                <a:cs typeface="Trebuchet MS"/>
                <a:sym typeface="Trebuchet MS"/>
              </a:rPr>
              <a:t>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50"/>
                                        </p:tgtEl>
                                        <p:attrNameLst>
                                          <p:attrName>style.visibility</p:attrName>
                                        </p:attrNameLst>
                                      </p:cBhvr>
                                      <p:to>
                                        <p:strVal val="visible"/>
                                      </p:to>
                                    </p:set>
                                    <p:animEffect filter="fade" transition="in">
                                      <p:cBhvr>
                                        <p:cTn dur="500"/>
                                        <p:tgtEl>
                                          <p:spTgt spid="185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4" name="Shape 1854"/>
        <p:cNvGrpSpPr/>
        <p:nvPr/>
      </p:nvGrpSpPr>
      <p:grpSpPr>
        <a:xfrm>
          <a:off x="0" y="0"/>
          <a:ext cx="0" cy="0"/>
          <a:chOff x="0" y="0"/>
          <a:chExt cx="0" cy="0"/>
        </a:xfrm>
      </p:grpSpPr>
      <p:sp>
        <p:nvSpPr>
          <p:cNvPr id="1855" name="Google Shape;1855;p89"/>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800"/>
              <a:buFont typeface="Calibri"/>
              <a:buNone/>
            </a:pPr>
            <a:r>
              <a:rPr b="0" i="0" lang="en-US" sz="4800" u="sng">
                <a:solidFill>
                  <a:schemeClr val="dk1"/>
                </a:solidFill>
                <a:latin typeface="Calibri"/>
                <a:ea typeface="Calibri"/>
                <a:cs typeface="Calibri"/>
                <a:sym typeface="Calibri"/>
              </a:rPr>
              <a:t>The </a:t>
            </a:r>
            <a:r>
              <a:rPr b="0" i="0" lang="en-US" sz="4800" u="sng">
                <a:solidFill>
                  <a:schemeClr val="dk1"/>
                </a:solidFill>
                <a:latin typeface="Trebuchet MS"/>
                <a:ea typeface="Trebuchet MS"/>
                <a:cs typeface="Trebuchet MS"/>
                <a:sym typeface="Trebuchet MS"/>
              </a:rPr>
              <a:t>quicksort</a:t>
            </a:r>
            <a:r>
              <a:rPr b="0" i="0" lang="en-US" sz="4800" u="sng">
                <a:solidFill>
                  <a:schemeClr val="dk1"/>
                </a:solidFill>
                <a:latin typeface="Calibri"/>
                <a:ea typeface="Calibri"/>
                <a:cs typeface="Calibri"/>
                <a:sym typeface="Calibri"/>
              </a:rPr>
              <a:t> method</a:t>
            </a:r>
            <a:endParaRPr/>
          </a:p>
        </p:txBody>
      </p:sp>
      <p:sp>
        <p:nvSpPr>
          <p:cNvPr id="1856" name="Google Shape;1856;p89"/>
          <p:cNvSpPr txBox="1"/>
          <p:nvPr>
            <p:ph idx="1" type="body"/>
          </p:nvPr>
        </p:nvSpPr>
        <p:spPr>
          <a:xfrm>
            <a:off x="381000" y="1447800"/>
            <a:ext cx="8574087" cy="468471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accent2"/>
              </a:buClr>
              <a:buSzPts val="2400"/>
              <a:buChar char=" "/>
            </a:pPr>
            <a:r>
              <a:rPr b="0" i="0" lang="en-US" sz="2400" u="none">
                <a:solidFill>
                  <a:schemeClr val="accent2"/>
                </a:solidFill>
                <a:latin typeface="Trebuchet MS"/>
                <a:ea typeface="Trebuchet MS"/>
                <a:cs typeface="Trebuchet MS"/>
                <a:sym typeface="Trebuchet MS"/>
              </a:rPr>
              <a:t>static void quicksort(int[] array, int left, int right) {</a:t>
            </a:r>
            <a:br>
              <a:rPr b="0" i="0" lang="en-US" sz="2400" u="none">
                <a:solidFill>
                  <a:schemeClr val="accent2"/>
                </a:solidFill>
                <a:latin typeface="Trebuchet MS"/>
                <a:ea typeface="Trebuchet MS"/>
                <a:cs typeface="Trebuchet MS"/>
                <a:sym typeface="Trebuchet MS"/>
              </a:rPr>
            </a:br>
            <a:r>
              <a:rPr b="0" i="0" lang="en-US" sz="2400" u="none">
                <a:solidFill>
                  <a:schemeClr val="accent2"/>
                </a:solidFill>
                <a:latin typeface="Trebuchet MS"/>
                <a:ea typeface="Trebuchet MS"/>
                <a:cs typeface="Trebuchet MS"/>
                <a:sym typeface="Trebuchet MS"/>
              </a:rPr>
              <a:t>    if (left &lt; right) {</a:t>
            </a:r>
            <a:br>
              <a:rPr b="0" i="0" lang="en-US" sz="2400" u="none">
                <a:solidFill>
                  <a:schemeClr val="accent2"/>
                </a:solidFill>
                <a:latin typeface="Trebuchet MS"/>
                <a:ea typeface="Trebuchet MS"/>
                <a:cs typeface="Trebuchet MS"/>
                <a:sym typeface="Trebuchet MS"/>
              </a:rPr>
            </a:br>
            <a:r>
              <a:rPr b="0" i="0" lang="en-US" sz="2400" u="none">
                <a:solidFill>
                  <a:schemeClr val="accent2"/>
                </a:solidFill>
                <a:latin typeface="Trebuchet MS"/>
                <a:ea typeface="Trebuchet MS"/>
                <a:cs typeface="Trebuchet MS"/>
                <a:sym typeface="Trebuchet MS"/>
              </a:rPr>
              <a:t>        int p = partition(array, left, right);</a:t>
            </a:r>
            <a:br>
              <a:rPr b="0" i="0" lang="en-US" sz="2400" u="none">
                <a:solidFill>
                  <a:schemeClr val="accent2"/>
                </a:solidFill>
                <a:latin typeface="Trebuchet MS"/>
                <a:ea typeface="Trebuchet MS"/>
                <a:cs typeface="Trebuchet MS"/>
                <a:sym typeface="Trebuchet MS"/>
              </a:rPr>
            </a:br>
            <a:r>
              <a:rPr b="0" i="0" lang="en-US" sz="2400" u="none">
                <a:solidFill>
                  <a:schemeClr val="accent2"/>
                </a:solidFill>
                <a:latin typeface="Trebuchet MS"/>
                <a:ea typeface="Trebuchet MS"/>
                <a:cs typeface="Trebuchet MS"/>
                <a:sym typeface="Trebuchet MS"/>
              </a:rPr>
              <a:t>        quicksort(array, left, p - 1);</a:t>
            </a:r>
            <a:br>
              <a:rPr b="0" i="0" lang="en-US" sz="2400" u="none">
                <a:solidFill>
                  <a:schemeClr val="accent2"/>
                </a:solidFill>
                <a:latin typeface="Trebuchet MS"/>
                <a:ea typeface="Trebuchet MS"/>
                <a:cs typeface="Trebuchet MS"/>
                <a:sym typeface="Trebuchet MS"/>
              </a:rPr>
            </a:br>
            <a:r>
              <a:rPr b="0" i="0" lang="en-US" sz="2400" u="none">
                <a:solidFill>
                  <a:schemeClr val="accent2"/>
                </a:solidFill>
                <a:latin typeface="Trebuchet MS"/>
                <a:ea typeface="Trebuchet MS"/>
                <a:cs typeface="Trebuchet MS"/>
                <a:sym typeface="Trebuchet MS"/>
              </a:rPr>
              <a:t>        quicksort(array, p + 1, right);</a:t>
            </a:r>
            <a:br>
              <a:rPr b="0" i="0" lang="en-US" sz="2400" u="none">
                <a:solidFill>
                  <a:schemeClr val="accent2"/>
                </a:solidFill>
                <a:latin typeface="Trebuchet MS"/>
                <a:ea typeface="Trebuchet MS"/>
                <a:cs typeface="Trebuchet MS"/>
                <a:sym typeface="Trebuchet MS"/>
              </a:rPr>
            </a:br>
            <a:r>
              <a:rPr b="0" i="0" lang="en-US" sz="2400" u="none">
                <a:solidFill>
                  <a:schemeClr val="accent2"/>
                </a:solidFill>
                <a:latin typeface="Trebuchet MS"/>
                <a:ea typeface="Trebuchet MS"/>
                <a:cs typeface="Trebuchet MS"/>
                <a:sym typeface="Trebuchet MS"/>
              </a:rPr>
              <a:t>    }</a:t>
            </a:r>
            <a:br>
              <a:rPr b="0" i="0" lang="en-US" sz="2400" u="none">
                <a:solidFill>
                  <a:schemeClr val="accent2"/>
                </a:solidFill>
                <a:latin typeface="Trebuchet MS"/>
                <a:ea typeface="Trebuchet MS"/>
                <a:cs typeface="Trebuchet MS"/>
                <a:sym typeface="Trebuchet MS"/>
              </a:rPr>
            </a:br>
            <a:r>
              <a:rPr b="0" i="0" lang="en-US" sz="2400" u="none">
                <a:solidFill>
                  <a:schemeClr val="accent2"/>
                </a:solidFill>
                <a:latin typeface="Trebuchet MS"/>
                <a:ea typeface="Trebuchet MS"/>
                <a:cs typeface="Trebuchet MS"/>
                <a:sym typeface="Trebuchet MS"/>
              </a:rPr>
              <a: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9"/>
          <p:cNvSpPr txBox="1"/>
          <p:nvPr>
            <p:ph type="title"/>
          </p:nvPr>
        </p:nvSpPr>
        <p:spPr>
          <a:xfrm>
            <a:off x="685800" y="152400"/>
            <a:ext cx="7772400" cy="838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5400"/>
              <a:buFont typeface="Calibri"/>
              <a:buNone/>
            </a:pPr>
            <a:r>
              <a:rPr b="0" i="0" lang="en-US" sz="5400" u="sng">
                <a:solidFill>
                  <a:schemeClr val="dk1"/>
                </a:solidFill>
                <a:latin typeface="Calibri"/>
                <a:ea typeface="Calibri"/>
                <a:cs typeface="Calibri"/>
                <a:sym typeface="Calibri"/>
              </a:rPr>
              <a:t>Insertion Sort</a:t>
            </a:r>
            <a:endParaRPr/>
          </a:p>
        </p:txBody>
      </p:sp>
      <p:sp>
        <p:nvSpPr>
          <p:cNvPr id="178" name="Google Shape;178;p9"/>
          <p:cNvSpPr txBox="1"/>
          <p:nvPr>
            <p:ph idx="1" type="body"/>
          </p:nvPr>
        </p:nvSpPr>
        <p:spPr>
          <a:xfrm>
            <a:off x="685800" y="1066800"/>
            <a:ext cx="7772400" cy="5257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Insertion Sort orders a list in the same way we would order a hand of playing cards. </a:t>
            </a:r>
            <a:endParaRPr/>
          </a:p>
          <a:p>
            <a:pPr indent="-190500" lvl="0" marL="342900" rtl="0" algn="l">
              <a:lnSpc>
                <a:spcPct val="100000"/>
              </a:lnSpc>
              <a:spcBef>
                <a:spcPts val="480"/>
              </a:spcBef>
              <a:spcAft>
                <a:spcPts val="0"/>
              </a:spcAft>
              <a:buClr>
                <a:schemeClr val="dk1"/>
              </a:buClr>
              <a:buSzPts val="2400"/>
              <a:buFont typeface="Arial"/>
              <a:buNone/>
            </a:pPr>
            <a:r>
              <a:t/>
            </a:r>
            <a:endParaRPr b="0" i="0" sz="2400" u="none">
              <a:solidFill>
                <a:schemeClr val="dk1"/>
              </a:solidFill>
              <a:latin typeface="Calibri"/>
              <a:ea typeface="Calibri"/>
              <a:cs typeface="Calibri"/>
              <a:sym typeface="Calibri"/>
            </a:endParaRPr>
          </a:p>
          <a:p>
            <a:pPr indent="-342900" lvl="0" marL="34290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Compare the first two numbers, placing the smallest one in the first position.</a:t>
            </a:r>
            <a:endParaRPr/>
          </a:p>
          <a:p>
            <a:pPr indent="-190500" lvl="0" marL="342900" rtl="0" algn="l">
              <a:lnSpc>
                <a:spcPct val="100000"/>
              </a:lnSpc>
              <a:spcBef>
                <a:spcPts val="480"/>
              </a:spcBef>
              <a:spcAft>
                <a:spcPts val="0"/>
              </a:spcAft>
              <a:buClr>
                <a:schemeClr val="dk1"/>
              </a:buClr>
              <a:buSzPts val="2400"/>
              <a:buFont typeface="Arial"/>
              <a:buNone/>
            </a:pPr>
            <a:r>
              <a:t/>
            </a:r>
            <a:endParaRPr b="0" i="0" sz="2400" u="none">
              <a:solidFill>
                <a:schemeClr val="dk1"/>
              </a:solidFill>
              <a:latin typeface="Calibri"/>
              <a:ea typeface="Calibri"/>
              <a:cs typeface="Calibri"/>
              <a:sym typeface="Calibri"/>
            </a:endParaRPr>
          </a:p>
          <a:p>
            <a:pPr indent="-342900" lvl="0" marL="34290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Compare the third number to the second number.  If the third number is larger, then the first three numbers are in order.  If not, then swap them.  Now compare the numbers in positions one and two and swap them if necessary.</a:t>
            </a:r>
            <a:endParaRPr/>
          </a:p>
          <a:p>
            <a:pPr indent="-190500" lvl="0" marL="342900" rtl="0" algn="l">
              <a:lnSpc>
                <a:spcPct val="100000"/>
              </a:lnSpc>
              <a:spcBef>
                <a:spcPts val="480"/>
              </a:spcBef>
              <a:spcAft>
                <a:spcPts val="0"/>
              </a:spcAft>
              <a:buClr>
                <a:schemeClr val="dk1"/>
              </a:buClr>
              <a:buSzPts val="2400"/>
              <a:buFont typeface="Arial"/>
              <a:buNone/>
            </a:pPr>
            <a:r>
              <a:t/>
            </a:r>
            <a:endParaRPr b="0" i="0" sz="2400" u="none">
              <a:solidFill>
                <a:schemeClr val="dk1"/>
              </a:solidFill>
              <a:latin typeface="Calibri"/>
              <a:ea typeface="Calibri"/>
              <a:cs typeface="Calibri"/>
              <a:sym typeface="Calibri"/>
            </a:endParaRPr>
          </a:p>
          <a:p>
            <a:pPr indent="-342900" lvl="0" marL="34290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Proceed in this manner until reaching the end of the list.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177"/>
                                        </p:tgtEl>
                                        <p:attrNameLst>
                                          <p:attrName>style.visibility</p:attrName>
                                        </p:attrNameLst>
                                      </p:cBhvr>
                                      <p:to>
                                        <p:strVal val="visible"/>
                                      </p:to>
                                    </p:set>
                                    <p:anim calcmode="lin" valueType="num">
                                      <p:cBhvr additive="base">
                                        <p:cTn dur="500"/>
                                        <p:tgtEl>
                                          <p:spTgt spid="177"/>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8">
                                            <p:txEl>
                                              <p:pRg end="0" st="0"/>
                                            </p:txEl>
                                          </p:spTgt>
                                        </p:tgtEl>
                                        <p:attrNameLst>
                                          <p:attrName>style.visibility</p:attrName>
                                        </p:attrNameLst>
                                      </p:cBhvr>
                                      <p:to>
                                        <p:strVal val="visible"/>
                                      </p:to>
                                    </p:set>
                                    <p:animEffect filter="fade" transition="in">
                                      <p:cBhvr>
                                        <p:cTn dur="500"/>
                                        <p:tgtEl>
                                          <p:spTgt spid="17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8">
                                            <p:txEl>
                                              <p:pRg end="1" st="1"/>
                                            </p:txEl>
                                          </p:spTgt>
                                        </p:tgtEl>
                                        <p:attrNameLst>
                                          <p:attrName>style.visibility</p:attrName>
                                        </p:attrNameLst>
                                      </p:cBhvr>
                                      <p:to>
                                        <p:strVal val="visible"/>
                                      </p:to>
                                    </p:set>
                                    <p:animEffect filter="fade" transition="in">
                                      <p:cBhvr>
                                        <p:cTn dur="500"/>
                                        <p:tgtEl>
                                          <p:spTgt spid="17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8">
                                            <p:txEl>
                                              <p:pRg end="2" st="2"/>
                                            </p:txEl>
                                          </p:spTgt>
                                        </p:tgtEl>
                                        <p:attrNameLst>
                                          <p:attrName>style.visibility</p:attrName>
                                        </p:attrNameLst>
                                      </p:cBhvr>
                                      <p:to>
                                        <p:strVal val="visible"/>
                                      </p:to>
                                    </p:set>
                                    <p:animEffect filter="fade" transition="in">
                                      <p:cBhvr>
                                        <p:cTn dur="500"/>
                                        <p:tgtEl>
                                          <p:spTgt spid="17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8">
                                            <p:txEl>
                                              <p:pRg end="3" st="3"/>
                                            </p:txEl>
                                          </p:spTgt>
                                        </p:tgtEl>
                                        <p:attrNameLst>
                                          <p:attrName>style.visibility</p:attrName>
                                        </p:attrNameLst>
                                      </p:cBhvr>
                                      <p:to>
                                        <p:strVal val="visible"/>
                                      </p:to>
                                    </p:set>
                                    <p:animEffect filter="fade" transition="in">
                                      <p:cBhvr>
                                        <p:cTn dur="500"/>
                                        <p:tgtEl>
                                          <p:spTgt spid="17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8">
                                            <p:txEl>
                                              <p:pRg end="4" st="4"/>
                                            </p:txEl>
                                          </p:spTgt>
                                        </p:tgtEl>
                                        <p:attrNameLst>
                                          <p:attrName>style.visibility</p:attrName>
                                        </p:attrNameLst>
                                      </p:cBhvr>
                                      <p:to>
                                        <p:strVal val="visible"/>
                                      </p:to>
                                    </p:set>
                                    <p:animEffect filter="fade" transition="in">
                                      <p:cBhvr>
                                        <p:cTn dur="500"/>
                                        <p:tgtEl>
                                          <p:spTgt spid="17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8">
                                            <p:txEl>
                                              <p:pRg end="5" st="5"/>
                                            </p:txEl>
                                          </p:spTgt>
                                        </p:tgtEl>
                                        <p:attrNameLst>
                                          <p:attrName>style.visibility</p:attrName>
                                        </p:attrNameLst>
                                      </p:cBhvr>
                                      <p:to>
                                        <p:strVal val="visible"/>
                                      </p:to>
                                    </p:set>
                                    <p:animEffect filter="fade" transition="in">
                                      <p:cBhvr>
                                        <p:cTn dur="500"/>
                                        <p:tgtEl>
                                          <p:spTgt spid="17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8">
                                            <p:txEl>
                                              <p:pRg end="6" st="6"/>
                                            </p:txEl>
                                          </p:spTgt>
                                        </p:tgtEl>
                                        <p:attrNameLst>
                                          <p:attrName>style.visibility</p:attrName>
                                        </p:attrNameLst>
                                      </p:cBhvr>
                                      <p:to>
                                        <p:strVal val="visible"/>
                                      </p:to>
                                    </p:set>
                                    <p:animEffect filter="fade" transition="in">
                                      <p:cBhvr>
                                        <p:cTn dur="500"/>
                                        <p:tgtEl>
                                          <p:spTgt spid="178">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0" name="Shape 1860"/>
        <p:cNvGrpSpPr/>
        <p:nvPr/>
      </p:nvGrpSpPr>
      <p:grpSpPr>
        <a:xfrm>
          <a:off x="0" y="0"/>
          <a:ext cx="0" cy="0"/>
          <a:chOff x="0" y="0"/>
          <a:chExt cx="0" cy="0"/>
        </a:xfrm>
      </p:grpSpPr>
      <p:pic>
        <p:nvPicPr>
          <p:cNvPr id="1861" name="Google Shape;1861;p90"/>
          <p:cNvPicPr preferRelativeResize="0"/>
          <p:nvPr/>
        </p:nvPicPr>
        <p:blipFill rotWithShape="1">
          <a:blip r:embed="rId3">
            <a:alphaModFix/>
          </a:blip>
          <a:srcRect b="0" l="0" r="0" t="0"/>
          <a:stretch/>
        </p:blipFill>
        <p:spPr>
          <a:xfrm>
            <a:off x="95250" y="685800"/>
            <a:ext cx="8896350" cy="5181600"/>
          </a:xfrm>
          <a:prstGeom prst="rect">
            <a:avLst/>
          </a:prstGeom>
          <a:noFill/>
          <a:ln>
            <a:noFill/>
          </a:ln>
        </p:spPr>
      </p:pic>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5" name="Shape 1865"/>
        <p:cNvGrpSpPr/>
        <p:nvPr/>
      </p:nvGrpSpPr>
      <p:grpSpPr>
        <a:xfrm>
          <a:off x="0" y="0"/>
          <a:ext cx="0" cy="0"/>
          <a:chOff x="0" y="0"/>
          <a:chExt cx="0" cy="0"/>
        </a:xfrm>
      </p:grpSpPr>
      <p:pic>
        <p:nvPicPr>
          <p:cNvPr id="1866" name="Google Shape;1866;p91"/>
          <p:cNvPicPr preferRelativeResize="0"/>
          <p:nvPr/>
        </p:nvPicPr>
        <p:blipFill rotWithShape="1">
          <a:blip r:embed="rId3">
            <a:alphaModFix/>
          </a:blip>
          <a:srcRect b="0" l="0" r="0" t="0"/>
          <a:stretch/>
        </p:blipFill>
        <p:spPr>
          <a:xfrm>
            <a:off x="103187" y="1752600"/>
            <a:ext cx="8934450" cy="3276600"/>
          </a:xfrm>
          <a:prstGeom prst="rect">
            <a:avLst/>
          </a:prstGeom>
          <a:noFill/>
          <a:ln>
            <a:noFill/>
          </a:ln>
        </p:spPr>
      </p:pic>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1" name="Shape 1871"/>
        <p:cNvGrpSpPr/>
        <p:nvPr/>
      </p:nvGrpSpPr>
      <p:grpSpPr>
        <a:xfrm>
          <a:off x="0" y="0"/>
          <a:ext cx="0" cy="0"/>
          <a:chOff x="0" y="0"/>
          <a:chExt cx="0" cy="0"/>
        </a:xfrm>
      </p:grpSpPr>
      <p:sp>
        <p:nvSpPr>
          <p:cNvPr id="1872" name="Google Shape;1872;p92"/>
          <p:cNvSpPr txBox="1"/>
          <p:nvPr>
            <p:ph type="title"/>
          </p:nvPr>
        </p:nvSpPr>
        <p:spPr>
          <a:xfrm>
            <a:off x="457200" y="274637"/>
            <a:ext cx="8229600" cy="1143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Quick Sort</a:t>
            </a:r>
            <a:endParaRPr/>
          </a:p>
        </p:txBody>
      </p:sp>
      <p:sp>
        <p:nvSpPr>
          <p:cNvPr id="1873" name="Google Shape;1873;p92"/>
          <p:cNvSpPr txBox="1"/>
          <p:nvPr/>
        </p:nvSpPr>
        <p:spPr>
          <a:xfrm>
            <a:off x="1751012" y="1333500"/>
            <a:ext cx="5626100" cy="749300"/>
          </a:xfrm>
          <a:prstGeom prst="rect">
            <a:avLst/>
          </a:prstGeom>
          <a:noFill/>
          <a:ln cap="flat" cmpd="sng" w="25400">
            <a:solidFill>
              <a:schemeClr val="dk1"/>
            </a:solidFill>
            <a:prstDash val="solid"/>
            <a:miter lim="800000"/>
            <a:headEnd len="sm" w="sm" type="none"/>
            <a:tailEnd len="sm" w="sm" type="none"/>
          </a:ln>
        </p:spPr>
        <p:txBody>
          <a:bodyPr anchorCtr="0" anchor="ctr" bIns="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874" name="Google Shape;1874;p92"/>
          <p:cNvSpPr txBox="1"/>
          <p:nvPr/>
        </p:nvSpPr>
        <p:spPr>
          <a:xfrm>
            <a:off x="1744662" y="3079750"/>
            <a:ext cx="1806575" cy="747712"/>
          </a:xfrm>
          <a:prstGeom prst="rect">
            <a:avLst/>
          </a:prstGeom>
          <a:solidFill>
            <a:srgbClr val="009900"/>
          </a:solidFill>
          <a:ln cap="flat" cmpd="sng" w="25400">
            <a:solidFill>
              <a:schemeClr val="dk1"/>
            </a:solidFill>
            <a:prstDash val="solid"/>
            <a:miter lim="800000"/>
            <a:headEnd len="sm" w="sm" type="none"/>
            <a:tailEnd len="sm" w="sm" type="none"/>
          </a:ln>
        </p:spPr>
        <p:txBody>
          <a:bodyPr anchorCtr="0" anchor="ctr" bIns="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875" name="Google Shape;1875;p92"/>
          <p:cNvSpPr txBox="1"/>
          <p:nvPr/>
        </p:nvSpPr>
        <p:spPr>
          <a:xfrm>
            <a:off x="1876425" y="3198812"/>
            <a:ext cx="1370012" cy="533400"/>
          </a:xfrm>
          <a:prstGeom prst="rect">
            <a:avLst/>
          </a:prstGeom>
          <a:noFill/>
          <a:ln>
            <a:noFill/>
          </a:ln>
        </p:spPr>
        <p:txBody>
          <a:bodyPr anchorCtr="0" anchor="t" bIns="0" lIns="92075" spcFirstLastPara="1" rIns="92075" wrap="square" tIns="46025">
            <a:spAutoFit/>
          </a:bodyPr>
          <a:lstStyle/>
          <a:p>
            <a:pPr indent="0" lvl="0" marL="0" marR="0" rtl="0" algn="l">
              <a:lnSpc>
                <a:spcPct val="100000"/>
              </a:lnSpc>
              <a:spcBef>
                <a:spcPts val="0"/>
              </a:spcBef>
              <a:spcAft>
                <a:spcPts val="0"/>
              </a:spcAft>
              <a:buClr>
                <a:schemeClr val="dk1"/>
              </a:buClr>
              <a:buSzPts val="3200"/>
              <a:buFont typeface="Arial"/>
              <a:buNone/>
            </a:pPr>
            <a:r>
              <a:rPr b="0" i="0" lang="en-US" sz="3200" u="none">
                <a:solidFill>
                  <a:schemeClr val="dk1"/>
                </a:solidFill>
                <a:latin typeface="Arial"/>
                <a:ea typeface="Arial"/>
                <a:cs typeface="Arial"/>
                <a:sym typeface="Arial"/>
              </a:rPr>
              <a:t> </a:t>
            </a:r>
            <a:r>
              <a:rPr b="0" i="0" lang="en-US" sz="3200" u="none">
                <a:solidFill>
                  <a:schemeClr val="lt1"/>
                </a:solidFill>
                <a:latin typeface="Arial"/>
                <a:ea typeface="Arial"/>
                <a:cs typeface="Arial"/>
                <a:sym typeface="Arial"/>
              </a:rPr>
              <a:t>x &lt; p</a:t>
            </a:r>
            <a:endParaRPr/>
          </a:p>
        </p:txBody>
      </p:sp>
      <p:grpSp>
        <p:nvGrpSpPr>
          <p:cNvPr id="1876" name="Google Shape;1876;p92"/>
          <p:cNvGrpSpPr/>
          <p:nvPr/>
        </p:nvGrpSpPr>
        <p:grpSpPr>
          <a:xfrm>
            <a:off x="3559175" y="3079750"/>
            <a:ext cx="533400" cy="762000"/>
            <a:chOff x="2640" y="2352"/>
            <a:chExt cx="336" cy="480"/>
          </a:xfrm>
        </p:grpSpPr>
        <p:cxnSp>
          <p:nvCxnSpPr>
            <p:cNvPr id="1877" name="Google Shape;1877;p92"/>
            <p:cNvCxnSpPr/>
            <p:nvPr/>
          </p:nvCxnSpPr>
          <p:spPr>
            <a:xfrm>
              <a:off x="2640" y="2352"/>
              <a:ext cx="0" cy="480"/>
            </a:xfrm>
            <a:prstGeom prst="straightConnector1">
              <a:avLst/>
            </a:prstGeom>
            <a:noFill/>
            <a:ln cap="flat" cmpd="sng" w="25400">
              <a:solidFill>
                <a:schemeClr val="dk1"/>
              </a:solidFill>
              <a:prstDash val="solid"/>
              <a:miter lim="800000"/>
              <a:headEnd len="med" w="med" type="none"/>
              <a:tailEnd len="med" w="med" type="none"/>
            </a:ln>
          </p:spPr>
        </p:cxnSp>
        <p:cxnSp>
          <p:nvCxnSpPr>
            <p:cNvPr id="1878" name="Google Shape;1878;p92"/>
            <p:cNvCxnSpPr/>
            <p:nvPr/>
          </p:nvCxnSpPr>
          <p:spPr>
            <a:xfrm>
              <a:off x="2976" y="2352"/>
              <a:ext cx="0" cy="480"/>
            </a:xfrm>
            <a:prstGeom prst="straightConnector1">
              <a:avLst/>
            </a:prstGeom>
            <a:noFill/>
            <a:ln cap="flat" cmpd="sng" w="25400">
              <a:solidFill>
                <a:schemeClr val="dk1"/>
              </a:solidFill>
              <a:prstDash val="solid"/>
              <a:miter lim="800000"/>
              <a:headEnd len="med" w="med" type="none"/>
              <a:tailEnd len="med" w="med" type="none"/>
            </a:ln>
          </p:spPr>
        </p:cxnSp>
        <p:sp>
          <p:nvSpPr>
            <p:cNvPr id="1879" name="Google Shape;1879;p92"/>
            <p:cNvSpPr txBox="1"/>
            <p:nvPr/>
          </p:nvSpPr>
          <p:spPr>
            <a:xfrm>
              <a:off x="2689" y="2400"/>
              <a:ext cx="240" cy="336"/>
            </a:xfrm>
            <a:prstGeom prst="rect">
              <a:avLst/>
            </a:prstGeom>
            <a:noFill/>
            <a:ln>
              <a:noFill/>
            </a:ln>
          </p:spPr>
          <p:txBody>
            <a:bodyPr anchorCtr="0" anchor="t" bIns="0" lIns="92075" spcFirstLastPara="1" rIns="92075" wrap="square" tIns="46025">
              <a:spAutoFit/>
            </a:bodyPr>
            <a:lstStyle/>
            <a:p>
              <a:pPr indent="0" lvl="0" marL="0" marR="0" rtl="0" algn="l">
                <a:lnSpc>
                  <a:spcPct val="100000"/>
                </a:lnSpc>
                <a:spcBef>
                  <a:spcPts val="0"/>
                </a:spcBef>
                <a:spcAft>
                  <a:spcPts val="0"/>
                </a:spcAft>
                <a:buClr>
                  <a:schemeClr val="dk1"/>
                </a:buClr>
                <a:buSzPts val="3200"/>
                <a:buFont typeface="Arial"/>
                <a:buNone/>
              </a:pPr>
              <a:r>
                <a:rPr b="0" i="0" lang="en-US" sz="3200" u="none">
                  <a:solidFill>
                    <a:schemeClr val="dk1"/>
                  </a:solidFill>
                  <a:latin typeface="Arial"/>
                  <a:ea typeface="Arial"/>
                  <a:cs typeface="Arial"/>
                  <a:sym typeface="Arial"/>
                </a:rPr>
                <a:t>p</a:t>
              </a:r>
              <a:endParaRPr/>
            </a:p>
          </p:txBody>
        </p:sp>
      </p:grpSp>
      <p:grpSp>
        <p:nvGrpSpPr>
          <p:cNvPr id="1880" name="Google Shape;1880;p92"/>
          <p:cNvGrpSpPr/>
          <p:nvPr/>
        </p:nvGrpSpPr>
        <p:grpSpPr>
          <a:xfrm>
            <a:off x="4086225" y="3079750"/>
            <a:ext cx="3297237" cy="747712"/>
            <a:chOff x="2976" y="2352"/>
            <a:chExt cx="1776" cy="480"/>
          </a:xfrm>
        </p:grpSpPr>
        <p:sp>
          <p:nvSpPr>
            <p:cNvPr id="1881" name="Google Shape;1881;p92"/>
            <p:cNvSpPr txBox="1"/>
            <p:nvPr/>
          </p:nvSpPr>
          <p:spPr>
            <a:xfrm>
              <a:off x="2976" y="2352"/>
              <a:ext cx="1776" cy="480"/>
            </a:xfrm>
            <a:prstGeom prst="rect">
              <a:avLst/>
            </a:prstGeom>
            <a:solidFill>
              <a:srgbClr val="FF0000"/>
            </a:solidFill>
            <a:ln cap="flat" cmpd="sng" w="25400">
              <a:solidFill>
                <a:schemeClr val="dk1"/>
              </a:solidFill>
              <a:prstDash val="solid"/>
              <a:miter lim="800000"/>
              <a:headEnd len="sm" w="sm" type="none"/>
              <a:tailEnd len="sm" w="sm" type="none"/>
            </a:ln>
          </p:spPr>
          <p:txBody>
            <a:bodyPr anchorCtr="0" anchor="ctr" bIns="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882" name="Google Shape;1882;p92"/>
            <p:cNvSpPr txBox="1"/>
            <p:nvPr/>
          </p:nvSpPr>
          <p:spPr>
            <a:xfrm>
              <a:off x="3408" y="2400"/>
              <a:ext cx="863" cy="342"/>
            </a:xfrm>
            <a:prstGeom prst="rect">
              <a:avLst/>
            </a:prstGeom>
            <a:solidFill>
              <a:srgbClr val="FF0000"/>
            </a:solidFill>
            <a:ln>
              <a:noFill/>
            </a:ln>
          </p:spPr>
          <p:txBody>
            <a:bodyPr anchorCtr="0" anchor="t" bIns="0" lIns="92075" spcFirstLastPara="1" rIns="92075" wrap="square" tIns="46025">
              <a:spAutoFit/>
            </a:bodyPr>
            <a:lstStyle/>
            <a:p>
              <a:pPr indent="0" lvl="0" marL="0" marR="0" rtl="0" algn="l">
                <a:lnSpc>
                  <a:spcPct val="100000"/>
                </a:lnSpc>
                <a:spcBef>
                  <a:spcPts val="0"/>
                </a:spcBef>
                <a:spcAft>
                  <a:spcPts val="0"/>
                </a:spcAft>
                <a:buClr>
                  <a:schemeClr val="lt1"/>
                </a:buClr>
                <a:buSzPts val="3200"/>
                <a:buFont typeface="Arial"/>
                <a:buNone/>
              </a:pPr>
              <a:r>
                <a:rPr b="0" i="0" lang="en-US" sz="3200" u="none">
                  <a:solidFill>
                    <a:schemeClr val="lt1"/>
                  </a:solidFill>
                  <a:latin typeface="Arial"/>
                  <a:ea typeface="Arial"/>
                  <a:cs typeface="Arial"/>
                  <a:sym typeface="Arial"/>
                </a:rPr>
                <a:t>p ≤ x</a:t>
              </a:r>
              <a:endParaRPr/>
            </a:p>
          </p:txBody>
        </p:sp>
      </p:grpSp>
      <p:grpSp>
        <p:nvGrpSpPr>
          <p:cNvPr id="1883" name="Google Shape;1883;p92"/>
          <p:cNvGrpSpPr/>
          <p:nvPr/>
        </p:nvGrpSpPr>
        <p:grpSpPr>
          <a:xfrm>
            <a:off x="1744662" y="2165350"/>
            <a:ext cx="6173787" cy="1663700"/>
            <a:chOff x="1200" y="1776"/>
            <a:chExt cx="3889" cy="1048"/>
          </a:xfrm>
        </p:grpSpPr>
        <p:sp>
          <p:nvSpPr>
            <p:cNvPr id="1884" name="Google Shape;1884;p92"/>
            <p:cNvSpPr txBox="1"/>
            <p:nvPr/>
          </p:nvSpPr>
          <p:spPr>
            <a:xfrm>
              <a:off x="1200" y="2352"/>
              <a:ext cx="3544" cy="472"/>
            </a:xfrm>
            <a:prstGeom prst="rect">
              <a:avLst/>
            </a:prstGeom>
            <a:noFill/>
            <a:ln cap="flat" cmpd="sng" w="25400">
              <a:solidFill>
                <a:schemeClr val="dk1"/>
              </a:solidFill>
              <a:prstDash val="solid"/>
              <a:miter lim="800000"/>
              <a:headEnd len="sm" w="sm" type="none"/>
              <a:tailEnd len="sm" w="sm" type="none"/>
            </a:ln>
          </p:spPr>
          <p:txBody>
            <a:bodyPr anchorCtr="0" anchor="ctr" bIns="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nvGrpSpPr>
            <p:cNvPr id="1885" name="Google Shape;1885;p92"/>
            <p:cNvGrpSpPr/>
            <p:nvPr/>
          </p:nvGrpSpPr>
          <p:grpSpPr>
            <a:xfrm>
              <a:off x="2832" y="1776"/>
              <a:ext cx="2257" cy="528"/>
              <a:chOff x="2832" y="1776"/>
              <a:chExt cx="2257" cy="528"/>
            </a:xfrm>
          </p:grpSpPr>
          <p:cxnSp>
            <p:nvCxnSpPr>
              <p:cNvPr id="1886" name="Google Shape;1886;p92"/>
              <p:cNvCxnSpPr/>
              <p:nvPr/>
            </p:nvCxnSpPr>
            <p:spPr>
              <a:xfrm>
                <a:off x="2832" y="1776"/>
                <a:ext cx="0" cy="528"/>
              </a:xfrm>
              <a:prstGeom prst="straightConnector1">
                <a:avLst/>
              </a:prstGeom>
              <a:noFill/>
              <a:ln cap="flat" cmpd="sng" w="25400">
                <a:solidFill>
                  <a:schemeClr val="dk1"/>
                </a:solidFill>
                <a:prstDash val="solid"/>
                <a:miter lim="800000"/>
                <a:headEnd len="med" w="med" type="none"/>
                <a:tailEnd len="med" w="med" type="stealth"/>
              </a:ln>
            </p:spPr>
          </p:cxnSp>
          <p:sp>
            <p:nvSpPr>
              <p:cNvPr id="1887" name="Google Shape;1887;p92"/>
              <p:cNvSpPr txBox="1"/>
              <p:nvPr/>
            </p:nvSpPr>
            <p:spPr>
              <a:xfrm>
                <a:off x="2977" y="1824"/>
                <a:ext cx="2112" cy="298"/>
              </a:xfrm>
              <a:prstGeom prst="rect">
                <a:avLst/>
              </a:prstGeom>
              <a:noFill/>
              <a:ln>
                <a:noFill/>
              </a:ln>
            </p:spPr>
            <p:txBody>
              <a:bodyPr anchorCtr="0" anchor="t" bIns="0" lIns="92075" spcFirstLastPara="1" rIns="92075" wrap="square" tIns="46025">
                <a:spAutoFit/>
              </a:bodyPr>
              <a:lstStyle/>
              <a:p>
                <a:pPr indent="0" lvl="0" marL="0" marR="0" rtl="0" algn="l">
                  <a:lnSpc>
                    <a:spcPct val="100000"/>
                  </a:lnSpc>
                  <a:spcBef>
                    <a:spcPts val="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Partition</a:t>
                </a:r>
                <a:endParaRPr/>
              </a:p>
            </p:txBody>
          </p:sp>
        </p:grpSp>
      </p:grpSp>
      <p:sp>
        <p:nvSpPr>
          <p:cNvPr id="1888" name="Google Shape;1888;p92"/>
          <p:cNvSpPr txBox="1"/>
          <p:nvPr/>
        </p:nvSpPr>
        <p:spPr>
          <a:xfrm>
            <a:off x="1760537" y="2630487"/>
            <a:ext cx="1882775" cy="366712"/>
          </a:xfrm>
          <a:prstGeom prst="rect">
            <a:avLst/>
          </a:prstGeom>
          <a:noFill/>
          <a:ln>
            <a:noFill/>
          </a:ln>
        </p:spPr>
        <p:txBody>
          <a:bodyPr anchorCtr="0" anchor="t" bIns="46025" lIns="92075" spcFirstLastPara="1" rIns="92075" wrap="square" tIns="46025">
            <a:spAutoFit/>
          </a:bodyPr>
          <a:lstStyle/>
          <a:p>
            <a:pPr indent="0" lvl="0" marL="0" marR="0" rtl="0" algn="ctr">
              <a:lnSpc>
                <a:spcPct val="100000"/>
              </a:lnSpc>
              <a:spcBef>
                <a:spcPts val="0"/>
              </a:spcBef>
              <a:spcAft>
                <a:spcPts val="0"/>
              </a:spcAft>
              <a:buClr>
                <a:srgbClr val="009900"/>
              </a:buClr>
              <a:buSzPts val="1800"/>
              <a:buFont typeface="Arial"/>
              <a:buNone/>
            </a:pPr>
            <a:r>
              <a:rPr b="0" i="0" lang="en-US" sz="1800" u="none">
                <a:solidFill>
                  <a:srgbClr val="009900"/>
                </a:solidFill>
                <a:latin typeface="Arial"/>
                <a:ea typeface="Arial"/>
                <a:cs typeface="Arial"/>
                <a:sym typeface="Arial"/>
              </a:rPr>
              <a:t>FirstPart</a:t>
            </a:r>
            <a:endParaRPr/>
          </a:p>
        </p:txBody>
      </p:sp>
      <p:sp>
        <p:nvSpPr>
          <p:cNvPr id="1889" name="Google Shape;1889;p92"/>
          <p:cNvSpPr txBox="1"/>
          <p:nvPr/>
        </p:nvSpPr>
        <p:spPr>
          <a:xfrm>
            <a:off x="4397375" y="2673350"/>
            <a:ext cx="2909887" cy="366712"/>
          </a:xfrm>
          <a:prstGeom prst="rect">
            <a:avLst/>
          </a:prstGeom>
          <a:noFill/>
          <a:ln>
            <a:noFill/>
          </a:ln>
        </p:spPr>
        <p:txBody>
          <a:bodyPr anchorCtr="0" anchor="t" bIns="46025" lIns="92075" spcFirstLastPara="1" rIns="92075" wrap="square" tIns="46025">
            <a:spAutoFit/>
          </a:bodyPr>
          <a:lstStyle/>
          <a:p>
            <a:pPr indent="0" lvl="0" marL="0" marR="0" rtl="0" algn="ctr">
              <a:lnSpc>
                <a:spcPct val="100000"/>
              </a:lnSpc>
              <a:spcBef>
                <a:spcPts val="0"/>
              </a:spcBef>
              <a:spcAft>
                <a:spcPts val="0"/>
              </a:spcAft>
              <a:buClr>
                <a:srgbClr val="FF0000"/>
              </a:buClr>
              <a:buSzPts val="1800"/>
              <a:buFont typeface="Arial"/>
              <a:buNone/>
            </a:pPr>
            <a:r>
              <a:rPr b="0" i="0" lang="en-US" sz="1800" u="none">
                <a:solidFill>
                  <a:srgbClr val="FF0000"/>
                </a:solidFill>
                <a:latin typeface="Arial"/>
                <a:ea typeface="Arial"/>
                <a:cs typeface="Arial"/>
                <a:sym typeface="Arial"/>
              </a:rPr>
              <a:t>SecondPart</a:t>
            </a:r>
            <a:endParaRPr/>
          </a:p>
        </p:txBody>
      </p:sp>
      <p:grpSp>
        <p:nvGrpSpPr>
          <p:cNvPr id="1890" name="Google Shape;1890;p92"/>
          <p:cNvGrpSpPr/>
          <p:nvPr/>
        </p:nvGrpSpPr>
        <p:grpSpPr>
          <a:xfrm>
            <a:off x="1758950" y="1344612"/>
            <a:ext cx="533400" cy="762000"/>
            <a:chOff x="2640" y="2352"/>
            <a:chExt cx="336" cy="480"/>
          </a:xfrm>
        </p:grpSpPr>
        <p:cxnSp>
          <p:nvCxnSpPr>
            <p:cNvPr id="1891" name="Google Shape;1891;p92"/>
            <p:cNvCxnSpPr/>
            <p:nvPr/>
          </p:nvCxnSpPr>
          <p:spPr>
            <a:xfrm>
              <a:off x="2640" y="2352"/>
              <a:ext cx="0" cy="480"/>
            </a:xfrm>
            <a:prstGeom prst="straightConnector1">
              <a:avLst/>
            </a:prstGeom>
            <a:noFill/>
            <a:ln cap="flat" cmpd="sng" w="25400">
              <a:solidFill>
                <a:schemeClr val="dk1"/>
              </a:solidFill>
              <a:prstDash val="solid"/>
              <a:miter lim="800000"/>
              <a:headEnd len="med" w="med" type="none"/>
              <a:tailEnd len="med" w="med" type="none"/>
            </a:ln>
          </p:spPr>
        </p:cxnSp>
        <p:cxnSp>
          <p:nvCxnSpPr>
            <p:cNvPr id="1892" name="Google Shape;1892;p92"/>
            <p:cNvCxnSpPr/>
            <p:nvPr/>
          </p:nvCxnSpPr>
          <p:spPr>
            <a:xfrm>
              <a:off x="2976" y="2352"/>
              <a:ext cx="0" cy="480"/>
            </a:xfrm>
            <a:prstGeom prst="straightConnector1">
              <a:avLst/>
            </a:prstGeom>
            <a:noFill/>
            <a:ln cap="flat" cmpd="sng" w="25400">
              <a:solidFill>
                <a:schemeClr val="dk1"/>
              </a:solidFill>
              <a:prstDash val="solid"/>
              <a:miter lim="800000"/>
              <a:headEnd len="med" w="med" type="none"/>
              <a:tailEnd len="med" w="med" type="none"/>
            </a:ln>
          </p:spPr>
        </p:cxnSp>
        <p:sp>
          <p:nvSpPr>
            <p:cNvPr id="1893" name="Google Shape;1893;p92"/>
            <p:cNvSpPr txBox="1"/>
            <p:nvPr/>
          </p:nvSpPr>
          <p:spPr>
            <a:xfrm>
              <a:off x="2689" y="2400"/>
              <a:ext cx="240" cy="336"/>
            </a:xfrm>
            <a:prstGeom prst="rect">
              <a:avLst/>
            </a:prstGeom>
            <a:noFill/>
            <a:ln>
              <a:noFill/>
            </a:ln>
          </p:spPr>
          <p:txBody>
            <a:bodyPr anchorCtr="0" anchor="t" bIns="0" lIns="92075" spcFirstLastPara="1" rIns="92075" wrap="square" tIns="46025">
              <a:spAutoFit/>
            </a:bodyPr>
            <a:lstStyle/>
            <a:p>
              <a:pPr indent="0" lvl="0" marL="0" marR="0" rtl="0" algn="l">
                <a:lnSpc>
                  <a:spcPct val="100000"/>
                </a:lnSpc>
                <a:spcBef>
                  <a:spcPts val="0"/>
                </a:spcBef>
                <a:spcAft>
                  <a:spcPts val="0"/>
                </a:spcAft>
                <a:buClr>
                  <a:schemeClr val="dk1"/>
                </a:buClr>
                <a:buSzPts val="3200"/>
                <a:buFont typeface="Arial"/>
                <a:buNone/>
              </a:pPr>
              <a:r>
                <a:rPr b="0" i="0" lang="en-US" sz="3200" u="none">
                  <a:solidFill>
                    <a:schemeClr val="dk1"/>
                  </a:solidFill>
                  <a:latin typeface="Arial"/>
                  <a:ea typeface="Arial"/>
                  <a:cs typeface="Arial"/>
                  <a:sym typeface="Arial"/>
                </a:rPr>
                <a:t>p</a:t>
              </a:r>
              <a:endParaRPr/>
            </a:p>
          </p:txBody>
        </p:sp>
      </p:grpSp>
      <p:sp>
        <p:nvSpPr>
          <p:cNvPr id="1894" name="Google Shape;1894;p92"/>
          <p:cNvSpPr/>
          <p:nvPr/>
        </p:nvSpPr>
        <p:spPr>
          <a:xfrm>
            <a:off x="185737" y="1892300"/>
            <a:ext cx="1363662" cy="747712"/>
          </a:xfrm>
          <a:prstGeom prst="wedgeRectCallout">
            <a:avLst>
              <a:gd fmla="val 24316" name="adj1"/>
              <a:gd fmla="val -5962" name="adj2"/>
            </a:avLst>
          </a:prstGeom>
          <a:solidFill>
            <a:schemeClr val="accent1"/>
          </a:solidFill>
          <a:ln cap="flat" cmpd="sng" w="25400">
            <a:solidFill>
              <a:schemeClr val="lt1"/>
            </a:solidFill>
            <a:prstDash val="solid"/>
            <a:miter lim="800000"/>
            <a:headEnd len="sm" w="sm" type="none"/>
            <a:tailEnd len="sm" w="sm" type="none"/>
          </a:ln>
        </p:spPr>
        <p:txBody>
          <a:bodyPr anchorCtr="0" anchor="ctr" bIns="0" lIns="91425" spcFirstLastPara="1" rIns="91425" wrap="square" tIns="45700">
            <a:noAutofit/>
          </a:bodyPr>
          <a:lstStyle/>
          <a:p>
            <a:pPr indent="0" lvl="0" marL="0" marR="0" rtl="0" algn="ctr">
              <a:lnSpc>
                <a:spcPct val="100000"/>
              </a:lnSpc>
              <a:spcBef>
                <a:spcPts val="0"/>
              </a:spcBef>
              <a:spcAft>
                <a:spcPts val="0"/>
              </a:spcAft>
              <a:buClr>
                <a:schemeClr val="lt1"/>
              </a:buClr>
              <a:buSzPts val="3200"/>
              <a:buFont typeface="Arial"/>
              <a:buNone/>
            </a:pPr>
            <a:r>
              <a:rPr b="0" i="0" lang="en-US" sz="3200" u="none">
                <a:solidFill>
                  <a:schemeClr val="lt1"/>
                </a:solidFill>
                <a:latin typeface="Arial"/>
                <a:ea typeface="Arial"/>
                <a:cs typeface="Arial"/>
                <a:sym typeface="Arial"/>
              </a:rPr>
              <a:t>pivot</a:t>
            </a:r>
            <a:endParaRPr/>
          </a:p>
        </p:txBody>
      </p:sp>
      <p:sp>
        <p:nvSpPr>
          <p:cNvPr id="1895" name="Google Shape;1895;p92"/>
          <p:cNvSpPr txBox="1"/>
          <p:nvPr/>
        </p:nvSpPr>
        <p:spPr>
          <a:xfrm>
            <a:off x="1058862" y="1438275"/>
            <a:ext cx="654050" cy="5191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A:</a:t>
            </a:r>
            <a:endParaRPr/>
          </a:p>
        </p:txBody>
      </p:sp>
      <p:grpSp>
        <p:nvGrpSpPr>
          <p:cNvPr id="1896" name="Google Shape;1896;p92"/>
          <p:cNvGrpSpPr/>
          <p:nvPr/>
        </p:nvGrpSpPr>
        <p:grpSpPr>
          <a:xfrm>
            <a:off x="4298950" y="3873500"/>
            <a:ext cx="3540125" cy="1098550"/>
            <a:chOff x="2832" y="1776"/>
            <a:chExt cx="2257" cy="528"/>
          </a:xfrm>
        </p:grpSpPr>
        <p:cxnSp>
          <p:nvCxnSpPr>
            <p:cNvPr id="1897" name="Google Shape;1897;p92"/>
            <p:cNvCxnSpPr/>
            <p:nvPr/>
          </p:nvCxnSpPr>
          <p:spPr>
            <a:xfrm>
              <a:off x="2832" y="1776"/>
              <a:ext cx="0" cy="528"/>
            </a:xfrm>
            <a:prstGeom prst="straightConnector1">
              <a:avLst/>
            </a:prstGeom>
            <a:noFill/>
            <a:ln cap="flat" cmpd="sng" w="25400">
              <a:solidFill>
                <a:schemeClr val="dk1"/>
              </a:solidFill>
              <a:prstDash val="solid"/>
              <a:miter lim="800000"/>
              <a:headEnd len="med" w="med" type="none"/>
              <a:tailEnd len="med" w="med" type="stealth"/>
            </a:ln>
          </p:spPr>
        </p:cxnSp>
        <p:sp>
          <p:nvSpPr>
            <p:cNvPr id="1898" name="Google Shape;1898;p92"/>
            <p:cNvSpPr txBox="1"/>
            <p:nvPr/>
          </p:nvSpPr>
          <p:spPr>
            <a:xfrm>
              <a:off x="2977" y="1824"/>
              <a:ext cx="2112" cy="227"/>
            </a:xfrm>
            <a:prstGeom prst="rect">
              <a:avLst/>
            </a:prstGeom>
            <a:noFill/>
            <a:ln>
              <a:noFill/>
            </a:ln>
          </p:spPr>
          <p:txBody>
            <a:bodyPr anchorCtr="0" anchor="t" bIns="0" lIns="92075" spcFirstLastPara="1" rIns="92075" wrap="square" tIns="46025">
              <a:spAutoFit/>
            </a:bodyPr>
            <a:lstStyle/>
            <a:p>
              <a:pPr indent="0" lvl="0" marL="0" marR="0" rtl="0" algn="l">
                <a:lnSpc>
                  <a:spcPct val="100000"/>
                </a:lnSpc>
                <a:spcBef>
                  <a:spcPts val="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Recursive call</a:t>
              </a:r>
              <a:endParaRPr/>
            </a:p>
          </p:txBody>
        </p:sp>
      </p:grpSp>
      <p:grpSp>
        <p:nvGrpSpPr>
          <p:cNvPr id="1899" name="Google Shape;1899;p92"/>
          <p:cNvGrpSpPr/>
          <p:nvPr/>
        </p:nvGrpSpPr>
        <p:grpSpPr>
          <a:xfrm>
            <a:off x="1722437" y="4457700"/>
            <a:ext cx="5638800" cy="1317625"/>
            <a:chOff x="1085" y="2897"/>
            <a:chExt cx="3552" cy="830"/>
          </a:xfrm>
        </p:grpSpPr>
        <p:sp>
          <p:nvSpPr>
            <p:cNvPr id="1900" name="Google Shape;1900;p92"/>
            <p:cNvSpPr txBox="1"/>
            <p:nvPr/>
          </p:nvSpPr>
          <p:spPr>
            <a:xfrm>
              <a:off x="1085" y="3241"/>
              <a:ext cx="1138" cy="471"/>
            </a:xfrm>
            <a:prstGeom prst="rect">
              <a:avLst/>
            </a:prstGeom>
            <a:solidFill>
              <a:srgbClr val="009900"/>
            </a:solidFill>
            <a:ln cap="flat" cmpd="sng" w="25400">
              <a:solidFill>
                <a:schemeClr val="dk1"/>
              </a:solidFill>
              <a:prstDash val="solid"/>
              <a:miter lim="800000"/>
              <a:headEnd len="sm" w="sm" type="none"/>
              <a:tailEnd len="sm" w="sm" type="none"/>
            </a:ln>
          </p:spPr>
          <p:txBody>
            <a:bodyPr anchorCtr="0" anchor="ctr" bIns="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901" name="Google Shape;1901;p92"/>
            <p:cNvSpPr txBox="1"/>
            <p:nvPr/>
          </p:nvSpPr>
          <p:spPr>
            <a:xfrm>
              <a:off x="1168" y="3316"/>
              <a:ext cx="863" cy="336"/>
            </a:xfrm>
            <a:prstGeom prst="rect">
              <a:avLst/>
            </a:prstGeom>
            <a:noFill/>
            <a:ln>
              <a:noFill/>
            </a:ln>
          </p:spPr>
          <p:txBody>
            <a:bodyPr anchorCtr="0" anchor="t" bIns="0" lIns="92075" spcFirstLastPara="1" rIns="92075" wrap="square" tIns="46025">
              <a:spAutoFit/>
            </a:bodyPr>
            <a:lstStyle/>
            <a:p>
              <a:pPr indent="0" lvl="0" marL="0" marR="0" rtl="0" algn="l">
                <a:lnSpc>
                  <a:spcPct val="100000"/>
                </a:lnSpc>
                <a:spcBef>
                  <a:spcPts val="0"/>
                </a:spcBef>
                <a:spcAft>
                  <a:spcPts val="0"/>
                </a:spcAft>
                <a:buClr>
                  <a:schemeClr val="dk1"/>
                </a:buClr>
                <a:buSzPts val="3200"/>
                <a:buFont typeface="Arial"/>
                <a:buNone/>
              </a:pPr>
              <a:r>
                <a:rPr b="0" i="0" lang="en-US" sz="3200" u="none">
                  <a:solidFill>
                    <a:schemeClr val="dk1"/>
                  </a:solidFill>
                  <a:latin typeface="Arial"/>
                  <a:ea typeface="Arial"/>
                  <a:cs typeface="Arial"/>
                  <a:sym typeface="Arial"/>
                </a:rPr>
                <a:t> </a:t>
              </a:r>
              <a:r>
                <a:rPr b="0" i="0" lang="en-US" sz="3200" u="none">
                  <a:solidFill>
                    <a:schemeClr val="lt1"/>
                  </a:solidFill>
                  <a:latin typeface="Arial"/>
                  <a:ea typeface="Arial"/>
                  <a:cs typeface="Arial"/>
                  <a:sym typeface="Arial"/>
                </a:rPr>
                <a:t>x &lt; p</a:t>
              </a:r>
              <a:endParaRPr/>
            </a:p>
          </p:txBody>
        </p:sp>
        <p:grpSp>
          <p:nvGrpSpPr>
            <p:cNvPr id="1902" name="Google Shape;1902;p92"/>
            <p:cNvGrpSpPr/>
            <p:nvPr/>
          </p:nvGrpSpPr>
          <p:grpSpPr>
            <a:xfrm>
              <a:off x="2228" y="3241"/>
              <a:ext cx="336" cy="480"/>
              <a:chOff x="2640" y="2352"/>
              <a:chExt cx="336" cy="480"/>
            </a:xfrm>
          </p:grpSpPr>
          <p:cxnSp>
            <p:nvCxnSpPr>
              <p:cNvPr id="1903" name="Google Shape;1903;p92"/>
              <p:cNvCxnSpPr/>
              <p:nvPr/>
            </p:nvCxnSpPr>
            <p:spPr>
              <a:xfrm>
                <a:off x="2640" y="2352"/>
                <a:ext cx="0" cy="480"/>
              </a:xfrm>
              <a:prstGeom prst="straightConnector1">
                <a:avLst/>
              </a:prstGeom>
              <a:noFill/>
              <a:ln cap="flat" cmpd="sng" w="25400">
                <a:solidFill>
                  <a:schemeClr val="dk1"/>
                </a:solidFill>
                <a:prstDash val="solid"/>
                <a:miter lim="800000"/>
                <a:headEnd len="med" w="med" type="none"/>
                <a:tailEnd len="med" w="med" type="none"/>
              </a:ln>
            </p:spPr>
          </p:cxnSp>
          <p:cxnSp>
            <p:nvCxnSpPr>
              <p:cNvPr id="1904" name="Google Shape;1904;p92"/>
              <p:cNvCxnSpPr/>
              <p:nvPr/>
            </p:nvCxnSpPr>
            <p:spPr>
              <a:xfrm>
                <a:off x="2976" y="2352"/>
                <a:ext cx="0" cy="480"/>
              </a:xfrm>
              <a:prstGeom prst="straightConnector1">
                <a:avLst/>
              </a:prstGeom>
              <a:noFill/>
              <a:ln cap="flat" cmpd="sng" w="25400">
                <a:solidFill>
                  <a:schemeClr val="dk1"/>
                </a:solidFill>
                <a:prstDash val="solid"/>
                <a:miter lim="800000"/>
                <a:headEnd len="med" w="med" type="none"/>
                <a:tailEnd len="med" w="med" type="none"/>
              </a:ln>
            </p:spPr>
          </p:cxnSp>
          <p:sp>
            <p:nvSpPr>
              <p:cNvPr id="1905" name="Google Shape;1905;p92"/>
              <p:cNvSpPr txBox="1"/>
              <p:nvPr/>
            </p:nvSpPr>
            <p:spPr>
              <a:xfrm>
                <a:off x="2689" y="2400"/>
                <a:ext cx="240" cy="336"/>
              </a:xfrm>
              <a:prstGeom prst="rect">
                <a:avLst/>
              </a:prstGeom>
              <a:noFill/>
              <a:ln>
                <a:noFill/>
              </a:ln>
            </p:spPr>
            <p:txBody>
              <a:bodyPr anchorCtr="0" anchor="t" bIns="0" lIns="92075" spcFirstLastPara="1" rIns="92075" wrap="square" tIns="46025">
                <a:spAutoFit/>
              </a:bodyPr>
              <a:lstStyle/>
              <a:p>
                <a:pPr indent="0" lvl="0" marL="0" marR="0" rtl="0" algn="l">
                  <a:lnSpc>
                    <a:spcPct val="100000"/>
                  </a:lnSpc>
                  <a:spcBef>
                    <a:spcPts val="0"/>
                  </a:spcBef>
                  <a:spcAft>
                    <a:spcPts val="0"/>
                  </a:spcAft>
                  <a:buClr>
                    <a:schemeClr val="dk1"/>
                  </a:buClr>
                  <a:buSzPts val="3200"/>
                  <a:buFont typeface="Arial"/>
                  <a:buNone/>
                </a:pPr>
                <a:r>
                  <a:rPr b="0" i="0" lang="en-US" sz="3200" u="none">
                    <a:solidFill>
                      <a:schemeClr val="dk1"/>
                    </a:solidFill>
                    <a:latin typeface="Arial"/>
                    <a:ea typeface="Arial"/>
                    <a:cs typeface="Arial"/>
                    <a:sym typeface="Arial"/>
                  </a:rPr>
                  <a:t>p</a:t>
                </a:r>
                <a:endParaRPr/>
              </a:p>
            </p:txBody>
          </p:sp>
        </p:grpSp>
        <p:grpSp>
          <p:nvGrpSpPr>
            <p:cNvPr id="1906" name="Google Shape;1906;p92"/>
            <p:cNvGrpSpPr/>
            <p:nvPr/>
          </p:nvGrpSpPr>
          <p:grpSpPr>
            <a:xfrm>
              <a:off x="2560" y="3241"/>
              <a:ext cx="2077" cy="471"/>
              <a:chOff x="2976" y="2352"/>
              <a:chExt cx="1776" cy="480"/>
            </a:xfrm>
          </p:grpSpPr>
          <p:sp>
            <p:nvSpPr>
              <p:cNvPr id="1907" name="Google Shape;1907;p92"/>
              <p:cNvSpPr txBox="1"/>
              <p:nvPr/>
            </p:nvSpPr>
            <p:spPr>
              <a:xfrm>
                <a:off x="2976" y="2352"/>
                <a:ext cx="1776" cy="480"/>
              </a:xfrm>
              <a:prstGeom prst="rect">
                <a:avLst/>
              </a:prstGeom>
              <a:solidFill>
                <a:srgbClr val="FF0000"/>
              </a:solidFill>
              <a:ln cap="flat" cmpd="sng" w="25400">
                <a:solidFill>
                  <a:schemeClr val="dk1"/>
                </a:solidFill>
                <a:prstDash val="solid"/>
                <a:miter lim="800000"/>
                <a:headEnd len="sm" w="sm" type="none"/>
                <a:tailEnd len="sm" w="sm" type="none"/>
              </a:ln>
            </p:spPr>
            <p:txBody>
              <a:bodyPr anchorCtr="0" anchor="ctr" bIns="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908" name="Google Shape;1908;p92"/>
              <p:cNvSpPr txBox="1"/>
              <p:nvPr/>
            </p:nvSpPr>
            <p:spPr>
              <a:xfrm>
                <a:off x="3408" y="2400"/>
                <a:ext cx="863" cy="342"/>
              </a:xfrm>
              <a:prstGeom prst="rect">
                <a:avLst/>
              </a:prstGeom>
              <a:solidFill>
                <a:srgbClr val="FF0000"/>
              </a:solidFill>
              <a:ln>
                <a:noFill/>
              </a:ln>
            </p:spPr>
            <p:txBody>
              <a:bodyPr anchorCtr="0" anchor="t" bIns="0" lIns="92075" spcFirstLastPara="1" rIns="92075" wrap="square" tIns="46025">
                <a:spAutoFit/>
              </a:bodyPr>
              <a:lstStyle/>
              <a:p>
                <a:pPr indent="0" lvl="0" marL="0" marR="0" rtl="0" algn="l">
                  <a:lnSpc>
                    <a:spcPct val="100000"/>
                  </a:lnSpc>
                  <a:spcBef>
                    <a:spcPts val="0"/>
                  </a:spcBef>
                  <a:spcAft>
                    <a:spcPts val="0"/>
                  </a:spcAft>
                  <a:buClr>
                    <a:schemeClr val="lt1"/>
                  </a:buClr>
                  <a:buSzPts val="3200"/>
                  <a:buFont typeface="Arial"/>
                  <a:buNone/>
                </a:pPr>
                <a:r>
                  <a:rPr b="0" i="0" lang="en-US" sz="3200" u="none">
                    <a:solidFill>
                      <a:schemeClr val="lt1"/>
                    </a:solidFill>
                    <a:latin typeface="Arial"/>
                    <a:ea typeface="Arial"/>
                    <a:cs typeface="Arial"/>
                    <a:sym typeface="Arial"/>
                  </a:rPr>
                  <a:t>p ≤ x</a:t>
                </a:r>
                <a:endParaRPr/>
              </a:p>
            </p:txBody>
          </p:sp>
        </p:grpSp>
        <p:sp>
          <p:nvSpPr>
            <p:cNvPr id="1909" name="Google Shape;1909;p92"/>
            <p:cNvSpPr txBox="1"/>
            <p:nvPr/>
          </p:nvSpPr>
          <p:spPr>
            <a:xfrm>
              <a:off x="1085" y="3255"/>
              <a:ext cx="3544" cy="472"/>
            </a:xfrm>
            <a:prstGeom prst="rect">
              <a:avLst/>
            </a:prstGeom>
            <a:noFill/>
            <a:ln cap="flat" cmpd="sng" w="25400">
              <a:solidFill>
                <a:schemeClr val="dk1"/>
              </a:solidFill>
              <a:prstDash val="solid"/>
              <a:miter lim="800000"/>
              <a:headEnd len="sm" w="sm" type="none"/>
              <a:tailEnd len="sm" w="sm" type="none"/>
            </a:ln>
          </p:spPr>
          <p:txBody>
            <a:bodyPr anchorCtr="0" anchor="ctr" bIns="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910" name="Google Shape;1910;p92"/>
            <p:cNvSpPr txBox="1"/>
            <p:nvPr/>
          </p:nvSpPr>
          <p:spPr>
            <a:xfrm>
              <a:off x="1114" y="2897"/>
              <a:ext cx="1186" cy="336"/>
            </a:xfrm>
            <a:prstGeom prst="rect">
              <a:avLst/>
            </a:prstGeom>
            <a:noFill/>
            <a:ln>
              <a:noFill/>
            </a:ln>
          </p:spPr>
          <p:txBody>
            <a:bodyPr anchorCtr="0" anchor="t" bIns="46025" lIns="92075" spcFirstLastPara="1" rIns="92075" wrap="square" tIns="46025">
              <a:spAutoFit/>
            </a:bodyPr>
            <a:lstStyle/>
            <a:p>
              <a:pPr indent="0" lvl="0" marL="0" marR="0" rtl="0" algn="ctr">
                <a:lnSpc>
                  <a:spcPct val="50000"/>
                </a:lnSpc>
                <a:spcBef>
                  <a:spcPts val="0"/>
                </a:spcBef>
                <a:spcAft>
                  <a:spcPts val="0"/>
                </a:spcAft>
                <a:buClr>
                  <a:srgbClr val="0000FF"/>
                </a:buClr>
                <a:buSzPts val="1800"/>
                <a:buFont typeface="Arial"/>
                <a:buNone/>
              </a:pPr>
              <a:r>
                <a:rPr b="0" i="0" lang="en-US" sz="1800" u="none">
                  <a:solidFill>
                    <a:srgbClr val="0000FF"/>
                  </a:solidFill>
                  <a:latin typeface="Arial"/>
                  <a:ea typeface="Arial"/>
                  <a:cs typeface="Arial"/>
                  <a:sym typeface="Arial"/>
                </a:rPr>
                <a:t>Sorted</a:t>
              </a:r>
              <a:endParaRPr/>
            </a:p>
            <a:p>
              <a:pPr indent="0" lvl="0" marL="0" marR="0" rtl="0" algn="ctr">
                <a:lnSpc>
                  <a:spcPct val="50000"/>
                </a:lnSpc>
                <a:spcBef>
                  <a:spcPts val="1080"/>
                </a:spcBef>
                <a:spcAft>
                  <a:spcPts val="0"/>
                </a:spcAft>
                <a:buClr>
                  <a:srgbClr val="009900"/>
                </a:buClr>
                <a:buSzPts val="1800"/>
                <a:buFont typeface="Arial"/>
                <a:buNone/>
              </a:pPr>
              <a:r>
                <a:rPr b="0" i="0" lang="en-US" sz="1800" u="none">
                  <a:solidFill>
                    <a:srgbClr val="009900"/>
                  </a:solidFill>
                  <a:latin typeface="Arial"/>
                  <a:ea typeface="Arial"/>
                  <a:cs typeface="Arial"/>
                  <a:sym typeface="Arial"/>
                </a:rPr>
                <a:t>FirstPart</a:t>
              </a:r>
              <a:endParaRPr/>
            </a:p>
          </p:txBody>
        </p:sp>
        <p:sp>
          <p:nvSpPr>
            <p:cNvPr id="1911" name="Google Shape;1911;p92"/>
            <p:cNvSpPr txBox="1"/>
            <p:nvPr/>
          </p:nvSpPr>
          <p:spPr>
            <a:xfrm>
              <a:off x="2994" y="2916"/>
              <a:ext cx="1230" cy="353"/>
            </a:xfrm>
            <a:prstGeom prst="rect">
              <a:avLst/>
            </a:prstGeom>
            <a:noFill/>
            <a:ln>
              <a:noFill/>
            </a:ln>
          </p:spPr>
          <p:txBody>
            <a:bodyPr anchorCtr="0" anchor="t" bIns="46025" lIns="92075" spcFirstLastPara="1" rIns="92075" wrap="square" tIns="46025">
              <a:spAutoFit/>
            </a:bodyPr>
            <a:lstStyle/>
            <a:p>
              <a:pPr indent="0" lvl="0" marL="0" marR="0" rtl="0" algn="ctr">
                <a:lnSpc>
                  <a:spcPct val="60000"/>
                </a:lnSpc>
                <a:spcBef>
                  <a:spcPts val="0"/>
                </a:spcBef>
                <a:spcAft>
                  <a:spcPts val="0"/>
                </a:spcAft>
                <a:buClr>
                  <a:srgbClr val="0000FF"/>
                </a:buClr>
                <a:buSzPts val="1800"/>
                <a:buFont typeface="Arial"/>
                <a:buNone/>
              </a:pPr>
              <a:r>
                <a:rPr b="0" i="0" lang="en-US" sz="1800" u="none">
                  <a:solidFill>
                    <a:srgbClr val="0000FF"/>
                  </a:solidFill>
                  <a:latin typeface="Arial"/>
                  <a:ea typeface="Arial"/>
                  <a:cs typeface="Arial"/>
                  <a:sym typeface="Arial"/>
                </a:rPr>
                <a:t>Sorted</a:t>
              </a:r>
              <a:endParaRPr/>
            </a:p>
            <a:p>
              <a:pPr indent="0" lvl="0" marL="0" marR="0" rtl="0" algn="ctr">
                <a:lnSpc>
                  <a:spcPct val="60000"/>
                </a:lnSpc>
                <a:spcBef>
                  <a:spcPts val="900"/>
                </a:spcBef>
                <a:spcAft>
                  <a:spcPts val="0"/>
                </a:spcAft>
                <a:buClr>
                  <a:srgbClr val="FF0000"/>
                </a:buClr>
                <a:buSzPts val="1800"/>
                <a:buFont typeface="Arial"/>
                <a:buNone/>
              </a:pPr>
              <a:r>
                <a:rPr b="0" i="0" lang="en-US" sz="1800" u="none">
                  <a:solidFill>
                    <a:srgbClr val="FF0000"/>
                  </a:solidFill>
                  <a:latin typeface="Arial"/>
                  <a:ea typeface="Arial"/>
                  <a:cs typeface="Arial"/>
                  <a:sym typeface="Arial"/>
                </a:rPr>
                <a:t>SecondPart</a:t>
              </a:r>
              <a:endParaRPr/>
            </a:p>
          </p:txBody>
        </p:sp>
      </p:grpSp>
      <p:sp>
        <p:nvSpPr>
          <p:cNvPr id="1912" name="Google Shape;1912;p92"/>
          <p:cNvSpPr/>
          <p:nvPr/>
        </p:nvSpPr>
        <p:spPr>
          <a:xfrm rot="5400000">
            <a:off x="4338637" y="3359150"/>
            <a:ext cx="442912" cy="5570537"/>
          </a:xfrm>
          <a:prstGeom prst="rightBrace">
            <a:avLst>
              <a:gd fmla="val 8333" name="adj1"/>
              <a:gd fmla="val 50000" name="adj2"/>
            </a:avLst>
          </a:prstGeom>
          <a:noFill/>
          <a:ln cap="flat" cmpd="sng" w="57150">
            <a:solidFill>
              <a:schemeClr val="accent1"/>
            </a:solidFill>
            <a:prstDash val="solid"/>
            <a:miter lim="800000"/>
            <a:headEnd len="sm" w="sm" type="none"/>
            <a:tailEnd len="sm" w="sm" type="none"/>
          </a:ln>
        </p:spPr>
        <p:txBody>
          <a:bodyPr anchorCtr="0" anchor="ctr" bIns="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913" name="Google Shape;1913;p92"/>
          <p:cNvSpPr txBox="1"/>
          <p:nvPr/>
        </p:nvSpPr>
        <p:spPr>
          <a:xfrm>
            <a:off x="4252912" y="6203950"/>
            <a:ext cx="2438400" cy="457200"/>
          </a:xfrm>
          <a:prstGeom prst="rect">
            <a:avLst/>
          </a:prstGeom>
          <a:noFill/>
          <a:ln>
            <a:noFill/>
          </a:ln>
        </p:spPr>
        <p:txBody>
          <a:bodyPr anchorCtr="0" anchor="t" bIns="46025" lIns="92075" spcFirstLastPara="1" rIns="92075" wrap="square" tIns="46025">
            <a:spAutoFit/>
          </a:bodyPr>
          <a:lstStyle/>
          <a:p>
            <a:pPr indent="0" lvl="0" marL="0" marR="0" rtl="0" algn="ctr">
              <a:lnSpc>
                <a:spcPct val="100000"/>
              </a:lnSpc>
              <a:spcBef>
                <a:spcPts val="0"/>
              </a:spcBef>
              <a:spcAft>
                <a:spcPts val="0"/>
              </a:spcAft>
              <a:buClr>
                <a:srgbClr val="0000FF"/>
              </a:buClr>
              <a:buSzPts val="2400"/>
              <a:buFont typeface="Courier New"/>
              <a:buNone/>
            </a:pPr>
            <a:r>
              <a:rPr b="0" i="0" lang="en-US" sz="2400" u="none">
                <a:solidFill>
                  <a:srgbClr val="0000FF"/>
                </a:solidFill>
                <a:latin typeface="Courier New"/>
                <a:ea typeface="Courier New"/>
                <a:cs typeface="Courier New"/>
                <a:sym typeface="Courier New"/>
              </a:rPr>
              <a:t>Sorted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7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7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8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8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1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1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8" name="Shape 1918"/>
        <p:cNvGrpSpPr/>
        <p:nvPr/>
      </p:nvGrpSpPr>
      <p:grpSpPr>
        <a:xfrm>
          <a:off x="0" y="0"/>
          <a:ext cx="0" cy="0"/>
          <a:chOff x="0" y="0"/>
          <a:chExt cx="0" cy="0"/>
        </a:xfrm>
      </p:grpSpPr>
      <p:sp>
        <p:nvSpPr>
          <p:cNvPr id="1919" name="Google Shape;1919;p93"/>
          <p:cNvSpPr txBox="1"/>
          <p:nvPr>
            <p:ph type="title"/>
          </p:nvPr>
        </p:nvSpPr>
        <p:spPr>
          <a:xfrm>
            <a:off x="685800" y="152400"/>
            <a:ext cx="7772400" cy="1143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Partition</a:t>
            </a:r>
            <a:endParaRPr/>
          </a:p>
        </p:txBody>
      </p:sp>
      <p:grpSp>
        <p:nvGrpSpPr>
          <p:cNvPr id="1920" name="Google Shape;1920;p93"/>
          <p:cNvGrpSpPr/>
          <p:nvPr/>
        </p:nvGrpSpPr>
        <p:grpSpPr>
          <a:xfrm>
            <a:off x="892175" y="1262062"/>
            <a:ext cx="6616700" cy="685800"/>
            <a:chOff x="800" y="1296"/>
            <a:chExt cx="4168" cy="432"/>
          </a:xfrm>
        </p:grpSpPr>
        <p:sp>
          <p:nvSpPr>
            <p:cNvPr id="1921" name="Google Shape;1921;p93"/>
            <p:cNvSpPr txBox="1"/>
            <p:nvPr/>
          </p:nvSpPr>
          <p:spPr>
            <a:xfrm>
              <a:off x="800" y="1300"/>
              <a:ext cx="4168" cy="424"/>
            </a:xfrm>
            <a:prstGeom prst="rect">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1922" name="Google Shape;1922;p93"/>
            <p:cNvCxnSpPr/>
            <p:nvPr/>
          </p:nvCxnSpPr>
          <p:spPr>
            <a:xfrm>
              <a:off x="1084" y="1296"/>
              <a:ext cx="0" cy="432"/>
            </a:xfrm>
            <a:prstGeom prst="straightConnector1">
              <a:avLst/>
            </a:prstGeom>
            <a:noFill/>
            <a:ln cap="flat" cmpd="sng" w="25400">
              <a:solidFill>
                <a:schemeClr val="dk1"/>
              </a:solidFill>
              <a:prstDash val="solid"/>
              <a:miter lim="800000"/>
              <a:headEnd len="med" w="med" type="none"/>
              <a:tailEnd len="med" w="med" type="none"/>
            </a:ln>
          </p:spPr>
        </p:cxnSp>
        <p:sp>
          <p:nvSpPr>
            <p:cNvPr id="1923" name="Google Shape;1923;p93"/>
            <p:cNvSpPr txBox="1"/>
            <p:nvPr/>
          </p:nvSpPr>
          <p:spPr>
            <a:xfrm>
              <a:off x="800" y="1348"/>
              <a:ext cx="288" cy="365"/>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3200"/>
                <a:buFont typeface="Arial"/>
                <a:buNone/>
              </a:pPr>
              <a:r>
                <a:rPr b="0" i="0" lang="en-US" sz="3200" u="none">
                  <a:solidFill>
                    <a:schemeClr val="dk1"/>
                  </a:solidFill>
                  <a:latin typeface="Arial"/>
                  <a:ea typeface="Arial"/>
                  <a:cs typeface="Arial"/>
                  <a:sym typeface="Arial"/>
                </a:rPr>
                <a:t>p</a:t>
              </a:r>
              <a:endParaRPr/>
            </a:p>
          </p:txBody>
        </p:sp>
      </p:grpSp>
      <p:grpSp>
        <p:nvGrpSpPr>
          <p:cNvPr id="1924" name="Google Shape;1924;p93"/>
          <p:cNvGrpSpPr/>
          <p:nvPr/>
        </p:nvGrpSpPr>
        <p:grpSpPr>
          <a:xfrm>
            <a:off x="739775" y="5013325"/>
            <a:ext cx="6623050" cy="687387"/>
            <a:chOff x="877" y="2797"/>
            <a:chExt cx="4172" cy="433"/>
          </a:xfrm>
        </p:grpSpPr>
        <p:sp>
          <p:nvSpPr>
            <p:cNvPr id="1925" name="Google Shape;1925;p93"/>
            <p:cNvSpPr txBox="1"/>
            <p:nvPr/>
          </p:nvSpPr>
          <p:spPr>
            <a:xfrm>
              <a:off x="3527" y="2797"/>
              <a:ext cx="1522" cy="432"/>
            </a:xfrm>
            <a:prstGeom prst="rect">
              <a:avLst/>
            </a:prstGeom>
            <a:solidFill>
              <a:srgbClr val="FF0000"/>
            </a:solidFill>
            <a:ln cap="flat" cmpd="sng" w="12700">
              <a:solidFill>
                <a:schemeClr val="lt1"/>
              </a:solidFill>
              <a:prstDash val="solid"/>
              <a:miter lim="800000"/>
              <a:headEnd len="sm" w="sm" type="none"/>
              <a:tailEnd len="sm" w="sm" type="none"/>
            </a:ln>
          </p:spPr>
          <p:txBody>
            <a:bodyPr anchorCtr="0" anchor="ctr" bIns="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926" name="Google Shape;1926;p93"/>
            <p:cNvSpPr txBox="1"/>
            <p:nvPr/>
          </p:nvSpPr>
          <p:spPr>
            <a:xfrm>
              <a:off x="1156" y="2798"/>
              <a:ext cx="2418" cy="432"/>
            </a:xfrm>
            <a:prstGeom prst="rect">
              <a:avLst/>
            </a:prstGeom>
            <a:solidFill>
              <a:srgbClr val="009900"/>
            </a:solidFill>
            <a:ln cap="flat" cmpd="sng" w="25400">
              <a:solidFill>
                <a:schemeClr val="dk1"/>
              </a:solidFill>
              <a:prstDash val="solid"/>
              <a:miter lim="800000"/>
              <a:headEnd len="sm" w="sm" type="none"/>
              <a:tailEnd len="sm" w="sm" type="none"/>
            </a:ln>
          </p:spPr>
          <p:txBody>
            <a:bodyPr anchorCtr="0" anchor="ctr" bIns="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927" name="Google Shape;1927;p93"/>
            <p:cNvSpPr txBox="1"/>
            <p:nvPr/>
          </p:nvSpPr>
          <p:spPr>
            <a:xfrm>
              <a:off x="877" y="2797"/>
              <a:ext cx="4168" cy="432"/>
            </a:xfrm>
            <a:prstGeom prst="rect">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928" name="Google Shape;1928;p93"/>
            <p:cNvSpPr txBox="1"/>
            <p:nvPr/>
          </p:nvSpPr>
          <p:spPr>
            <a:xfrm>
              <a:off x="922" y="2841"/>
              <a:ext cx="288" cy="365"/>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3200"/>
                <a:buFont typeface="Arial"/>
                <a:buNone/>
              </a:pPr>
              <a:r>
                <a:rPr b="0" i="0" lang="en-US" sz="3200" u="none">
                  <a:solidFill>
                    <a:schemeClr val="dk1"/>
                  </a:solidFill>
                  <a:latin typeface="Arial"/>
                  <a:ea typeface="Arial"/>
                  <a:cs typeface="Arial"/>
                  <a:sym typeface="Arial"/>
                </a:rPr>
                <a:t>p</a:t>
              </a:r>
              <a:endParaRPr/>
            </a:p>
          </p:txBody>
        </p:sp>
        <p:sp>
          <p:nvSpPr>
            <p:cNvPr id="1929" name="Google Shape;1929;p93"/>
            <p:cNvSpPr txBox="1"/>
            <p:nvPr/>
          </p:nvSpPr>
          <p:spPr>
            <a:xfrm>
              <a:off x="1877" y="2836"/>
              <a:ext cx="767" cy="365"/>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3200"/>
                <a:buFont typeface="Arial"/>
                <a:buNone/>
              </a:pPr>
              <a:r>
                <a:rPr b="0" i="0" lang="en-US" sz="3200" u="none">
                  <a:solidFill>
                    <a:schemeClr val="dk1"/>
                  </a:solidFill>
                  <a:latin typeface="Arial"/>
                  <a:ea typeface="Arial"/>
                  <a:cs typeface="Arial"/>
                  <a:sym typeface="Arial"/>
                </a:rPr>
                <a:t>x &lt; p</a:t>
              </a:r>
              <a:endParaRPr/>
            </a:p>
          </p:txBody>
        </p:sp>
        <p:sp>
          <p:nvSpPr>
            <p:cNvPr id="1930" name="Google Shape;1930;p93"/>
            <p:cNvSpPr txBox="1"/>
            <p:nvPr/>
          </p:nvSpPr>
          <p:spPr>
            <a:xfrm>
              <a:off x="3823" y="2836"/>
              <a:ext cx="915" cy="365"/>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3200"/>
                <a:buFont typeface="Arial"/>
                <a:buNone/>
              </a:pPr>
              <a:r>
                <a:rPr b="0" i="0" lang="en-US" sz="3200" u="none">
                  <a:solidFill>
                    <a:schemeClr val="dk1"/>
                  </a:solidFill>
                  <a:latin typeface="Arial"/>
                  <a:ea typeface="Arial"/>
                  <a:cs typeface="Arial"/>
                  <a:sym typeface="Arial"/>
                </a:rPr>
                <a:t>p ≤ x</a:t>
              </a:r>
              <a:endParaRPr/>
            </a:p>
          </p:txBody>
        </p:sp>
      </p:grpSp>
      <p:grpSp>
        <p:nvGrpSpPr>
          <p:cNvPr id="1931" name="Google Shape;1931;p93"/>
          <p:cNvGrpSpPr/>
          <p:nvPr/>
        </p:nvGrpSpPr>
        <p:grpSpPr>
          <a:xfrm>
            <a:off x="877887" y="2982912"/>
            <a:ext cx="6629400" cy="698500"/>
            <a:chOff x="864" y="2156"/>
            <a:chExt cx="4176" cy="440"/>
          </a:xfrm>
        </p:grpSpPr>
        <p:sp>
          <p:nvSpPr>
            <p:cNvPr id="1932" name="Google Shape;1932;p93"/>
            <p:cNvSpPr txBox="1"/>
            <p:nvPr/>
          </p:nvSpPr>
          <p:spPr>
            <a:xfrm>
              <a:off x="2452" y="2160"/>
              <a:ext cx="1584" cy="432"/>
            </a:xfrm>
            <a:prstGeom prst="rect">
              <a:avLst/>
            </a:prstGeom>
            <a:solidFill>
              <a:srgbClr val="FF0000"/>
            </a:solidFill>
            <a:ln cap="flat" cmpd="sng" w="12700">
              <a:solidFill>
                <a:schemeClr val="dk1"/>
              </a:solidFill>
              <a:prstDash val="solid"/>
              <a:miter lim="800000"/>
              <a:headEnd len="sm" w="sm" type="none"/>
              <a:tailEnd len="sm" w="sm" type="none"/>
            </a:ln>
          </p:spPr>
          <p:txBody>
            <a:bodyPr anchorCtr="0" anchor="ctr" bIns="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933" name="Google Shape;1933;p93"/>
            <p:cNvSpPr txBox="1"/>
            <p:nvPr/>
          </p:nvSpPr>
          <p:spPr>
            <a:xfrm>
              <a:off x="864" y="2160"/>
              <a:ext cx="4168" cy="432"/>
            </a:xfrm>
            <a:prstGeom prst="rect">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1934" name="Google Shape;1934;p93"/>
            <p:cNvCxnSpPr/>
            <p:nvPr/>
          </p:nvCxnSpPr>
          <p:spPr>
            <a:xfrm>
              <a:off x="1148" y="2156"/>
              <a:ext cx="0" cy="436"/>
            </a:xfrm>
            <a:prstGeom prst="straightConnector1">
              <a:avLst/>
            </a:prstGeom>
            <a:noFill/>
            <a:ln cap="flat" cmpd="sng" w="25400">
              <a:solidFill>
                <a:schemeClr val="dk1"/>
              </a:solidFill>
              <a:prstDash val="solid"/>
              <a:miter lim="800000"/>
              <a:headEnd len="med" w="med" type="none"/>
              <a:tailEnd len="med" w="med" type="none"/>
            </a:ln>
          </p:spPr>
        </p:cxnSp>
        <p:cxnSp>
          <p:nvCxnSpPr>
            <p:cNvPr id="1935" name="Google Shape;1935;p93"/>
            <p:cNvCxnSpPr/>
            <p:nvPr/>
          </p:nvCxnSpPr>
          <p:spPr>
            <a:xfrm>
              <a:off x="2448" y="2160"/>
              <a:ext cx="0" cy="436"/>
            </a:xfrm>
            <a:prstGeom prst="straightConnector1">
              <a:avLst/>
            </a:prstGeom>
            <a:noFill/>
            <a:ln cap="flat" cmpd="sng" w="12700">
              <a:solidFill>
                <a:schemeClr val="lt1"/>
              </a:solidFill>
              <a:prstDash val="solid"/>
              <a:miter lim="800000"/>
              <a:headEnd len="med" w="med" type="none"/>
              <a:tailEnd len="med" w="med" type="none"/>
            </a:ln>
          </p:spPr>
        </p:cxnSp>
        <p:sp>
          <p:nvSpPr>
            <p:cNvPr id="1936" name="Google Shape;1936;p93"/>
            <p:cNvSpPr txBox="1"/>
            <p:nvPr/>
          </p:nvSpPr>
          <p:spPr>
            <a:xfrm>
              <a:off x="909" y="2204"/>
              <a:ext cx="288" cy="365"/>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3200"/>
                <a:buFont typeface="Arial"/>
                <a:buNone/>
              </a:pPr>
              <a:r>
                <a:rPr b="0" i="0" lang="en-US" sz="3200" u="none">
                  <a:solidFill>
                    <a:schemeClr val="dk1"/>
                  </a:solidFill>
                  <a:latin typeface="Arial"/>
                  <a:ea typeface="Arial"/>
                  <a:cs typeface="Arial"/>
                  <a:sym typeface="Arial"/>
                </a:rPr>
                <a:t>p</a:t>
              </a:r>
              <a:endParaRPr/>
            </a:p>
          </p:txBody>
        </p:sp>
        <p:cxnSp>
          <p:nvCxnSpPr>
            <p:cNvPr id="1937" name="Google Shape;1937;p93"/>
            <p:cNvCxnSpPr/>
            <p:nvPr/>
          </p:nvCxnSpPr>
          <p:spPr>
            <a:xfrm>
              <a:off x="4032" y="2160"/>
              <a:ext cx="0" cy="436"/>
            </a:xfrm>
            <a:prstGeom prst="straightConnector1">
              <a:avLst/>
            </a:prstGeom>
            <a:noFill/>
            <a:ln cap="flat" cmpd="sng" w="12700">
              <a:solidFill>
                <a:schemeClr val="lt1"/>
              </a:solidFill>
              <a:prstDash val="solid"/>
              <a:miter lim="800000"/>
              <a:headEnd len="med" w="med" type="none"/>
              <a:tailEnd len="med" w="med" type="none"/>
            </a:ln>
          </p:spPr>
        </p:cxnSp>
        <p:sp>
          <p:nvSpPr>
            <p:cNvPr id="1938" name="Google Shape;1938;p93"/>
            <p:cNvSpPr txBox="1"/>
            <p:nvPr/>
          </p:nvSpPr>
          <p:spPr>
            <a:xfrm>
              <a:off x="2833" y="2208"/>
              <a:ext cx="915" cy="365"/>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3200"/>
                <a:buFont typeface="Arial"/>
                <a:buNone/>
              </a:pPr>
              <a:r>
                <a:rPr b="0" i="0" lang="en-US" sz="3200" u="none">
                  <a:solidFill>
                    <a:schemeClr val="dk1"/>
                  </a:solidFill>
                  <a:latin typeface="Arial"/>
                  <a:ea typeface="Arial"/>
                  <a:cs typeface="Arial"/>
                  <a:sym typeface="Arial"/>
                </a:rPr>
                <a:t>p ≤ x</a:t>
              </a:r>
              <a:endParaRPr/>
            </a:p>
          </p:txBody>
        </p:sp>
        <p:sp>
          <p:nvSpPr>
            <p:cNvPr id="1939" name="Google Shape;1939;p93"/>
            <p:cNvSpPr txBox="1"/>
            <p:nvPr/>
          </p:nvSpPr>
          <p:spPr>
            <a:xfrm>
              <a:off x="4032" y="2160"/>
              <a:ext cx="1008" cy="432"/>
            </a:xfrm>
            <a:prstGeom prst="rect">
              <a:avLst/>
            </a:prstGeom>
            <a:solidFill>
              <a:schemeClr val="lt2"/>
            </a:solidFill>
            <a:ln cap="flat" cmpd="sng" w="25400">
              <a:solidFill>
                <a:schemeClr val="dk1"/>
              </a:solidFill>
              <a:prstDash val="solid"/>
              <a:miter lim="800000"/>
              <a:headEnd len="sm" w="sm" type="none"/>
              <a:tailEnd len="sm" w="sm" type="none"/>
            </a:ln>
          </p:spPr>
          <p:txBody>
            <a:bodyPr anchorCtr="0" anchor="ctr" bIns="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940" name="Google Shape;1940;p93"/>
            <p:cNvSpPr txBox="1"/>
            <p:nvPr/>
          </p:nvSpPr>
          <p:spPr>
            <a:xfrm>
              <a:off x="1152" y="2161"/>
              <a:ext cx="1296" cy="432"/>
            </a:xfrm>
            <a:prstGeom prst="rect">
              <a:avLst/>
            </a:prstGeom>
            <a:solidFill>
              <a:srgbClr val="009900"/>
            </a:solidFill>
            <a:ln cap="flat" cmpd="sng" w="25400">
              <a:solidFill>
                <a:schemeClr val="dk1"/>
              </a:solidFill>
              <a:prstDash val="solid"/>
              <a:miter lim="800000"/>
              <a:headEnd len="sm" w="sm" type="none"/>
              <a:tailEnd len="sm" w="sm" type="none"/>
            </a:ln>
          </p:spPr>
          <p:txBody>
            <a:bodyPr anchorCtr="0" anchor="ctr" bIns="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941" name="Google Shape;1941;p93"/>
            <p:cNvSpPr txBox="1"/>
            <p:nvPr/>
          </p:nvSpPr>
          <p:spPr>
            <a:xfrm>
              <a:off x="1449" y="2180"/>
              <a:ext cx="767" cy="365"/>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3200"/>
                <a:buFont typeface="Arial"/>
                <a:buNone/>
              </a:pPr>
              <a:r>
                <a:rPr b="0" i="0" lang="en-US" sz="3200" u="none">
                  <a:solidFill>
                    <a:schemeClr val="dk1"/>
                  </a:solidFill>
                  <a:latin typeface="Arial"/>
                  <a:ea typeface="Arial"/>
                  <a:cs typeface="Arial"/>
                  <a:sym typeface="Arial"/>
                </a:rPr>
                <a:t>x &lt; p</a:t>
              </a:r>
              <a:endParaRPr/>
            </a:p>
          </p:txBody>
        </p:sp>
      </p:grpSp>
      <p:sp>
        <p:nvSpPr>
          <p:cNvPr id="1942" name="Google Shape;1942;p93"/>
          <p:cNvSpPr txBox="1"/>
          <p:nvPr/>
        </p:nvSpPr>
        <p:spPr>
          <a:xfrm>
            <a:off x="4575175" y="5013325"/>
            <a:ext cx="434975" cy="681037"/>
          </a:xfrm>
          <a:prstGeom prst="rect">
            <a:avLst/>
          </a:prstGeom>
          <a:solidFill>
            <a:srgbClr val="009900"/>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943" name="Google Shape;1943;p93"/>
          <p:cNvSpPr/>
          <p:nvPr/>
        </p:nvSpPr>
        <p:spPr>
          <a:xfrm flipH="1" rot="10800000">
            <a:off x="5967412" y="3738562"/>
            <a:ext cx="295275" cy="596900"/>
          </a:xfrm>
          <a:prstGeom prst="downArrow">
            <a:avLst>
              <a:gd fmla="val 10799" name="adj1"/>
              <a:gd fmla="val 50000" name="adj2"/>
            </a:avLst>
          </a:prstGeom>
          <a:solidFill>
            <a:schemeClr val="l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944" name="Google Shape;1944;p93"/>
          <p:cNvSpPr/>
          <p:nvPr/>
        </p:nvSpPr>
        <p:spPr>
          <a:xfrm>
            <a:off x="3036887" y="2308225"/>
            <a:ext cx="368300" cy="611187"/>
          </a:xfrm>
          <a:prstGeom prst="downArrow">
            <a:avLst>
              <a:gd fmla="val 10799" name="adj1"/>
              <a:gd fmla="val 50000" name="adj2"/>
            </a:avLst>
          </a:prstGeom>
          <a:solidFill>
            <a:srgbClr val="00990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945" name="Google Shape;1945;p93"/>
          <p:cNvSpPr txBox="1"/>
          <p:nvPr/>
        </p:nvSpPr>
        <p:spPr>
          <a:xfrm>
            <a:off x="211137" y="1339850"/>
            <a:ext cx="627062" cy="519112"/>
          </a:xfrm>
          <a:prstGeom prst="rect">
            <a:avLst/>
          </a:prstGeom>
          <a:noFill/>
          <a:ln>
            <a:noFill/>
          </a:ln>
        </p:spPr>
        <p:txBody>
          <a:bodyPr anchorCtr="0" anchor="t" bIns="46025" lIns="92075" spcFirstLastPara="1" rIns="92075" wrap="square" tIns="46025">
            <a:spAutoFit/>
          </a:bodyPr>
          <a:lstStyle/>
          <a:p>
            <a:pPr indent="0" lvl="0" marL="0" marR="0" rtl="0" algn="r">
              <a:lnSpc>
                <a:spcPct val="100000"/>
              </a:lnSpc>
              <a:spcBef>
                <a:spcPts val="0"/>
              </a:spcBef>
              <a:spcAft>
                <a:spcPts val="0"/>
              </a:spcAft>
              <a:buClr>
                <a:schemeClr val="dk1"/>
              </a:buClr>
              <a:buSzPts val="2800"/>
              <a:buFont typeface="Courier New"/>
              <a:buNone/>
            </a:pPr>
            <a:r>
              <a:rPr b="0" i="0" lang="en-US" sz="2800" u="none">
                <a:solidFill>
                  <a:schemeClr val="dk1"/>
                </a:solidFill>
                <a:latin typeface="Courier New"/>
                <a:ea typeface="Courier New"/>
                <a:cs typeface="Courier New"/>
                <a:sym typeface="Courier New"/>
              </a:rPr>
              <a:t>A:</a:t>
            </a:r>
            <a:endParaRPr/>
          </a:p>
        </p:txBody>
      </p:sp>
      <p:sp>
        <p:nvSpPr>
          <p:cNvPr id="1946" name="Google Shape;1946;p93"/>
          <p:cNvSpPr txBox="1"/>
          <p:nvPr/>
        </p:nvSpPr>
        <p:spPr>
          <a:xfrm>
            <a:off x="233362" y="3114675"/>
            <a:ext cx="627062" cy="519112"/>
          </a:xfrm>
          <a:prstGeom prst="rect">
            <a:avLst/>
          </a:prstGeom>
          <a:noFill/>
          <a:ln>
            <a:noFill/>
          </a:ln>
        </p:spPr>
        <p:txBody>
          <a:bodyPr anchorCtr="0" anchor="t" bIns="46025" lIns="92075" spcFirstLastPara="1" rIns="92075" wrap="square" tIns="46025">
            <a:spAutoFit/>
          </a:bodyPr>
          <a:lstStyle/>
          <a:p>
            <a:pPr indent="0" lvl="0" marL="0" marR="0" rtl="0" algn="r">
              <a:lnSpc>
                <a:spcPct val="100000"/>
              </a:lnSpc>
              <a:spcBef>
                <a:spcPts val="0"/>
              </a:spcBef>
              <a:spcAft>
                <a:spcPts val="0"/>
              </a:spcAft>
              <a:buClr>
                <a:schemeClr val="dk1"/>
              </a:buClr>
              <a:buSzPts val="2800"/>
              <a:buFont typeface="Courier New"/>
              <a:buNone/>
            </a:pPr>
            <a:r>
              <a:rPr b="0" i="0" lang="en-US" sz="2800" u="none">
                <a:solidFill>
                  <a:schemeClr val="dk1"/>
                </a:solidFill>
                <a:latin typeface="Courier New"/>
                <a:ea typeface="Courier New"/>
                <a:cs typeface="Courier New"/>
                <a:sym typeface="Courier New"/>
              </a:rPr>
              <a:t>A:</a:t>
            </a:r>
            <a:endParaRPr/>
          </a:p>
        </p:txBody>
      </p:sp>
      <p:sp>
        <p:nvSpPr>
          <p:cNvPr id="1947" name="Google Shape;1947;p93"/>
          <p:cNvSpPr txBox="1"/>
          <p:nvPr/>
        </p:nvSpPr>
        <p:spPr>
          <a:xfrm>
            <a:off x="247650" y="4775200"/>
            <a:ext cx="627062" cy="519112"/>
          </a:xfrm>
          <a:prstGeom prst="rect">
            <a:avLst/>
          </a:prstGeom>
          <a:noFill/>
          <a:ln>
            <a:noFill/>
          </a:ln>
        </p:spPr>
        <p:txBody>
          <a:bodyPr anchorCtr="0" anchor="t" bIns="46025" lIns="92075" spcFirstLastPara="1" rIns="92075" wrap="square" tIns="46025">
            <a:spAutoFit/>
          </a:bodyPr>
          <a:lstStyle/>
          <a:p>
            <a:pPr indent="0" lvl="0" marL="0" marR="0" rtl="0" algn="r">
              <a:lnSpc>
                <a:spcPct val="100000"/>
              </a:lnSpc>
              <a:spcBef>
                <a:spcPts val="0"/>
              </a:spcBef>
              <a:spcAft>
                <a:spcPts val="0"/>
              </a:spcAft>
              <a:buClr>
                <a:schemeClr val="dk1"/>
              </a:buClr>
              <a:buSzPts val="2800"/>
              <a:buFont typeface="Courier New"/>
              <a:buNone/>
            </a:pPr>
            <a:r>
              <a:rPr b="0" i="0" lang="en-US" sz="2800" u="none">
                <a:solidFill>
                  <a:schemeClr val="dk1"/>
                </a:solidFill>
                <a:latin typeface="Courier New"/>
                <a:ea typeface="Courier New"/>
                <a:cs typeface="Courier New"/>
                <a:sym typeface="Courier New"/>
              </a:rPr>
              <a:t>A:</a:t>
            </a:r>
            <a:endParaRPr/>
          </a:p>
        </p:txBody>
      </p:sp>
      <p:sp>
        <p:nvSpPr>
          <p:cNvPr id="1948" name="Google Shape;1948;p93"/>
          <p:cNvSpPr txBox="1"/>
          <p:nvPr/>
        </p:nvSpPr>
        <p:spPr>
          <a:xfrm>
            <a:off x="5916612" y="2990850"/>
            <a:ext cx="434975" cy="681037"/>
          </a:xfrm>
          <a:prstGeom prst="rect">
            <a:avLst/>
          </a:prstGeom>
          <a:solidFill>
            <a:srgbClr val="FF0000"/>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949" name="Google Shape;1949;p93"/>
          <p:cNvSpPr txBox="1"/>
          <p:nvPr/>
        </p:nvSpPr>
        <p:spPr>
          <a:xfrm>
            <a:off x="6351587" y="2990850"/>
            <a:ext cx="434975" cy="681037"/>
          </a:xfrm>
          <a:prstGeom prst="rect">
            <a:avLst/>
          </a:prstGeom>
          <a:solidFill>
            <a:srgbClr val="009900"/>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950" name="Google Shape;1950;p93"/>
          <p:cNvSpPr txBox="1"/>
          <p:nvPr/>
        </p:nvSpPr>
        <p:spPr>
          <a:xfrm>
            <a:off x="3398837" y="2997200"/>
            <a:ext cx="434975" cy="681037"/>
          </a:xfrm>
          <a:prstGeom prst="rect">
            <a:avLst/>
          </a:prstGeom>
          <a:solidFill>
            <a:srgbClr val="FF0000"/>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951" name="Google Shape;1951;p93"/>
          <p:cNvSpPr txBox="1"/>
          <p:nvPr/>
        </p:nvSpPr>
        <p:spPr>
          <a:xfrm>
            <a:off x="6343650" y="2984500"/>
            <a:ext cx="434975" cy="681037"/>
          </a:xfrm>
          <a:prstGeom prst="rect">
            <a:avLst/>
          </a:prstGeom>
          <a:solidFill>
            <a:srgbClr val="FF0000"/>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952" name="Google Shape;1952;p93"/>
          <p:cNvSpPr txBox="1"/>
          <p:nvPr/>
        </p:nvSpPr>
        <p:spPr>
          <a:xfrm>
            <a:off x="3390900" y="2990850"/>
            <a:ext cx="434975" cy="681037"/>
          </a:xfrm>
          <a:prstGeom prst="rect">
            <a:avLst/>
          </a:prstGeom>
          <a:solidFill>
            <a:srgbClr val="009900"/>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953" name="Google Shape;1953;p93"/>
          <p:cNvSpPr txBox="1"/>
          <p:nvPr/>
        </p:nvSpPr>
        <p:spPr>
          <a:xfrm>
            <a:off x="4583112" y="5014912"/>
            <a:ext cx="434975" cy="681037"/>
          </a:xfrm>
          <a:prstGeom prst="rect">
            <a:avLst/>
          </a:prstGeom>
          <a:solidFill>
            <a:schemeClr val="lt1"/>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Arial"/>
              <a:buNone/>
            </a:pPr>
            <a:r>
              <a:rPr b="0" i="0" lang="en-US" sz="3200" u="none">
                <a:solidFill>
                  <a:schemeClr val="dk1"/>
                </a:solidFill>
                <a:latin typeface="Arial"/>
                <a:ea typeface="Arial"/>
                <a:cs typeface="Arial"/>
                <a:sym typeface="Arial"/>
              </a:rPr>
              <a:t>p</a:t>
            </a:r>
            <a:endParaRPr/>
          </a:p>
        </p:txBody>
      </p:sp>
      <p:sp>
        <p:nvSpPr>
          <p:cNvPr id="1954" name="Google Shape;1954;p93"/>
          <p:cNvSpPr txBox="1"/>
          <p:nvPr/>
        </p:nvSpPr>
        <p:spPr>
          <a:xfrm>
            <a:off x="738187" y="5014912"/>
            <a:ext cx="434975" cy="681037"/>
          </a:xfrm>
          <a:prstGeom prst="rect">
            <a:avLst/>
          </a:prstGeom>
          <a:solidFill>
            <a:srgbClr val="009900"/>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955" name="Google Shape;1955;p93"/>
          <p:cNvSpPr/>
          <p:nvPr/>
        </p:nvSpPr>
        <p:spPr>
          <a:xfrm>
            <a:off x="4625975" y="4327525"/>
            <a:ext cx="368300" cy="611187"/>
          </a:xfrm>
          <a:prstGeom prst="downArrow">
            <a:avLst>
              <a:gd fmla="val 10799" name="adj1"/>
              <a:gd fmla="val 50000" name="adj2"/>
            </a:avLst>
          </a:prstGeom>
          <a:solidFill>
            <a:srgbClr val="00990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956" name="Google Shape;1956;p93"/>
          <p:cNvSpPr/>
          <p:nvPr/>
        </p:nvSpPr>
        <p:spPr>
          <a:xfrm flipH="1" rot="10800000">
            <a:off x="7353300" y="5707062"/>
            <a:ext cx="295275" cy="596900"/>
          </a:xfrm>
          <a:prstGeom prst="downArrow">
            <a:avLst>
              <a:gd fmla="val 10799" name="adj1"/>
              <a:gd fmla="val 50000" name="adj2"/>
            </a:avLst>
          </a:prstGeom>
          <a:solidFill>
            <a:schemeClr val="l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957" name="Google Shape;1957;p93"/>
          <p:cNvSpPr/>
          <p:nvPr/>
        </p:nvSpPr>
        <p:spPr>
          <a:xfrm flipH="1" rot="10800000">
            <a:off x="6453187" y="3717925"/>
            <a:ext cx="295275" cy="596900"/>
          </a:xfrm>
          <a:prstGeom prst="downArrow">
            <a:avLst>
              <a:gd fmla="val 10799" name="adj1"/>
              <a:gd fmla="val 50000" name="adj2"/>
            </a:avLst>
          </a:prstGeom>
          <a:solidFill>
            <a:schemeClr val="l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958" name="Google Shape;1958;p93"/>
          <p:cNvSpPr/>
          <p:nvPr/>
        </p:nvSpPr>
        <p:spPr>
          <a:xfrm>
            <a:off x="3451225" y="2300287"/>
            <a:ext cx="368300" cy="611187"/>
          </a:xfrm>
          <a:prstGeom prst="downArrow">
            <a:avLst>
              <a:gd fmla="val 10799" name="adj1"/>
              <a:gd fmla="val 50000" name="adj2"/>
            </a:avLst>
          </a:prstGeom>
          <a:solidFill>
            <a:srgbClr val="00990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959" name="Google Shape;1959;p93"/>
          <p:cNvSpPr/>
          <p:nvPr/>
        </p:nvSpPr>
        <p:spPr>
          <a:xfrm flipH="1" rot="10800000">
            <a:off x="6837362" y="3725862"/>
            <a:ext cx="295275" cy="596900"/>
          </a:xfrm>
          <a:prstGeom prst="downArrow">
            <a:avLst>
              <a:gd fmla="val 10799" name="adj1"/>
              <a:gd fmla="val 50000" name="adj2"/>
            </a:avLst>
          </a:prstGeom>
          <a:solidFill>
            <a:schemeClr val="l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960" name="Google Shape;1960;p93"/>
          <p:cNvSpPr/>
          <p:nvPr/>
        </p:nvSpPr>
        <p:spPr>
          <a:xfrm flipH="1" rot="10800000">
            <a:off x="1381125" y="1984375"/>
            <a:ext cx="295275" cy="596900"/>
          </a:xfrm>
          <a:prstGeom prst="downArrow">
            <a:avLst>
              <a:gd fmla="val 10799" name="adj1"/>
              <a:gd fmla="val 50000" name="adj2"/>
            </a:avLst>
          </a:prstGeom>
          <a:solidFill>
            <a:schemeClr val="l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6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4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4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4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4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1943"/>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195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4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5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1"/>
                                        </p:tgtEl>
                                        <p:attrNameLst>
                                          <p:attrName>style.visibility</p:attrName>
                                        </p:attrNameLst>
                                      </p:cBhvr>
                                      <p:to>
                                        <p:strVal val="visible"/>
                                      </p:to>
                                    </p:set>
                                    <p:animEffect filter="fade" transition="in">
                                      <p:cBhvr>
                                        <p:cTn dur="500"/>
                                        <p:tgtEl>
                                          <p:spTgt spid="1951"/>
                                        </p:tgtEl>
                                      </p:cBhvr>
                                    </p:animEffect>
                                  </p:childTnLst>
                                </p:cTn>
                              </p:par>
                              <p:par>
                                <p:cTn fill="hold" nodeType="withEffect" presetClass="entr" presetID="10" presetSubtype="0">
                                  <p:stCondLst>
                                    <p:cond delay="0"/>
                                  </p:stCondLst>
                                  <p:childTnLst>
                                    <p:set>
                                      <p:cBhvr>
                                        <p:cTn dur="1" fill="hold">
                                          <p:stCondLst>
                                            <p:cond delay="0"/>
                                          </p:stCondLst>
                                        </p:cTn>
                                        <p:tgtEl>
                                          <p:spTgt spid="1952"/>
                                        </p:tgtEl>
                                        <p:attrNameLst>
                                          <p:attrName>style.visibility</p:attrName>
                                        </p:attrNameLst>
                                      </p:cBhvr>
                                      <p:to>
                                        <p:strVal val="visible"/>
                                      </p:to>
                                    </p:set>
                                    <p:animEffect filter="fade" transition="in">
                                      <p:cBhvr>
                                        <p:cTn dur="500"/>
                                        <p:tgtEl>
                                          <p:spTgt spid="1952"/>
                                        </p:tgtEl>
                                      </p:cBhvr>
                                    </p:animEffect>
                                  </p:childTnLst>
                                </p:cTn>
                              </p:par>
                            </p:childTnLst>
                          </p:cTn>
                        </p:par>
                        <p:par>
                          <p:cTn fill="hold">
                            <p:stCondLst>
                              <p:cond delay="500"/>
                            </p:stCondLst>
                            <p:childTnLst>
                              <p:par>
                                <p:cTn fill="hold" nodeType="afterEffect" presetClass="exit" presetID="1" presetSubtype="0">
                                  <p:stCondLst>
                                    <p:cond delay="0"/>
                                  </p:stCondLst>
                                  <p:childTnLst>
                                    <p:set>
                                      <p:cBhvr>
                                        <p:cTn dur="1" fill="hold">
                                          <p:stCondLst>
                                            <p:cond delay="1"/>
                                          </p:stCondLst>
                                        </p:cTn>
                                        <p:tgtEl>
                                          <p:spTgt spid="1944"/>
                                        </p:tgtEl>
                                        <p:attrNameLst>
                                          <p:attrName>style.visibility</p:attrName>
                                        </p:attrNameLst>
                                      </p:cBhvr>
                                      <p:to>
                                        <p:strVal val="hidden"/>
                                      </p:to>
                                    </p:set>
                                  </p:childTnLst>
                                </p:cTn>
                              </p:par>
                            </p:childTnLst>
                          </p:cTn>
                        </p:par>
                        <p:par>
                          <p:cTn fill="hold">
                            <p:stCondLst>
                              <p:cond delay="501"/>
                            </p:stCondLst>
                            <p:childTnLst>
                              <p:par>
                                <p:cTn fill="hold" nodeType="afterEffect" presetClass="entr" presetID="1" presetSubtype="0">
                                  <p:stCondLst>
                                    <p:cond delay="0"/>
                                  </p:stCondLst>
                                  <p:childTnLst>
                                    <p:set>
                                      <p:cBhvr>
                                        <p:cTn dur="1" fill="hold">
                                          <p:stCondLst>
                                            <p:cond delay="0"/>
                                          </p:stCondLst>
                                        </p:cTn>
                                        <p:tgtEl>
                                          <p:spTgt spid="195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1957"/>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195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4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5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5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4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4"/>
                                        </p:tgtEl>
                                        <p:attrNameLst>
                                          <p:attrName>style.visibility</p:attrName>
                                        </p:attrNameLst>
                                      </p:cBhvr>
                                      <p:to>
                                        <p:strVal val="visible"/>
                                      </p:to>
                                    </p:set>
                                    <p:animEffect filter="fade" transition="in">
                                      <p:cBhvr>
                                        <p:cTn dur="500"/>
                                        <p:tgtEl>
                                          <p:spTgt spid="1954"/>
                                        </p:tgtEl>
                                      </p:cBhvr>
                                    </p:animEffect>
                                  </p:childTnLst>
                                </p:cTn>
                              </p:par>
                              <p:par>
                                <p:cTn fill="hold" nodeType="withEffect" presetClass="entr" presetID="10" presetSubtype="0">
                                  <p:stCondLst>
                                    <p:cond delay="0"/>
                                  </p:stCondLst>
                                  <p:childTnLst>
                                    <p:set>
                                      <p:cBhvr>
                                        <p:cTn dur="1" fill="hold">
                                          <p:stCondLst>
                                            <p:cond delay="0"/>
                                          </p:stCondLst>
                                        </p:cTn>
                                        <p:tgtEl>
                                          <p:spTgt spid="1953"/>
                                        </p:tgtEl>
                                        <p:attrNameLst>
                                          <p:attrName>style.visibility</p:attrName>
                                        </p:attrNameLst>
                                      </p:cBhvr>
                                      <p:to>
                                        <p:strVal val="visible"/>
                                      </p:to>
                                    </p:set>
                                    <p:animEffect filter="fade" transition="in">
                                      <p:cBhvr>
                                        <p:cTn dur="500"/>
                                        <p:tgtEl>
                                          <p:spTgt spid="195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5" name="Shape 1965"/>
        <p:cNvGrpSpPr/>
        <p:nvPr/>
      </p:nvGrpSpPr>
      <p:grpSpPr>
        <a:xfrm>
          <a:off x="0" y="0"/>
          <a:ext cx="0" cy="0"/>
          <a:chOff x="0" y="0"/>
          <a:chExt cx="0" cy="0"/>
        </a:xfrm>
      </p:grpSpPr>
      <p:sp>
        <p:nvSpPr>
          <p:cNvPr id="1966" name="Google Shape;1966;p94"/>
          <p:cNvSpPr txBox="1"/>
          <p:nvPr>
            <p:ph type="title"/>
          </p:nvPr>
        </p:nvSpPr>
        <p:spPr>
          <a:xfrm>
            <a:off x="762000" y="0"/>
            <a:ext cx="7772400" cy="1143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Partition Example</a:t>
            </a:r>
            <a:endParaRPr/>
          </a:p>
        </p:txBody>
      </p:sp>
      <p:sp>
        <p:nvSpPr>
          <p:cNvPr id="1967" name="Google Shape;1967;p94"/>
          <p:cNvSpPr txBox="1"/>
          <p:nvPr/>
        </p:nvSpPr>
        <p:spPr>
          <a:xfrm>
            <a:off x="152400" y="2819400"/>
            <a:ext cx="1600200" cy="519112"/>
          </a:xfrm>
          <a:prstGeom prst="rect">
            <a:avLst/>
          </a:prstGeom>
          <a:noFill/>
          <a:ln>
            <a:noFill/>
          </a:ln>
        </p:spPr>
        <p:txBody>
          <a:bodyPr anchorCtr="0" anchor="t" bIns="46025" lIns="92075" spcFirstLastPara="1" rIns="92075" wrap="square" tIns="46025">
            <a:spAutoFit/>
          </a:bodyPr>
          <a:lstStyle/>
          <a:p>
            <a:pPr indent="0" lvl="0" marL="0" marR="0" rtl="0" algn="r">
              <a:lnSpc>
                <a:spcPct val="100000"/>
              </a:lnSpc>
              <a:spcBef>
                <a:spcPts val="0"/>
              </a:spcBef>
              <a:spcAft>
                <a:spcPts val="0"/>
              </a:spcAft>
              <a:buClr>
                <a:schemeClr val="dk1"/>
              </a:buClr>
              <a:buSzPts val="2800"/>
              <a:buFont typeface="Courier New"/>
              <a:buNone/>
            </a:pPr>
            <a:r>
              <a:rPr b="0" i="0" lang="en-US" sz="2800" u="none">
                <a:solidFill>
                  <a:schemeClr val="dk1"/>
                </a:solidFill>
                <a:latin typeface="Courier New"/>
                <a:ea typeface="Courier New"/>
                <a:cs typeface="Courier New"/>
                <a:sym typeface="Courier New"/>
              </a:rPr>
              <a:t>A:</a:t>
            </a:r>
            <a:endParaRPr/>
          </a:p>
        </p:txBody>
      </p:sp>
      <p:sp>
        <p:nvSpPr>
          <p:cNvPr id="1968" name="Google Shape;1968;p94"/>
          <p:cNvSpPr txBox="1"/>
          <p:nvPr/>
        </p:nvSpPr>
        <p:spPr>
          <a:xfrm>
            <a:off x="1752600" y="2895600"/>
            <a:ext cx="609600" cy="436562"/>
          </a:xfrm>
          <a:prstGeom prst="rect">
            <a:avLst/>
          </a:prstGeom>
          <a:solidFill>
            <a:srgbClr val="000066"/>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rgbClr val="FFFF00"/>
              </a:buClr>
              <a:buSzPts val="2400"/>
              <a:buFont typeface="Arial"/>
              <a:buNone/>
            </a:pPr>
            <a:r>
              <a:rPr b="0" i="0" lang="en-US" sz="2400" u="none">
                <a:solidFill>
                  <a:srgbClr val="FFFF00"/>
                </a:solidFill>
                <a:latin typeface="Arial"/>
                <a:ea typeface="Arial"/>
                <a:cs typeface="Arial"/>
                <a:sym typeface="Arial"/>
              </a:rPr>
              <a:t>4</a:t>
            </a:r>
            <a:endParaRPr/>
          </a:p>
        </p:txBody>
      </p:sp>
      <p:sp>
        <p:nvSpPr>
          <p:cNvPr id="1969" name="Google Shape;1969;p94"/>
          <p:cNvSpPr txBox="1"/>
          <p:nvPr/>
        </p:nvSpPr>
        <p:spPr>
          <a:xfrm>
            <a:off x="2362200" y="2895600"/>
            <a:ext cx="609600" cy="436562"/>
          </a:xfrm>
          <a:prstGeom prst="rect">
            <a:avLst/>
          </a:prstGeom>
          <a:no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8</a:t>
            </a:r>
            <a:endParaRPr/>
          </a:p>
        </p:txBody>
      </p:sp>
      <p:sp>
        <p:nvSpPr>
          <p:cNvPr id="1970" name="Google Shape;1970;p94"/>
          <p:cNvSpPr txBox="1"/>
          <p:nvPr/>
        </p:nvSpPr>
        <p:spPr>
          <a:xfrm>
            <a:off x="2971800" y="2895600"/>
            <a:ext cx="609600" cy="436562"/>
          </a:xfrm>
          <a:prstGeom prst="rect">
            <a:avLst/>
          </a:prstGeom>
          <a:no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6</a:t>
            </a:r>
            <a:endParaRPr/>
          </a:p>
        </p:txBody>
      </p:sp>
      <p:sp>
        <p:nvSpPr>
          <p:cNvPr id="1971" name="Google Shape;1971;p94"/>
          <p:cNvSpPr txBox="1"/>
          <p:nvPr/>
        </p:nvSpPr>
        <p:spPr>
          <a:xfrm>
            <a:off x="3581400" y="2895600"/>
            <a:ext cx="609600" cy="436562"/>
          </a:xfrm>
          <a:prstGeom prst="rect">
            <a:avLst/>
          </a:prstGeom>
          <a:no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3</a:t>
            </a:r>
            <a:endParaRPr/>
          </a:p>
        </p:txBody>
      </p:sp>
      <p:sp>
        <p:nvSpPr>
          <p:cNvPr id="1972" name="Google Shape;1972;p94"/>
          <p:cNvSpPr txBox="1"/>
          <p:nvPr/>
        </p:nvSpPr>
        <p:spPr>
          <a:xfrm>
            <a:off x="4191000" y="2895600"/>
            <a:ext cx="609600" cy="436562"/>
          </a:xfrm>
          <a:prstGeom prst="rect">
            <a:avLst/>
          </a:prstGeom>
          <a:no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5</a:t>
            </a:r>
            <a:endParaRPr/>
          </a:p>
        </p:txBody>
      </p:sp>
      <p:sp>
        <p:nvSpPr>
          <p:cNvPr id="1973" name="Google Shape;1973;p94"/>
          <p:cNvSpPr txBox="1"/>
          <p:nvPr/>
        </p:nvSpPr>
        <p:spPr>
          <a:xfrm>
            <a:off x="4800600" y="2895600"/>
            <a:ext cx="609600" cy="436562"/>
          </a:xfrm>
          <a:prstGeom prst="rect">
            <a:avLst/>
          </a:prstGeom>
          <a:no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1</a:t>
            </a:r>
            <a:endParaRPr/>
          </a:p>
        </p:txBody>
      </p:sp>
      <p:sp>
        <p:nvSpPr>
          <p:cNvPr id="1974" name="Google Shape;1974;p94"/>
          <p:cNvSpPr txBox="1"/>
          <p:nvPr/>
        </p:nvSpPr>
        <p:spPr>
          <a:xfrm>
            <a:off x="5410200" y="2895600"/>
            <a:ext cx="609600" cy="436562"/>
          </a:xfrm>
          <a:prstGeom prst="rect">
            <a:avLst/>
          </a:prstGeom>
          <a:no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7</a:t>
            </a:r>
            <a:endParaRPr/>
          </a:p>
        </p:txBody>
      </p:sp>
      <p:sp>
        <p:nvSpPr>
          <p:cNvPr id="1975" name="Google Shape;1975;p94"/>
          <p:cNvSpPr txBox="1"/>
          <p:nvPr/>
        </p:nvSpPr>
        <p:spPr>
          <a:xfrm>
            <a:off x="6019800" y="2895600"/>
            <a:ext cx="609600" cy="436562"/>
          </a:xfrm>
          <a:prstGeom prst="rect">
            <a:avLst/>
          </a:prstGeom>
          <a:no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2</a:t>
            </a:r>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0" name="Shape 1980"/>
        <p:cNvGrpSpPr/>
        <p:nvPr/>
      </p:nvGrpSpPr>
      <p:grpSpPr>
        <a:xfrm>
          <a:off x="0" y="0"/>
          <a:ext cx="0" cy="0"/>
          <a:chOff x="0" y="0"/>
          <a:chExt cx="0" cy="0"/>
        </a:xfrm>
      </p:grpSpPr>
      <p:sp>
        <p:nvSpPr>
          <p:cNvPr id="1981" name="Google Shape;1981;p95"/>
          <p:cNvSpPr txBox="1"/>
          <p:nvPr>
            <p:ph type="title"/>
          </p:nvPr>
        </p:nvSpPr>
        <p:spPr>
          <a:xfrm>
            <a:off x="762000" y="0"/>
            <a:ext cx="7772400" cy="1143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Partition Example</a:t>
            </a:r>
            <a:endParaRPr/>
          </a:p>
        </p:txBody>
      </p:sp>
      <p:sp>
        <p:nvSpPr>
          <p:cNvPr id="1982" name="Google Shape;1982;p95"/>
          <p:cNvSpPr txBox="1"/>
          <p:nvPr/>
        </p:nvSpPr>
        <p:spPr>
          <a:xfrm>
            <a:off x="152400" y="2819400"/>
            <a:ext cx="1600200" cy="519112"/>
          </a:xfrm>
          <a:prstGeom prst="rect">
            <a:avLst/>
          </a:prstGeom>
          <a:noFill/>
          <a:ln>
            <a:noFill/>
          </a:ln>
        </p:spPr>
        <p:txBody>
          <a:bodyPr anchorCtr="0" anchor="t" bIns="46025" lIns="92075" spcFirstLastPara="1" rIns="92075" wrap="square" tIns="46025">
            <a:spAutoFit/>
          </a:bodyPr>
          <a:lstStyle/>
          <a:p>
            <a:pPr indent="0" lvl="0" marL="0" marR="0" rtl="0" algn="r">
              <a:lnSpc>
                <a:spcPct val="100000"/>
              </a:lnSpc>
              <a:spcBef>
                <a:spcPts val="0"/>
              </a:spcBef>
              <a:spcAft>
                <a:spcPts val="0"/>
              </a:spcAft>
              <a:buClr>
                <a:schemeClr val="dk1"/>
              </a:buClr>
              <a:buSzPts val="2800"/>
              <a:buFont typeface="Courier New"/>
              <a:buNone/>
            </a:pPr>
            <a:r>
              <a:rPr b="0" i="0" lang="en-US" sz="2800" u="none">
                <a:solidFill>
                  <a:schemeClr val="dk1"/>
                </a:solidFill>
                <a:latin typeface="Courier New"/>
                <a:ea typeface="Courier New"/>
                <a:cs typeface="Courier New"/>
                <a:sym typeface="Courier New"/>
              </a:rPr>
              <a:t>A:</a:t>
            </a:r>
            <a:endParaRPr/>
          </a:p>
        </p:txBody>
      </p:sp>
      <p:sp>
        <p:nvSpPr>
          <p:cNvPr id="1983" name="Google Shape;1983;p95"/>
          <p:cNvSpPr txBox="1"/>
          <p:nvPr/>
        </p:nvSpPr>
        <p:spPr>
          <a:xfrm>
            <a:off x="1752600" y="2895600"/>
            <a:ext cx="609600" cy="436562"/>
          </a:xfrm>
          <a:prstGeom prst="rect">
            <a:avLst/>
          </a:prstGeom>
          <a:solidFill>
            <a:srgbClr val="000066"/>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rgbClr val="FFFF00"/>
              </a:buClr>
              <a:buSzPts val="2400"/>
              <a:buFont typeface="Arial"/>
              <a:buNone/>
            </a:pPr>
            <a:r>
              <a:rPr b="0" i="0" lang="en-US" sz="2400" u="none">
                <a:solidFill>
                  <a:srgbClr val="FFFF00"/>
                </a:solidFill>
                <a:latin typeface="Arial"/>
                <a:ea typeface="Arial"/>
                <a:cs typeface="Arial"/>
                <a:sym typeface="Arial"/>
              </a:rPr>
              <a:t>4</a:t>
            </a:r>
            <a:endParaRPr/>
          </a:p>
        </p:txBody>
      </p:sp>
      <p:sp>
        <p:nvSpPr>
          <p:cNvPr id="1984" name="Google Shape;1984;p95"/>
          <p:cNvSpPr txBox="1"/>
          <p:nvPr/>
        </p:nvSpPr>
        <p:spPr>
          <a:xfrm>
            <a:off x="2362200" y="2895600"/>
            <a:ext cx="609600" cy="436562"/>
          </a:xfrm>
          <a:prstGeom prst="rect">
            <a:avLst/>
          </a:prstGeom>
          <a:no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8</a:t>
            </a:r>
            <a:endParaRPr/>
          </a:p>
        </p:txBody>
      </p:sp>
      <p:sp>
        <p:nvSpPr>
          <p:cNvPr id="1985" name="Google Shape;1985;p95"/>
          <p:cNvSpPr txBox="1"/>
          <p:nvPr/>
        </p:nvSpPr>
        <p:spPr>
          <a:xfrm>
            <a:off x="2971800" y="2895600"/>
            <a:ext cx="609600" cy="436562"/>
          </a:xfrm>
          <a:prstGeom prst="rect">
            <a:avLst/>
          </a:prstGeom>
          <a:no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6</a:t>
            </a:r>
            <a:endParaRPr/>
          </a:p>
        </p:txBody>
      </p:sp>
      <p:sp>
        <p:nvSpPr>
          <p:cNvPr id="1986" name="Google Shape;1986;p95"/>
          <p:cNvSpPr txBox="1"/>
          <p:nvPr/>
        </p:nvSpPr>
        <p:spPr>
          <a:xfrm>
            <a:off x="3581400" y="2895600"/>
            <a:ext cx="609600" cy="436562"/>
          </a:xfrm>
          <a:prstGeom prst="rect">
            <a:avLst/>
          </a:prstGeom>
          <a:no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3</a:t>
            </a:r>
            <a:endParaRPr/>
          </a:p>
        </p:txBody>
      </p:sp>
      <p:sp>
        <p:nvSpPr>
          <p:cNvPr id="1987" name="Google Shape;1987;p95"/>
          <p:cNvSpPr txBox="1"/>
          <p:nvPr/>
        </p:nvSpPr>
        <p:spPr>
          <a:xfrm>
            <a:off x="4191000" y="2895600"/>
            <a:ext cx="609600" cy="436562"/>
          </a:xfrm>
          <a:prstGeom prst="rect">
            <a:avLst/>
          </a:prstGeom>
          <a:no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5</a:t>
            </a:r>
            <a:endParaRPr/>
          </a:p>
        </p:txBody>
      </p:sp>
      <p:sp>
        <p:nvSpPr>
          <p:cNvPr id="1988" name="Google Shape;1988;p95"/>
          <p:cNvSpPr txBox="1"/>
          <p:nvPr/>
        </p:nvSpPr>
        <p:spPr>
          <a:xfrm>
            <a:off x="4800600" y="2895600"/>
            <a:ext cx="609600" cy="436562"/>
          </a:xfrm>
          <a:prstGeom prst="rect">
            <a:avLst/>
          </a:prstGeom>
          <a:no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1</a:t>
            </a:r>
            <a:endParaRPr/>
          </a:p>
        </p:txBody>
      </p:sp>
      <p:sp>
        <p:nvSpPr>
          <p:cNvPr id="1989" name="Google Shape;1989;p95"/>
          <p:cNvSpPr txBox="1"/>
          <p:nvPr/>
        </p:nvSpPr>
        <p:spPr>
          <a:xfrm>
            <a:off x="5410200" y="2895600"/>
            <a:ext cx="609600" cy="436562"/>
          </a:xfrm>
          <a:prstGeom prst="rect">
            <a:avLst/>
          </a:prstGeom>
          <a:no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7</a:t>
            </a:r>
            <a:endParaRPr/>
          </a:p>
        </p:txBody>
      </p:sp>
      <p:sp>
        <p:nvSpPr>
          <p:cNvPr id="1990" name="Google Shape;1990;p95"/>
          <p:cNvSpPr txBox="1"/>
          <p:nvPr/>
        </p:nvSpPr>
        <p:spPr>
          <a:xfrm>
            <a:off x="6019800" y="2895600"/>
            <a:ext cx="609600" cy="436562"/>
          </a:xfrm>
          <a:prstGeom prst="rect">
            <a:avLst/>
          </a:prstGeom>
          <a:no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2</a:t>
            </a:r>
            <a:endParaRPr/>
          </a:p>
        </p:txBody>
      </p:sp>
      <p:sp>
        <p:nvSpPr>
          <p:cNvPr id="1991" name="Google Shape;1991;p95"/>
          <p:cNvSpPr/>
          <p:nvPr/>
        </p:nvSpPr>
        <p:spPr>
          <a:xfrm>
            <a:off x="1905000" y="2209800"/>
            <a:ext cx="368300" cy="596900"/>
          </a:xfrm>
          <a:prstGeom prst="downArrow">
            <a:avLst>
              <a:gd fmla="val 10799" name="adj1"/>
              <a:gd fmla="val 50000" name="adj2"/>
            </a:avLst>
          </a:prstGeom>
          <a:solidFill>
            <a:srgbClr val="00990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992" name="Google Shape;1992;p95"/>
          <p:cNvSpPr txBox="1"/>
          <p:nvPr/>
        </p:nvSpPr>
        <p:spPr>
          <a:xfrm>
            <a:off x="1636712" y="1676400"/>
            <a:ext cx="931862" cy="519112"/>
          </a:xfrm>
          <a:prstGeom prst="rect">
            <a:avLst/>
          </a:prstGeom>
          <a:noFill/>
          <a:ln>
            <a:noFill/>
          </a:ln>
        </p:spPr>
        <p:txBody>
          <a:bodyPr anchorCtr="0" anchor="t" bIns="46025" lIns="92075" spcFirstLastPara="1" rIns="92075" wrap="square" tIns="46025">
            <a:spAutoFit/>
          </a:bodyPr>
          <a:lstStyle/>
          <a:p>
            <a:pPr indent="0" lvl="0" marL="0" marR="0" rtl="0" algn="ctr">
              <a:lnSpc>
                <a:spcPct val="100000"/>
              </a:lnSpc>
              <a:spcBef>
                <a:spcPts val="0"/>
              </a:spcBef>
              <a:spcAft>
                <a:spcPts val="0"/>
              </a:spcAft>
              <a:buClr>
                <a:srgbClr val="009900"/>
              </a:buClr>
              <a:buSzPts val="2800"/>
              <a:buFont typeface="Courier New"/>
              <a:buNone/>
            </a:pPr>
            <a:r>
              <a:rPr b="0" i="0" lang="en-US" sz="2800" u="none">
                <a:solidFill>
                  <a:srgbClr val="009900"/>
                </a:solidFill>
                <a:latin typeface="Courier New"/>
                <a:ea typeface="Courier New"/>
                <a:cs typeface="Courier New"/>
                <a:sym typeface="Courier New"/>
              </a:rPr>
              <a:t>i=0</a:t>
            </a:r>
            <a:endParaRPr/>
          </a:p>
        </p:txBody>
      </p:sp>
      <p:sp>
        <p:nvSpPr>
          <p:cNvPr id="1993" name="Google Shape;1993;p95"/>
          <p:cNvSpPr/>
          <p:nvPr/>
        </p:nvSpPr>
        <p:spPr>
          <a:xfrm flipH="1" rot="10800000">
            <a:off x="2438400" y="3429000"/>
            <a:ext cx="368300" cy="596900"/>
          </a:xfrm>
          <a:prstGeom prst="downArrow">
            <a:avLst>
              <a:gd fmla="val 10799" name="adj1"/>
              <a:gd fmla="val 50000" name="adj2"/>
            </a:avLst>
          </a:prstGeom>
          <a:solidFill>
            <a:schemeClr val="lt2"/>
          </a:solidFill>
          <a:ln cap="flat" cmpd="sng" w="12700">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994" name="Google Shape;1994;p95"/>
          <p:cNvSpPr txBox="1"/>
          <p:nvPr/>
        </p:nvSpPr>
        <p:spPr>
          <a:xfrm>
            <a:off x="1371600" y="4038600"/>
            <a:ext cx="2514600" cy="519112"/>
          </a:xfrm>
          <a:prstGeom prst="rect">
            <a:avLst/>
          </a:prstGeom>
          <a:noFill/>
          <a:ln>
            <a:noFill/>
          </a:ln>
        </p:spPr>
        <p:txBody>
          <a:bodyPr anchorCtr="0" anchor="t" bIns="46025" lIns="92075" spcFirstLastPara="1" rIns="92075" wrap="square" tIns="46025">
            <a:spAutoFit/>
          </a:bodyPr>
          <a:lstStyle/>
          <a:p>
            <a:pPr indent="0" lvl="0" marL="0" marR="0" rtl="0" algn="ctr">
              <a:lnSpc>
                <a:spcPct val="100000"/>
              </a:lnSpc>
              <a:spcBef>
                <a:spcPts val="0"/>
              </a:spcBef>
              <a:spcAft>
                <a:spcPts val="0"/>
              </a:spcAft>
              <a:buClr>
                <a:schemeClr val="dk1"/>
              </a:buClr>
              <a:buSzPts val="2800"/>
              <a:buFont typeface="Courier New"/>
              <a:buNone/>
            </a:pPr>
            <a:r>
              <a:rPr b="0" i="0" lang="en-US" sz="2800" u="none">
                <a:solidFill>
                  <a:schemeClr val="dk1"/>
                </a:solidFill>
                <a:latin typeface="Courier New"/>
                <a:ea typeface="Courier New"/>
                <a:cs typeface="Courier New"/>
                <a:sym typeface="Courier New"/>
              </a:rPr>
              <a:t>j=1</a:t>
            </a:r>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9" name="Shape 1999"/>
        <p:cNvGrpSpPr/>
        <p:nvPr/>
      </p:nvGrpSpPr>
      <p:grpSpPr>
        <a:xfrm>
          <a:off x="0" y="0"/>
          <a:ext cx="0" cy="0"/>
          <a:chOff x="0" y="0"/>
          <a:chExt cx="0" cy="0"/>
        </a:xfrm>
      </p:grpSpPr>
      <p:sp>
        <p:nvSpPr>
          <p:cNvPr id="2000" name="Google Shape;2000;p96"/>
          <p:cNvSpPr txBox="1"/>
          <p:nvPr>
            <p:ph type="title"/>
          </p:nvPr>
        </p:nvSpPr>
        <p:spPr>
          <a:xfrm>
            <a:off x="762000" y="0"/>
            <a:ext cx="7772400" cy="1143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Partition Example</a:t>
            </a:r>
            <a:endParaRPr/>
          </a:p>
        </p:txBody>
      </p:sp>
      <p:sp>
        <p:nvSpPr>
          <p:cNvPr id="2001" name="Google Shape;2001;p96"/>
          <p:cNvSpPr txBox="1"/>
          <p:nvPr/>
        </p:nvSpPr>
        <p:spPr>
          <a:xfrm>
            <a:off x="152400" y="2819400"/>
            <a:ext cx="1600200" cy="519112"/>
          </a:xfrm>
          <a:prstGeom prst="rect">
            <a:avLst/>
          </a:prstGeom>
          <a:noFill/>
          <a:ln>
            <a:noFill/>
          </a:ln>
        </p:spPr>
        <p:txBody>
          <a:bodyPr anchorCtr="0" anchor="t" bIns="46025" lIns="92075" spcFirstLastPara="1" rIns="92075" wrap="square" tIns="46025">
            <a:spAutoFit/>
          </a:bodyPr>
          <a:lstStyle/>
          <a:p>
            <a:pPr indent="0" lvl="0" marL="0" marR="0" rtl="0" algn="r">
              <a:lnSpc>
                <a:spcPct val="100000"/>
              </a:lnSpc>
              <a:spcBef>
                <a:spcPts val="0"/>
              </a:spcBef>
              <a:spcAft>
                <a:spcPts val="0"/>
              </a:spcAft>
              <a:buClr>
                <a:schemeClr val="dk1"/>
              </a:buClr>
              <a:buSzPts val="2800"/>
              <a:buFont typeface="Courier New"/>
              <a:buNone/>
            </a:pPr>
            <a:r>
              <a:rPr b="0" i="0" lang="en-US" sz="2800" u="none">
                <a:solidFill>
                  <a:schemeClr val="dk1"/>
                </a:solidFill>
                <a:latin typeface="Courier New"/>
                <a:ea typeface="Courier New"/>
                <a:cs typeface="Courier New"/>
                <a:sym typeface="Courier New"/>
              </a:rPr>
              <a:t>A:</a:t>
            </a:r>
            <a:endParaRPr/>
          </a:p>
        </p:txBody>
      </p:sp>
      <p:sp>
        <p:nvSpPr>
          <p:cNvPr id="2002" name="Google Shape;2002;p96"/>
          <p:cNvSpPr/>
          <p:nvPr/>
        </p:nvSpPr>
        <p:spPr>
          <a:xfrm flipH="1" rot="10800000">
            <a:off x="2438400" y="3429000"/>
            <a:ext cx="368300" cy="596900"/>
          </a:xfrm>
          <a:prstGeom prst="downArrow">
            <a:avLst>
              <a:gd fmla="val 10799" name="adj1"/>
              <a:gd fmla="val 50000" name="adj2"/>
            </a:avLst>
          </a:prstGeom>
          <a:solidFill>
            <a:schemeClr val="l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003" name="Google Shape;2003;p96"/>
          <p:cNvSpPr txBox="1"/>
          <p:nvPr/>
        </p:nvSpPr>
        <p:spPr>
          <a:xfrm>
            <a:off x="1371600" y="4038600"/>
            <a:ext cx="2514600" cy="519112"/>
          </a:xfrm>
          <a:prstGeom prst="rect">
            <a:avLst/>
          </a:prstGeom>
          <a:noFill/>
          <a:ln>
            <a:noFill/>
          </a:ln>
        </p:spPr>
        <p:txBody>
          <a:bodyPr anchorCtr="0" anchor="t" bIns="46025" lIns="92075" spcFirstLastPara="1" rIns="92075" wrap="square" tIns="46025">
            <a:spAutoFit/>
          </a:bodyPr>
          <a:lstStyle/>
          <a:p>
            <a:pPr indent="0" lvl="0" marL="0" marR="0" rtl="0" algn="ctr">
              <a:lnSpc>
                <a:spcPct val="100000"/>
              </a:lnSpc>
              <a:spcBef>
                <a:spcPts val="0"/>
              </a:spcBef>
              <a:spcAft>
                <a:spcPts val="0"/>
              </a:spcAft>
              <a:buClr>
                <a:schemeClr val="dk1"/>
              </a:buClr>
              <a:buSzPts val="2800"/>
              <a:buFont typeface="Courier New"/>
              <a:buNone/>
            </a:pPr>
            <a:r>
              <a:rPr b="0" i="0" lang="en-US" sz="2800" u="none">
                <a:solidFill>
                  <a:schemeClr val="dk1"/>
                </a:solidFill>
                <a:latin typeface="Courier New"/>
                <a:ea typeface="Courier New"/>
                <a:cs typeface="Courier New"/>
                <a:sym typeface="Courier New"/>
              </a:rPr>
              <a:t>j=1</a:t>
            </a:r>
            <a:endParaRPr/>
          </a:p>
        </p:txBody>
      </p:sp>
      <p:sp>
        <p:nvSpPr>
          <p:cNvPr id="2004" name="Google Shape;2004;p96"/>
          <p:cNvSpPr txBox="1"/>
          <p:nvPr/>
        </p:nvSpPr>
        <p:spPr>
          <a:xfrm>
            <a:off x="1752600" y="2895600"/>
            <a:ext cx="609600" cy="436562"/>
          </a:xfrm>
          <a:prstGeom prst="rect">
            <a:avLst/>
          </a:prstGeom>
          <a:solidFill>
            <a:srgbClr val="000066"/>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rgbClr val="FFFF00"/>
              </a:buClr>
              <a:buSzPts val="2400"/>
              <a:buFont typeface="Arial"/>
              <a:buNone/>
            </a:pPr>
            <a:r>
              <a:rPr b="0" i="0" lang="en-US" sz="2400" u="none">
                <a:solidFill>
                  <a:srgbClr val="FFFF00"/>
                </a:solidFill>
                <a:latin typeface="Arial"/>
                <a:ea typeface="Arial"/>
                <a:cs typeface="Arial"/>
                <a:sym typeface="Arial"/>
              </a:rPr>
              <a:t>4</a:t>
            </a:r>
            <a:endParaRPr/>
          </a:p>
        </p:txBody>
      </p:sp>
      <p:sp>
        <p:nvSpPr>
          <p:cNvPr id="2005" name="Google Shape;2005;p96"/>
          <p:cNvSpPr txBox="1"/>
          <p:nvPr/>
        </p:nvSpPr>
        <p:spPr>
          <a:xfrm>
            <a:off x="2362200" y="2895600"/>
            <a:ext cx="609600" cy="436562"/>
          </a:xfrm>
          <a:prstGeom prst="rect">
            <a:avLst/>
          </a:prstGeom>
          <a:no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8</a:t>
            </a:r>
            <a:endParaRPr/>
          </a:p>
        </p:txBody>
      </p:sp>
      <p:sp>
        <p:nvSpPr>
          <p:cNvPr id="2006" name="Google Shape;2006;p96"/>
          <p:cNvSpPr txBox="1"/>
          <p:nvPr/>
        </p:nvSpPr>
        <p:spPr>
          <a:xfrm>
            <a:off x="2971800" y="2895600"/>
            <a:ext cx="609600" cy="436562"/>
          </a:xfrm>
          <a:prstGeom prst="rect">
            <a:avLst/>
          </a:prstGeom>
          <a:no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6</a:t>
            </a:r>
            <a:endParaRPr/>
          </a:p>
        </p:txBody>
      </p:sp>
      <p:sp>
        <p:nvSpPr>
          <p:cNvPr id="2007" name="Google Shape;2007;p96"/>
          <p:cNvSpPr txBox="1"/>
          <p:nvPr/>
        </p:nvSpPr>
        <p:spPr>
          <a:xfrm>
            <a:off x="3581400" y="2895600"/>
            <a:ext cx="609600" cy="436562"/>
          </a:xfrm>
          <a:prstGeom prst="rect">
            <a:avLst/>
          </a:prstGeom>
          <a:no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3</a:t>
            </a:r>
            <a:endParaRPr/>
          </a:p>
        </p:txBody>
      </p:sp>
      <p:sp>
        <p:nvSpPr>
          <p:cNvPr id="2008" name="Google Shape;2008;p96"/>
          <p:cNvSpPr txBox="1"/>
          <p:nvPr/>
        </p:nvSpPr>
        <p:spPr>
          <a:xfrm>
            <a:off x="4191000" y="2895600"/>
            <a:ext cx="609600" cy="436562"/>
          </a:xfrm>
          <a:prstGeom prst="rect">
            <a:avLst/>
          </a:prstGeom>
          <a:no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5</a:t>
            </a:r>
            <a:endParaRPr/>
          </a:p>
        </p:txBody>
      </p:sp>
      <p:sp>
        <p:nvSpPr>
          <p:cNvPr id="2009" name="Google Shape;2009;p96"/>
          <p:cNvSpPr txBox="1"/>
          <p:nvPr/>
        </p:nvSpPr>
        <p:spPr>
          <a:xfrm>
            <a:off x="4800600" y="2895600"/>
            <a:ext cx="609600" cy="436562"/>
          </a:xfrm>
          <a:prstGeom prst="rect">
            <a:avLst/>
          </a:prstGeom>
          <a:no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1</a:t>
            </a:r>
            <a:endParaRPr/>
          </a:p>
        </p:txBody>
      </p:sp>
      <p:sp>
        <p:nvSpPr>
          <p:cNvPr id="2010" name="Google Shape;2010;p96"/>
          <p:cNvSpPr txBox="1"/>
          <p:nvPr/>
        </p:nvSpPr>
        <p:spPr>
          <a:xfrm>
            <a:off x="5410200" y="2895600"/>
            <a:ext cx="609600" cy="436562"/>
          </a:xfrm>
          <a:prstGeom prst="rect">
            <a:avLst/>
          </a:prstGeom>
          <a:no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7</a:t>
            </a:r>
            <a:endParaRPr/>
          </a:p>
        </p:txBody>
      </p:sp>
      <p:sp>
        <p:nvSpPr>
          <p:cNvPr id="2011" name="Google Shape;2011;p96"/>
          <p:cNvSpPr txBox="1"/>
          <p:nvPr/>
        </p:nvSpPr>
        <p:spPr>
          <a:xfrm>
            <a:off x="6019800" y="2895600"/>
            <a:ext cx="609600" cy="436562"/>
          </a:xfrm>
          <a:prstGeom prst="rect">
            <a:avLst/>
          </a:prstGeom>
          <a:no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2</a:t>
            </a:r>
            <a:endParaRPr/>
          </a:p>
        </p:txBody>
      </p:sp>
      <p:sp>
        <p:nvSpPr>
          <p:cNvPr id="2012" name="Google Shape;2012;p96"/>
          <p:cNvSpPr/>
          <p:nvPr/>
        </p:nvSpPr>
        <p:spPr>
          <a:xfrm>
            <a:off x="1905000" y="2209800"/>
            <a:ext cx="368300" cy="596900"/>
          </a:xfrm>
          <a:prstGeom prst="downArrow">
            <a:avLst>
              <a:gd fmla="val 10799" name="adj1"/>
              <a:gd fmla="val 50000" name="adj2"/>
            </a:avLst>
          </a:prstGeom>
          <a:solidFill>
            <a:srgbClr val="00990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013" name="Google Shape;2013;p96"/>
          <p:cNvSpPr txBox="1"/>
          <p:nvPr/>
        </p:nvSpPr>
        <p:spPr>
          <a:xfrm>
            <a:off x="1636712" y="1676400"/>
            <a:ext cx="931862" cy="519112"/>
          </a:xfrm>
          <a:prstGeom prst="rect">
            <a:avLst/>
          </a:prstGeom>
          <a:noFill/>
          <a:ln>
            <a:noFill/>
          </a:ln>
        </p:spPr>
        <p:txBody>
          <a:bodyPr anchorCtr="0" anchor="t" bIns="46025" lIns="92075" spcFirstLastPara="1" rIns="92075" wrap="square" tIns="46025">
            <a:spAutoFit/>
          </a:bodyPr>
          <a:lstStyle/>
          <a:p>
            <a:pPr indent="0" lvl="0" marL="0" marR="0" rtl="0" algn="ctr">
              <a:lnSpc>
                <a:spcPct val="100000"/>
              </a:lnSpc>
              <a:spcBef>
                <a:spcPts val="0"/>
              </a:spcBef>
              <a:spcAft>
                <a:spcPts val="0"/>
              </a:spcAft>
              <a:buClr>
                <a:srgbClr val="009900"/>
              </a:buClr>
              <a:buSzPts val="2800"/>
              <a:buFont typeface="Courier New"/>
              <a:buNone/>
            </a:pPr>
            <a:r>
              <a:rPr b="0" i="0" lang="en-US" sz="2800" u="none">
                <a:solidFill>
                  <a:srgbClr val="009900"/>
                </a:solidFill>
                <a:latin typeface="Courier New"/>
                <a:ea typeface="Courier New"/>
                <a:cs typeface="Courier New"/>
                <a:sym typeface="Courier New"/>
              </a:rPr>
              <a:t>i=0</a:t>
            </a:r>
            <a:endParaRPr/>
          </a:p>
        </p:txBody>
      </p:sp>
      <p:sp>
        <p:nvSpPr>
          <p:cNvPr id="2014" name="Google Shape;2014;p96"/>
          <p:cNvSpPr txBox="1"/>
          <p:nvPr/>
        </p:nvSpPr>
        <p:spPr>
          <a:xfrm>
            <a:off x="2366962" y="2897187"/>
            <a:ext cx="609600" cy="436562"/>
          </a:xfrm>
          <a:prstGeom prst="rect">
            <a:avLst/>
          </a:prstGeom>
          <a:solidFill>
            <a:srgbClr val="FF0000"/>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8</a:t>
            </a:r>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9" name="Shape 2019"/>
        <p:cNvGrpSpPr/>
        <p:nvPr/>
      </p:nvGrpSpPr>
      <p:grpSpPr>
        <a:xfrm>
          <a:off x="0" y="0"/>
          <a:ext cx="0" cy="0"/>
          <a:chOff x="0" y="0"/>
          <a:chExt cx="0" cy="0"/>
        </a:xfrm>
      </p:grpSpPr>
      <p:sp>
        <p:nvSpPr>
          <p:cNvPr id="2020" name="Google Shape;2020;p97"/>
          <p:cNvSpPr txBox="1"/>
          <p:nvPr>
            <p:ph type="title"/>
          </p:nvPr>
        </p:nvSpPr>
        <p:spPr>
          <a:xfrm>
            <a:off x="762000" y="0"/>
            <a:ext cx="7772400" cy="1143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Partition Example</a:t>
            </a:r>
            <a:endParaRPr/>
          </a:p>
        </p:txBody>
      </p:sp>
      <p:sp>
        <p:nvSpPr>
          <p:cNvPr id="2021" name="Google Shape;2021;p97"/>
          <p:cNvSpPr txBox="1"/>
          <p:nvPr/>
        </p:nvSpPr>
        <p:spPr>
          <a:xfrm>
            <a:off x="0" y="2819400"/>
            <a:ext cx="1752600" cy="519112"/>
          </a:xfrm>
          <a:prstGeom prst="rect">
            <a:avLst/>
          </a:prstGeom>
          <a:noFill/>
          <a:ln>
            <a:noFill/>
          </a:ln>
        </p:spPr>
        <p:txBody>
          <a:bodyPr anchorCtr="0" anchor="t" bIns="46025" lIns="92075" spcFirstLastPara="1" rIns="92075" wrap="square" tIns="46025">
            <a:spAutoFit/>
          </a:bodyPr>
          <a:lstStyle/>
          <a:p>
            <a:pPr indent="0" lvl="0" marL="0" marR="0" rtl="0" algn="r">
              <a:lnSpc>
                <a:spcPct val="100000"/>
              </a:lnSpc>
              <a:spcBef>
                <a:spcPts val="0"/>
              </a:spcBef>
              <a:spcAft>
                <a:spcPts val="0"/>
              </a:spcAft>
              <a:buClr>
                <a:schemeClr val="dk1"/>
              </a:buClr>
              <a:buSzPts val="2800"/>
              <a:buFont typeface="Courier New"/>
              <a:buNone/>
            </a:pPr>
            <a:r>
              <a:rPr b="0" i="0" lang="en-US" sz="2800" u="none">
                <a:solidFill>
                  <a:schemeClr val="dk1"/>
                </a:solidFill>
                <a:latin typeface="Courier New"/>
                <a:ea typeface="Courier New"/>
                <a:cs typeface="Courier New"/>
                <a:sym typeface="Courier New"/>
              </a:rPr>
              <a:t>A:</a:t>
            </a:r>
            <a:endParaRPr/>
          </a:p>
        </p:txBody>
      </p:sp>
      <p:sp>
        <p:nvSpPr>
          <p:cNvPr id="2022" name="Google Shape;2022;p97"/>
          <p:cNvSpPr txBox="1"/>
          <p:nvPr/>
        </p:nvSpPr>
        <p:spPr>
          <a:xfrm>
            <a:off x="1752600" y="2895600"/>
            <a:ext cx="609600" cy="436562"/>
          </a:xfrm>
          <a:prstGeom prst="rect">
            <a:avLst/>
          </a:prstGeom>
          <a:solidFill>
            <a:srgbClr val="000066"/>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rgbClr val="FFFF00"/>
              </a:buClr>
              <a:buSzPts val="2400"/>
              <a:buFont typeface="Arial"/>
              <a:buNone/>
            </a:pPr>
            <a:r>
              <a:rPr b="0" i="0" lang="en-US" sz="2400" u="none">
                <a:solidFill>
                  <a:srgbClr val="FFFF00"/>
                </a:solidFill>
                <a:latin typeface="Arial"/>
                <a:ea typeface="Arial"/>
                <a:cs typeface="Arial"/>
                <a:sym typeface="Arial"/>
              </a:rPr>
              <a:t>4</a:t>
            </a:r>
            <a:endParaRPr/>
          </a:p>
        </p:txBody>
      </p:sp>
      <p:sp>
        <p:nvSpPr>
          <p:cNvPr id="2023" name="Google Shape;2023;p97"/>
          <p:cNvSpPr txBox="1"/>
          <p:nvPr/>
        </p:nvSpPr>
        <p:spPr>
          <a:xfrm>
            <a:off x="2362200" y="2895600"/>
            <a:ext cx="609600" cy="436562"/>
          </a:xfrm>
          <a:prstGeom prst="rect">
            <a:avLst/>
          </a:prstGeom>
          <a:solidFill>
            <a:srgbClr val="FF0000"/>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8</a:t>
            </a:r>
            <a:endParaRPr/>
          </a:p>
        </p:txBody>
      </p:sp>
      <p:sp>
        <p:nvSpPr>
          <p:cNvPr id="2024" name="Google Shape;2024;p97"/>
          <p:cNvSpPr txBox="1"/>
          <p:nvPr/>
        </p:nvSpPr>
        <p:spPr>
          <a:xfrm>
            <a:off x="2971800" y="2895600"/>
            <a:ext cx="609600" cy="436562"/>
          </a:xfrm>
          <a:prstGeom prst="rect">
            <a:avLst/>
          </a:prstGeom>
          <a:no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6</a:t>
            </a:r>
            <a:endParaRPr/>
          </a:p>
        </p:txBody>
      </p:sp>
      <p:sp>
        <p:nvSpPr>
          <p:cNvPr id="2025" name="Google Shape;2025;p97"/>
          <p:cNvSpPr txBox="1"/>
          <p:nvPr/>
        </p:nvSpPr>
        <p:spPr>
          <a:xfrm>
            <a:off x="3581400" y="2895600"/>
            <a:ext cx="609600" cy="436562"/>
          </a:xfrm>
          <a:prstGeom prst="rect">
            <a:avLst/>
          </a:prstGeom>
          <a:no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3</a:t>
            </a:r>
            <a:endParaRPr/>
          </a:p>
        </p:txBody>
      </p:sp>
      <p:sp>
        <p:nvSpPr>
          <p:cNvPr id="2026" name="Google Shape;2026;p97"/>
          <p:cNvSpPr txBox="1"/>
          <p:nvPr/>
        </p:nvSpPr>
        <p:spPr>
          <a:xfrm>
            <a:off x="4191000" y="2895600"/>
            <a:ext cx="609600" cy="436562"/>
          </a:xfrm>
          <a:prstGeom prst="rect">
            <a:avLst/>
          </a:prstGeom>
          <a:no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5</a:t>
            </a:r>
            <a:endParaRPr/>
          </a:p>
        </p:txBody>
      </p:sp>
      <p:sp>
        <p:nvSpPr>
          <p:cNvPr id="2027" name="Google Shape;2027;p97"/>
          <p:cNvSpPr txBox="1"/>
          <p:nvPr/>
        </p:nvSpPr>
        <p:spPr>
          <a:xfrm>
            <a:off x="4800600" y="2895600"/>
            <a:ext cx="609600" cy="436562"/>
          </a:xfrm>
          <a:prstGeom prst="rect">
            <a:avLst/>
          </a:prstGeom>
          <a:no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1</a:t>
            </a:r>
            <a:endParaRPr/>
          </a:p>
        </p:txBody>
      </p:sp>
      <p:sp>
        <p:nvSpPr>
          <p:cNvPr id="2028" name="Google Shape;2028;p97"/>
          <p:cNvSpPr txBox="1"/>
          <p:nvPr/>
        </p:nvSpPr>
        <p:spPr>
          <a:xfrm>
            <a:off x="5410200" y="2895600"/>
            <a:ext cx="609600" cy="436562"/>
          </a:xfrm>
          <a:prstGeom prst="rect">
            <a:avLst/>
          </a:prstGeom>
          <a:no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7</a:t>
            </a:r>
            <a:endParaRPr/>
          </a:p>
        </p:txBody>
      </p:sp>
      <p:sp>
        <p:nvSpPr>
          <p:cNvPr id="2029" name="Google Shape;2029;p97"/>
          <p:cNvSpPr txBox="1"/>
          <p:nvPr/>
        </p:nvSpPr>
        <p:spPr>
          <a:xfrm>
            <a:off x="6019800" y="2895600"/>
            <a:ext cx="609600" cy="436562"/>
          </a:xfrm>
          <a:prstGeom prst="rect">
            <a:avLst/>
          </a:prstGeom>
          <a:no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2</a:t>
            </a:r>
            <a:endParaRPr/>
          </a:p>
        </p:txBody>
      </p:sp>
      <p:sp>
        <p:nvSpPr>
          <p:cNvPr id="2030" name="Google Shape;2030;p97"/>
          <p:cNvSpPr txBox="1"/>
          <p:nvPr/>
        </p:nvSpPr>
        <p:spPr>
          <a:xfrm>
            <a:off x="2986087" y="2895600"/>
            <a:ext cx="609600" cy="436562"/>
          </a:xfrm>
          <a:prstGeom prst="rect">
            <a:avLst/>
          </a:prstGeom>
          <a:solidFill>
            <a:srgbClr val="FF0000"/>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6</a:t>
            </a:r>
            <a:endParaRPr/>
          </a:p>
        </p:txBody>
      </p:sp>
      <p:sp>
        <p:nvSpPr>
          <p:cNvPr id="2031" name="Google Shape;2031;p97"/>
          <p:cNvSpPr/>
          <p:nvPr/>
        </p:nvSpPr>
        <p:spPr>
          <a:xfrm>
            <a:off x="1905000" y="2209800"/>
            <a:ext cx="368300" cy="596900"/>
          </a:xfrm>
          <a:prstGeom prst="downArrow">
            <a:avLst>
              <a:gd fmla="val 10799" name="adj1"/>
              <a:gd fmla="val 50000" name="adj2"/>
            </a:avLst>
          </a:prstGeom>
          <a:solidFill>
            <a:srgbClr val="00990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032" name="Google Shape;2032;p97"/>
          <p:cNvSpPr txBox="1"/>
          <p:nvPr/>
        </p:nvSpPr>
        <p:spPr>
          <a:xfrm>
            <a:off x="1636712" y="1676400"/>
            <a:ext cx="931862" cy="519112"/>
          </a:xfrm>
          <a:prstGeom prst="rect">
            <a:avLst/>
          </a:prstGeom>
          <a:noFill/>
          <a:ln>
            <a:noFill/>
          </a:ln>
        </p:spPr>
        <p:txBody>
          <a:bodyPr anchorCtr="0" anchor="t" bIns="46025" lIns="92075" spcFirstLastPara="1" rIns="92075" wrap="square" tIns="46025">
            <a:spAutoFit/>
          </a:bodyPr>
          <a:lstStyle/>
          <a:p>
            <a:pPr indent="0" lvl="0" marL="0" marR="0" rtl="0" algn="ctr">
              <a:lnSpc>
                <a:spcPct val="100000"/>
              </a:lnSpc>
              <a:spcBef>
                <a:spcPts val="0"/>
              </a:spcBef>
              <a:spcAft>
                <a:spcPts val="0"/>
              </a:spcAft>
              <a:buClr>
                <a:srgbClr val="009900"/>
              </a:buClr>
              <a:buSzPts val="2800"/>
              <a:buFont typeface="Courier New"/>
              <a:buNone/>
            </a:pPr>
            <a:r>
              <a:rPr b="0" i="0" lang="en-US" sz="2800" u="none">
                <a:solidFill>
                  <a:srgbClr val="009900"/>
                </a:solidFill>
                <a:latin typeface="Courier New"/>
                <a:ea typeface="Courier New"/>
                <a:cs typeface="Courier New"/>
                <a:sym typeface="Courier New"/>
              </a:rPr>
              <a:t>i=0</a:t>
            </a:r>
            <a:endParaRPr/>
          </a:p>
        </p:txBody>
      </p:sp>
      <p:sp>
        <p:nvSpPr>
          <p:cNvPr id="2033" name="Google Shape;2033;p97"/>
          <p:cNvSpPr/>
          <p:nvPr/>
        </p:nvSpPr>
        <p:spPr>
          <a:xfrm flipH="1" rot="10800000">
            <a:off x="3124200" y="3429000"/>
            <a:ext cx="368300" cy="596900"/>
          </a:xfrm>
          <a:prstGeom prst="downArrow">
            <a:avLst>
              <a:gd fmla="val 10799" name="adj1"/>
              <a:gd fmla="val 50000" name="adj2"/>
            </a:avLst>
          </a:prstGeom>
          <a:solidFill>
            <a:schemeClr val="l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034" name="Google Shape;2034;p97"/>
          <p:cNvSpPr txBox="1"/>
          <p:nvPr/>
        </p:nvSpPr>
        <p:spPr>
          <a:xfrm>
            <a:off x="2057400" y="4038600"/>
            <a:ext cx="2514600" cy="519112"/>
          </a:xfrm>
          <a:prstGeom prst="rect">
            <a:avLst/>
          </a:prstGeom>
          <a:noFill/>
          <a:ln>
            <a:noFill/>
          </a:ln>
        </p:spPr>
        <p:txBody>
          <a:bodyPr anchorCtr="0" anchor="t" bIns="46025" lIns="92075" spcFirstLastPara="1" rIns="92075" wrap="square" tIns="46025">
            <a:spAutoFit/>
          </a:bodyPr>
          <a:lstStyle/>
          <a:p>
            <a:pPr indent="0" lvl="0" marL="0" marR="0" rtl="0" algn="ctr">
              <a:lnSpc>
                <a:spcPct val="100000"/>
              </a:lnSpc>
              <a:spcBef>
                <a:spcPts val="0"/>
              </a:spcBef>
              <a:spcAft>
                <a:spcPts val="0"/>
              </a:spcAft>
              <a:buClr>
                <a:schemeClr val="dk1"/>
              </a:buClr>
              <a:buSzPts val="2800"/>
              <a:buFont typeface="Courier New"/>
              <a:buNone/>
            </a:pPr>
            <a:r>
              <a:rPr b="0" i="0" lang="en-US" sz="2800" u="none">
                <a:solidFill>
                  <a:schemeClr val="dk1"/>
                </a:solidFill>
                <a:latin typeface="Courier New"/>
                <a:ea typeface="Courier New"/>
                <a:cs typeface="Courier New"/>
                <a:sym typeface="Courier New"/>
              </a:rPr>
              <a:t>j=2</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3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9" name="Shape 2039"/>
        <p:cNvGrpSpPr/>
        <p:nvPr/>
      </p:nvGrpSpPr>
      <p:grpSpPr>
        <a:xfrm>
          <a:off x="0" y="0"/>
          <a:ext cx="0" cy="0"/>
          <a:chOff x="0" y="0"/>
          <a:chExt cx="0" cy="0"/>
        </a:xfrm>
      </p:grpSpPr>
      <p:sp>
        <p:nvSpPr>
          <p:cNvPr id="2040" name="Google Shape;2040;p98"/>
          <p:cNvSpPr txBox="1"/>
          <p:nvPr>
            <p:ph type="title"/>
          </p:nvPr>
        </p:nvSpPr>
        <p:spPr>
          <a:xfrm>
            <a:off x="762000" y="0"/>
            <a:ext cx="7772400" cy="1143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Partition Example</a:t>
            </a:r>
            <a:endParaRPr/>
          </a:p>
        </p:txBody>
      </p:sp>
      <p:sp>
        <p:nvSpPr>
          <p:cNvPr id="2041" name="Google Shape;2041;p98"/>
          <p:cNvSpPr txBox="1"/>
          <p:nvPr/>
        </p:nvSpPr>
        <p:spPr>
          <a:xfrm>
            <a:off x="152400" y="2819400"/>
            <a:ext cx="1600200" cy="519112"/>
          </a:xfrm>
          <a:prstGeom prst="rect">
            <a:avLst/>
          </a:prstGeom>
          <a:noFill/>
          <a:ln>
            <a:noFill/>
          </a:ln>
        </p:spPr>
        <p:txBody>
          <a:bodyPr anchorCtr="0" anchor="t" bIns="46025" lIns="92075" spcFirstLastPara="1" rIns="92075" wrap="square" tIns="46025">
            <a:spAutoFit/>
          </a:bodyPr>
          <a:lstStyle/>
          <a:p>
            <a:pPr indent="0" lvl="0" marL="0" marR="0" rtl="0" algn="r">
              <a:lnSpc>
                <a:spcPct val="100000"/>
              </a:lnSpc>
              <a:spcBef>
                <a:spcPts val="0"/>
              </a:spcBef>
              <a:spcAft>
                <a:spcPts val="0"/>
              </a:spcAft>
              <a:buClr>
                <a:schemeClr val="dk1"/>
              </a:buClr>
              <a:buSzPts val="2800"/>
              <a:buFont typeface="Courier New"/>
              <a:buNone/>
            </a:pPr>
            <a:r>
              <a:rPr b="0" i="0" lang="en-US" sz="2800" u="none">
                <a:solidFill>
                  <a:schemeClr val="dk1"/>
                </a:solidFill>
                <a:latin typeface="Courier New"/>
                <a:ea typeface="Courier New"/>
                <a:cs typeface="Courier New"/>
                <a:sym typeface="Courier New"/>
              </a:rPr>
              <a:t>A:</a:t>
            </a:r>
            <a:endParaRPr/>
          </a:p>
        </p:txBody>
      </p:sp>
      <p:sp>
        <p:nvSpPr>
          <p:cNvPr id="2042" name="Google Shape;2042;p98"/>
          <p:cNvSpPr txBox="1"/>
          <p:nvPr/>
        </p:nvSpPr>
        <p:spPr>
          <a:xfrm>
            <a:off x="1752600" y="2895600"/>
            <a:ext cx="609600" cy="436562"/>
          </a:xfrm>
          <a:prstGeom prst="rect">
            <a:avLst/>
          </a:prstGeom>
          <a:solidFill>
            <a:srgbClr val="000066"/>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rgbClr val="FFFF00"/>
              </a:buClr>
              <a:buSzPts val="2400"/>
              <a:buFont typeface="Arial"/>
              <a:buNone/>
            </a:pPr>
            <a:r>
              <a:rPr b="0" i="0" lang="en-US" sz="2400" u="none">
                <a:solidFill>
                  <a:srgbClr val="FFFF00"/>
                </a:solidFill>
                <a:latin typeface="Arial"/>
                <a:ea typeface="Arial"/>
                <a:cs typeface="Arial"/>
                <a:sym typeface="Arial"/>
              </a:rPr>
              <a:t>4</a:t>
            </a:r>
            <a:endParaRPr/>
          </a:p>
        </p:txBody>
      </p:sp>
      <p:sp>
        <p:nvSpPr>
          <p:cNvPr id="2043" name="Google Shape;2043;p98"/>
          <p:cNvSpPr txBox="1"/>
          <p:nvPr/>
        </p:nvSpPr>
        <p:spPr>
          <a:xfrm>
            <a:off x="2347912" y="2897187"/>
            <a:ext cx="609600" cy="436562"/>
          </a:xfrm>
          <a:prstGeom prst="rect">
            <a:avLst/>
          </a:prstGeom>
          <a:solidFill>
            <a:srgbClr val="FF0000"/>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8</a:t>
            </a:r>
            <a:endParaRPr/>
          </a:p>
        </p:txBody>
      </p:sp>
      <p:sp>
        <p:nvSpPr>
          <p:cNvPr id="2044" name="Google Shape;2044;p98"/>
          <p:cNvSpPr txBox="1"/>
          <p:nvPr/>
        </p:nvSpPr>
        <p:spPr>
          <a:xfrm>
            <a:off x="2971800" y="2895600"/>
            <a:ext cx="609600" cy="436562"/>
          </a:xfrm>
          <a:prstGeom prst="rect">
            <a:avLst/>
          </a:prstGeom>
          <a:solidFill>
            <a:srgbClr val="FF0000"/>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6</a:t>
            </a:r>
            <a:endParaRPr/>
          </a:p>
        </p:txBody>
      </p:sp>
      <p:sp>
        <p:nvSpPr>
          <p:cNvPr id="2045" name="Google Shape;2045;p98"/>
          <p:cNvSpPr txBox="1"/>
          <p:nvPr/>
        </p:nvSpPr>
        <p:spPr>
          <a:xfrm>
            <a:off x="3581400" y="2895600"/>
            <a:ext cx="609600" cy="436562"/>
          </a:xfrm>
          <a:prstGeom prst="rect">
            <a:avLst/>
          </a:prstGeom>
          <a:no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3</a:t>
            </a:r>
            <a:endParaRPr/>
          </a:p>
        </p:txBody>
      </p:sp>
      <p:sp>
        <p:nvSpPr>
          <p:cNvPr id="2046" name="Google Shape;2046;p98"/>
          <p:cNvSpPr txBox="1"/>
          <p:nvPr/>
        </p:nvSpPr>
        <p:spPr>
          <a:xfrm>
            <a:off x="4191000" y="2895600"/>
            <a:ext cx="609600" cy="436562"/>
          </a:xfrm>
          <a:prstGeom prst="rect">
            <a:avLst/>
          </a:prstGeom>
          <a:no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5</a:t>
            </a:r>
            <a:endParaRPr/>
          </a:p>
        </p:txBody>
      </p:sp>
      <p:sp>
        <p:nvSpPr>
          <p:cNvPr id="2047" name="Google Shape;2047;p98"/>
          <p:cNvSpPr txBox="1"/>
          <p:nvPr/>
        </p:nvSpPr>
        <p:spPr>
          <a:xfrm>
            <a:off x="4800600" y="2895600"/>
            <a:ext cx="609600" cy="436562"/>
          </a:xfrm>
          <a:prstGeom prst="rect">
            <a:avLst/>
          </a:prstGeom>
          <a:no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1</a:t>
            </a:r>
            <a:endParaRPr/>
          </a:p>
        </p:txBody>
      </p:sp>
      <p:sp>
        <p:nvSpPr>
          <p:cNvPr id="2048" name="Google Shape;2048;p98"/>
          <p:cNvSpPr txBox="1"/>
          <p:nvPr/>
        </p:nvSpPr>
        <p:spPr>
          <a:xfrm>
            <a:off x="5410200" y="2895600"/>
            <a:ext cx="609600" cy="436562"/>
          </a:xfrm>
          <a:prstGeom prst="rect">
            <a:avLst/>
          </a:prstGeom>
          <a:no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7</a:t>
            </a:r>
            <a:endParaRPr/>
          </a:p>
        </p:txBody>
      </p:sp>
      <p:sp>
        <p:nvSpPr>
          <p:cNvPr id="2049" name="Google Shape;2049;p98"/>
          <p:cNvSpPr txBox="1"/>
          <p:nvPr/>
        </p:nvSpPr>
        <p:spPr>
          <a:xfrm>
            <a:off x="6019800" y="2895600"/>
            <a:ext cx="609600" cy="436562"/>
          </a:xfrm>
          <a:prstGeom prst="rect">
            <a:avLst/>
          </a:prstGeom>
          <a:no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2</a:t>
            </a:r>
            <a:endParaRPr/>
          </a:p>
        </p:txBody>
      </p:sp>
      <p:sp>
        <p:nvSpPr>
          <p:cNvPr id="2050" name="Google Shape;2050;p98"/>
          <p:cNvSpPr/>
          <p:nvPr/>
        </p:nvSpPr>
        <p:spPr>
          <a:xfrm>
            <a:off x="1905000" y="2209800"/>
            <a:ext cx="368300" cy="596900"/>
          </a:xfrm>
          <a:prstGeom prst="downArrow">
            <a:avLst>
              <a:gd fmla="val 10799" name="adj1"/>
              <a:gd fmla="val 50000" name="adj2"/>
            </a:avLst>
          </a:prstGeom>
          <a:solidFill>
            <a:srgbClr val="00990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051" name="Google Shape;2051;p98"/>
          <p:cNvSpPr txBox="1"/>
          <p:nvPr/>
        </p:nvSpPr>
        <p:spPr>
          <a:xfrm>
            <a:off x="1592262" y="1676400"/>
            <a:ext cx="1165225" cy="519112"/>
          </a:xfrm>
          <a:prstGeom prst="rect">
            <a:avLst/>
          </a:prstGeom>
          <a:noFill/>
          <a:ln>
            <a:noFill/>
          </a:ln>
        </p:spPr>
        <p:txBody>
          <a:bodyPr anchorCtr="0" anchor="t" bIns="46025" lIns="92075" spcFirstLastPara="1" rIns="92075" wrap="square" tIns="46025">
            <a:spAutoFit/>
          </a:bodyPr>
          <a:lstStyle/>
          <a:p>
            <a:pPr indent="0" lvl="0" marL="0" marR="0" rtl="0" algn="ctr">
              <a:lnSpc>
                <a:spcPct val="100000"/>
              </a:lnSpc>
              <a:spcBef>
                <a:spcPts val="0"/>
              </a:spcBef>
              <a:spcAft>
                <a:spcPts val="0"/>
              </a:spcAft>
              <a:buClr>
                <a:srgbClr val="009900"/>
              </a:buClr>
              <a:buSzPts val="2800"/>
              <a:buFont typeface="Courier New"/>
              <a:buNone/>
            </a:pPr>
            <a:r>
              <a:rPr b="0" i="0" lang="en-US" sz="2800" u="none">
                <a:solidFill>
                  <a:srgbClr val="009900"/>
                </a:solidFill>
                <a:latin typeface="Courier New"/>
                <a:ea typeface="Courier New"/>
                <a:cs typeface="Courier New"/>
                <a:sym typeface="Courier New"/>
              </a:rPr>
              <a:t>i=0</a:t>
            </a:r>
            <a:endParaRPr/>
          </a:p>
        </p:txBody>
      </p:sp>
      <p:sp>
        <p:nvSpPr>
          <p:cNvPr id="2052" name="Google Shape;2052;p98"/>
          <p:cNvSpPr txBox="1"/>
          <p:nvPr/>
        </p:nvSpPr>
        <p:spPr>
          <a:xfrm>
            <a:off x="3584575" y="2897187"/>
            <a:ext cx="609600" cy="436562"/>
          </a:xfrm>
          <a:prstGeom prst="rect">
            <a:avLst/>
          </a:prstGeom>
          <a:solidFill>
            <a:srgbClr val="009900"/>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3</a:t>
            </a:r>
            <a:endParaRPr/>
          </a:p>
        </p:txBody>
      </p:sp>
      <p:grpSp>
        <p:nvGrpSpPr>
          <p:cNvPr id="2053" name="Google Shape;2053;p98"/>
          <p:cNvGrpSpPr/>
          <p:nvPr/>
        </p:nvGrpSpPr>
        <p:grpSpPr>
          <a:xfrm>
            <a:off x="2347912" y="2900362"/>
            <a:ext cx="1828800" cy="436562"/>
            <a:chOff x="1488" y="1824"/>
            <a:chExt cx="1152" cy="275"/>
          </a:xfrm>
        </p:grpSpPr>
        <p:sp>
          <p:nvSpPr>
            <p:cNvPr id="2054" name="Google Shape;2054;p98"/>
            <p:cNvSpPr txBox="1"/>
            <p:nvPr/>
          </p:nvSpPr>
          <p:spPr>
            <a:xfrm>
              <a:off x="2256" y="1824"/>
              <a:ext cx="384" cy="275"/>
            </a:xfrm>
            <a:prstGeom prst="rect">
              <a:avLst/>
            </a:prstGeom>
            <a:solidFill>
              <a:srgbClr val="FF0000"/>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8</a:t>
              </a:r>
              <a:endParaRPr/>
            </a:p>
          </p:txBody>
        </p:sp>
        <p:sp>
          <p:nvSpPr>
            <p:cNvPr id="2055" name="Google Shape;2055;p98"/>
            <p:cNvSpPr txBox="1"/>
            <p:nvPr/>
          </p:nvSpPr>
          <p:spPr>
            <a:xfrm>
              <a:off x="1488" y="1824"/>
              <a:ext cx="384" cy="275"/>
            </a:xfrm>
            <a:prstGeom prst="rect">
              <a:avLst/>
            </a:prstGeom>
            <a:solidFill>
              <a:srgbClr val="009900"/>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3</a:t>
              </a:r>
              <a:endParaRPr/>
            </a:p>
          </p:txBody>
        </p:sp>
      </p:grpSp>
      <p:sp>
        <p:nvSpPr>
          <p:cNvPr id="2056" name="Google Shape;2056;p98"/>
          <p:cNvSpPr/>
          <p:nvPr/>
        </p:nvSpPr>
        <p:spPr>
          <a:xfrm flipH="1" rot="10800000">
            <a:off x="3686175" y="3398837"/>
            <a:ext cx="368300" cy="596900"/>
          </a:xfrm>
          <a:prstGeom prst="downArrow">
            <a:avLst>
              <a:gd fmla="val 10799" name="adj1"/>
              <a:gd fmla="val 50000" name="adj2"/>
            </a:avLst>
          </a:prstGeom>
          <a:solidFill>
            <a:schemeClr val="l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057" name="Google Shape;2057;p98"/>
          <p:cNvSpPr txBox="1"/>
          <p:nvPr/>
        </p:nvSpPr>
        <p:spPr>
          <a:xfrm>
            <a:off x="2605087" y="4008437"/>
            <a:ext cx="2514600" cy="519112"/>
          </a:xfrm>
          <a:prstGeom prst="rect">
            <a:avLst/>
          </a:prstGeom>
          <a:noFill/>
          <a:ln>
            <a:noFill/>
          </a:ln>
        </p:spPr>
        <p:txBody>
          <a:bodyPr anchorCtr="0" anchor="t" bIns="46025" lIns="92075" spcFirstLastPara="1" rIns="92075" wrap="square" tIns="46025">
            <a:spAutoFit/>
          </a:bodyPr>
          <a:lstStyle/>
          <a:p>
            <a:pPr indent="0" lvl="0" marL="0" marR="0" rtl="0" algn="ctr">
              <a:lnSpc>
                <a:spcPct val="100000"/>
              </a:lnSpc>
              <a:spcBef>
                <a:spcPts val="0"/>
              </a:spcBef>
              <a:spcAft>
                <a:spcPts val="0"/>
              </a:spcAft>
              <a:buClr>
                <a:schemeClr val="dk1"/>
              </a:buClr>
              <a:buSzPts val="2800"/>
              <a:buFont typeface="Courier New"/>
              <a:buNone/>
            </a:pPr>
            <a:r>
              <a:rPr b="0" i="0" lang="en-US" sz="2800" u="none">
                <a:solidFill>
                  <a:schemeClr val="dk1"/>
                </a:solidFill>
                <a:latin typeface="Courier New"/>
                <a:ea typeface="Courier New"/>
                <a:cs typeface="Courier New"/>
                <a:sym typeface="Courier New"/>
              </a:rPr>
              <a:t>j=3</a:t>
            </a:r>
            <a:endParaRPr/>
          </a:p>
        </p:txBody>
      </p:sp>
      <p:grpSp>
        <p:nvGrpSpPr>
          <p:cNvPr id="2058" name="Google Shape;2058;p98"/>
          <p:cNvGrpSpPr/>
          <p:nvPr/>
        </p:nvGrpSpPr>
        <p:grpSpPr>
          <a:xfrm>
            <a:off x="1447800" y="1676400"/>
            <a:ext cx="2514600" cy="1130300"/>
            <a:chOff x="528" y="1056"/>
            <a:chExt cx="1584" cy="712"/>
          </a:xfrm>
        </p:grpSpPr>
        <p:sp>
          <p:nvSpPr>
            <p:cNvPr id="2059" name="Google Shape;2059;p98"/>
            <p:cNvSpPr/>
            <p:nvPr/>
          </p:nvSpPr>
          <p:spPr>
            <a:xfrm>
              <a:off x="1200" y="1392"/>
              <a:ext cx="232" cy="376"/>
            </a:xfrm>
            <a:prstGeom prst="downArrow">
              <a:avLst>
                <a:gd fmla="val 10799" name="adj1"/>
                <a:gd fmla="val 50000" name="adj2"/>
              </a:avLst>
            </a:prstGeom>
            <a:solidFill>
              <a:srgbClr val="00990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060" name="Google Shape;2060;p98"/>
            <p:cNvSpPr txBox="1"/>
            <p:nvPr/>
          </p:nvSpPr>
          <p:spPr>
            <a:xfrm>
              <a:off x="528" y="1056"/>
              <a:ext cx="1584" cy="327"/>
            </a:xfrm>
            <a:prstGeom prst="rect">
              <a:avLst/>
            </a:prstGeom>
            <a:noFill/>
            <a:ln>
              <a:noFill/>
            </a:ln>
          </p:spPr>
          <p:txBody>
            <a:bodyPr anchorCtr="0" anchor="t" bIns="46025" lIns="92075" spcFirstLastPara="1" rIns="92075" wrap="square" tIns="46025">
              <a:spAutoFit/>
            </a:bodyPr>
            <a:lstStyle/>
            <a:p>
              <a:pPr indent="0" lvl="0" marL="0" marR="0" rtl="0" algn="ctr">
                <a:lnSpc>
                  <a:spcPct val="100000"/>
                </a:lnSpc>
                <a:spcBef>
                  <a:spcPts val="0"/>
                </a:spcBef>
                <a:spcAft>
                  <a:spcPts val="0"/>
                </a:spcAft>
                <a:buClr>
                  <a:srgbClr val="009900"/>
                </a:buClr>
                <a:buSzPts val="2800"/>
                <a:buFont typeface="Courier New"/>
                <a:buNone/>
              </a:pPr>
              <a:r>
                <a:rPr b="0" i="0" lang="en-US" sz="2800" u="none">
                  <a:solidFill>
                    <a:srgbClr val="009900"/>
                  </a:solidFill>
                  <a:latin typeface="Courier New"/>
                  <a:ea typeface="Courier New"/>
                  <a:cs typeface="Courier New"/>
                  <a:sym typeface="Courier New"/>
                </a:rPr>
                <a:t>i=1</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5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2050"/>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2051"/>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5" name="Shape 2065"/>
        <p:cNvGrpSpPr/>
        <p:nvPr/>
      </p:nvGrpSpPr>
      <p:grpSpPr>
        <a:xfrm>
          <a:off x="0" y="0"/>
          <a:ext cx="0" cy="0"/>
          <a:chOff x="0" y="0"/>
          <a:chExt cx="0" cy="0"/>
        </a:xfrm>
      </p:grpSpPr>
      <p:sp>
        <p:nvSpPr>
          <p:cNvPr id="2066" name="Google Shape;2066;p99"/>
          <p:cNvSpPr txBox="1"/>
          <p:nvPr>
            <p:ph type="title"/>
          </p:nvPr>
        </p:nvSpPr>
        <p:spPr>
          <a:xfrm>
            <a:off x="762000" y="0"/>
            <a:ext cx="7772400" cy="1143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Partition Example</a:t>
            </a:r>
            <a:endParaRPr/>
          </a:p>
        </p:txBody>
      </p:sp>
      <p:sp>
        <p:nvSpPr>
          <p:cNvPr id="2067" name="Google Shape;2067;p99"/>
          <p:cNvSpPr txBox="1"/>
          <p:nvPr/>
        </p:nvSpPr>
        <p:spPr>
          <a:xfrm>
            <a:off x="152400" y="2819400"/>
            <a:ext cx="1600200" cy="519112"/>
          </a:xfrm>
          <a:prstGeom prst="rect">
            <a:avLst/>
          </a:prstGeom>
          <a:noFill/>
          <a:ln>
            <a:noFill/>
          </a:ln>
        </p:spPr>
        <p:txBody>
          <a:bodyPr anchorCtr="0" anchor="t" bIns="46025" lIns="92075" spcFirstLastPara="1" rIns="92075" wrap="square" tIns="46025">
            <a:spAutoFit/>
          </a:bodyPr>
          <a:lstStyle/>
          <a:p>
            <a:pPr indent="0" lvl="0" marL="0" marR="0" rtl="0" algn="r">
              <a:lnSpc>
                <a:spcPct val="100000"/>
              </a:lnSpc>
              <a:spcBef>
                <a:spcPts val="0"/>
              </a:spcBef>
              <a:spcAft>
                <a:spcPts val="0"/>
              </a:spcAft>
              <a:buClr>
                <a:schemeClr val="dk1"/>
              </a:buClr>
              <a:buSzPts val="2800"/>
              <a:buFont typeface="Courier New"/>
              <a:buNone/>
            </a:pPr>
            <a:r>
              <a:rPr b="0" i="0" lang="en-US" sz="2800" u="none">
                <a:solidFill>
                  <a:schemeClr val="dk1"/>
                </a:solidFill>
                <a:latin typeface="Courier New"/>
                <a:ea typeface="Courier New"/>
                <a:cs typeface="Courier New"/>
                <a:sym typeface="Courier New"/>
              </a:rPr>
              <a:t>A:</a:t>
            </a:r>
            <a:endParaRPr/>
          </a:p>
        </p:txBody>
      </p:sp>
      <p:sp>
        <p:nvSpPr>
          <p:cNvPr id="2068" name="Google Shape;2068;p99"/>
          <p:cNvSpPr txBox="1"/>
          <p:nvPr/>
        </p:nvSpPr>
        <p:spPr>
          <a:xfrm>
            <a:off x="1752600" y="2895600"/>
            <a:ext cx="609600" cy="436562"/>
          </a:xfrm>
          <a:prstGeom prst="rect">
            <a:avLst/>
          </a:prstGeom>
          <a:solidFill>
            <a:srgbClr val="000066"/>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rgbClr val="FFFF00"/>
              </a:buClr>
              <a:buSzPts val="2400"/>
              <a:buFont typeface="Arial"/>
              <a:buNone/>
            </a:pPr>
            <a:r>
              <a:rPr b="0" i="0" lang="en-US" sz="2400" u="none">
                <a:solidFill>
                  <a:srgbClr val="FFFF00"/>
                </a:solidFill>
                <a:latin typeface="Arial"/>
                <a:ea typeface="Arial"/>
                <a:cs typeface="Arial"/>
                <a:sym typeface="Arial"/>
              </a:rPr>
              <a:t>4</a:t>
            </a:r>
            <a:endParaRPr/>
          </a:p>
        </p:txBody>
      </p:sp>
      <p:sp>
        <p:nvSpPr>
          <p:cNvPr id="2069" name="Google Shape;2069;p99"/>
          <p:cNvSpPr txBox="1"/>
          <p:nvPr/>
        </p:nvSpPr>
        <p:spPr>
          <a:xfrm>
            <a:off x="2362200" y="2895600"/>
            <a:ext cx="609600" cy="436562"/>
          </a:xfrm>
          <a:prstGeom prst="rect">
            <a:avLst/>
          </a:prstGeom>
          <a:solidFill>
            <a:srgbClr val="009900"/>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3</a:t>
            </a:r>
            <a:endParaRPr/>
          </a:p>
        </p:txBody>
      </p:sp>
      <p:sp>
        <p:nvSpPr>
          <p:cNvPr id="2070" name="Google Shape;2070;p99"/>
          <p:cNvSpPr txBox="1"/>
          <p:nvPr/>
        </p:nvSpPr>
        <p:spPr>
          <a:xfrm>
            <a:off x="2971800" y="2895600"/>
            <a:ext cx="609600" cy="436562"/>
          </a:xfrm>
          <a:prstGeom prst="rect">
            <a:avLst/>
          </a:prstGeom>
          <a:solidFill>
            <a:srgbClr val="FF0000"/>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6</a:t>
            </a:r>
            <a:endParaRPr/>
          </a:p>
        </p:txBody>
      </p:sp>
      <p:sp>
        <p:nvSpPr>
          <p:cNvPr id="2071" name="Google Shape;2071;p99"/>
          <p:cNvSpPr txBox="1"/>
          <p:nvPr/>
        </p:nvSpPr>
        <p:spPr>
          <a:xfrm>
            <a:off x="3581400" y="2895600"/>
            <a:ext cx="609600" cy="436562"/>
          </a:xfrm>
          <a:prstGeom prst="rect">
            <a:avLst/>
          </a:prstGeom>
          <a:solidFill>
            <a:srgbClr val="FF0000"/>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8</a:t>
            </a:r>
            <a:endParaRPr/>
          </a:p>
        </p:txBody>
      </p:sp>
      <p:sp>
        <p:nvSpPr>
          <p:cNvPr id="2072" name="Google Shape;2072;p99"/>
          <p:cNvSpPr txBox="1"/>
          <p:nvPr/>
        </p:nvSpPr>
        <p:spPr>
          <a:xfrm>
            <a:off x="4191000" y="2895600"/>
            <a:ext cx="609600" cy="436562"/>
          </a:xfrm>
          <a:prstGeom prst="rect">
            <a:avLst/>
          </a:prstGeom>
          <a:solidFill>
            <a:schemeClr val="lt1"/>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5</a:t>
            </a:r>
            <a:endParaRPr/>
          </a:p>
        </p:txBody>
      </p:sp>
      <p:sp>
        <p:nvSpPr>
          <p:cNvPr id="2073" name="Google Shape;2073;p99"/>
          <p:cNvSpPr txBox="1"/>
          <p:nvPr/>
        </p:nvSpPr>
        <p:spPr>
          <a:xfrm>
            <a:off x="4800600" y="2895600"/>
            <a:ext cx="609600" cy="436562"/>
          </a:xfrm>
          <a:prstGeom prst="rect">
            <a:avLst/>
          </a:prstGeom>
          <a:no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1</a:t>
            </a:r>
            <a:endParaRPr/>
          </a:p>
        </p:txBody>
      </p:sp>
      <p:sp>
        <p:nvSpPr>
          <p:cNvPr id="2074" name="Google Shape;2074;p99"/>
          <p:cNvSpPr txBox="1"/>
          <p:nvPr/>
        </p:nvSpPr>
        <p:spPr>
          <a:xfrm>
            <a:off x="5410200" y="2895600"/>
            <a:ext cx="609600" cy="436562"/>
          </a:xfrm>
          <a:prstGeom prst="rect">
            <a:avLst/>
          </a:prstGeom>
          <a:no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7</a:t>
            </a:r>
            <a:endParaRPr/>
          </a:p>
        </p:txBody>
      </p:sp>
      <p:sp>
        <p:nvSpPr>
          <p:cNvPr id="2075" name="Google Shape;2075;p99"/>
          <p:cNvSpPr txBox="1"/>
          <p:nvPr/>
        </p:nvSpPr>
        <p:spPr>
          <a:xfrm>
            <a:off x="6019800" y="2895600"/>
            <a:ext cx="609600" cy="436562"/>
          </a:xfrm>
          <a:prstGeom prst="rect">
            <a:avLst/>
          </a:prstGeom>
          <a:no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2</a:t>
            </a:r>
            <a:endParaRPr/>
          </a:p>
        </p:txBody>
      </p:sp>
      <p:grpSp>
        <p:nvGrpSpPr>
          <p:cNvPr id="2076" name="Google Shape;2076;p99"/>
          <p:cNvGrpSpPr/>
          <p:nvPr/>
        </p:nvGrpSpPr>
        <p:grpSpPr>
          <a:xfrm>
            <a:off x="1447800" y="1676400"/>
            <a:ext cx="2514600" cy="1130300"/>
            <a:chOff x="528" y="1056"/>
            <a:chExt cx="1584" cy="712"/>
          </a:xfrm>
        </p:grpSpPr>
        <p:sp>
          <p:nvSpPr>
            <p:cNvPr id="2077" name="Google Shape;2077;p99"/>
            <p:cNvSpPr/>
            <p:nvPr/>
          </p:nvSpPr>
          <p:spPr>
            <a:xfrm>
              <a:off x="1200" y="1392"/>
              <a:ext cx="232" cy="376"/>
            </a:xfrm>
            <a:prstGeom prst="downArrow">
              <a:avLst>
                <a:gd fmla="val 10799" name="adj1"/>
                <a:gd fmla="val 50000" name="adj2"/>
              </a:avLst>
            </a:prstGeom>
            <a:solidFill>
              <a:srgbClr val="00990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078" name="Google Shape;2078;p99"/>
            <p:cNvSpPr txBox="1"/>
            <p:nvPr/>
          </p:nvSpPr>
          <p:spPr>
            <a:xfrm>
              <a:off x="528" y="1056"/>
              <a:ext cx="1584" cy="327"/>
            </a:xfrm>
            <a:prstGeom prst="rect">
              <a:avLst/>
            </a:prstGeom>
            <a:noFill/>
            <a:ln>
              <a:noFill/>
            </a:ln>
          </p:spPr>
          <p:txBody>
            <a:bodyPr anchorCtr="0" anchor="t" bIns="46025" lIns="92075" spcFirstLastPara="1" rIns="92075" wrap="square" tIns="46025">
              <a:spAutoFit/>
            </a:bodyPr>
            <a:lstStyle/>
            <a:p>
              <a:pPr indent="0" lvl="0" marL="0" marR="0" rtl="0" algn="ctr">
                <a:lnSpc>
                  <a:spcPct val="100000"/>
                </a:lnSpc>
                <a:spcBef>
                  <a:spcPts val="0"/>
                </a:spcBef>
                <a:spcAft>
                  <a:spcPts val="0"/>
                </a:spcAft>
                <a:buClr>
                  <a:srgbClr val="009900"/>
                </a:buClr>
                <a:buSzPts val="2800"/>
                <a:buFont typeface="Courier New"/>
                <a:buNone/>
              </a:pPr>
              <a:r>
                <a:rPr b="0" i="0" lang="en-US" sz="2800" u="none">
                  <a:solidFill>
                    <a:srgbClr val="009900"/>
                  </a:solidFill>
                  <a:latin typeface="Courier New"/>
                  <a:ea typeface="Courier New"/>
                  <a:cs typeface="Courier New"/>
                  <a:sym typeface="Courier New"/>
                </a:rPr>
                <a:t>i=1</a:t>
              </a:r>
              <a:endParaRPr/>
            </a:p>
          </p:txBody>
        </p:sp>
      </p:grpSp>
      <p:sp>
        <p:nvSpPr>
          <p:cNvPr id="2079" name="Google Shape;2079;p99"/>
          <p:cNvSpPr txBox="1"/>
          <p:nvPr/>
        </p:nvSpPr>
        <p:spPr>
          <a:xfrm>
            <a:off x="4191000" y="2909887"/>
            <a:ext cx="609600" cy="436562"/>
          </a:xfrm>
          <a:prstGeom prst="rect">
            <a:avLst/>
          </a:prstGeom>
          <a:solidFill>
            <a:srgbClr val="FF0000"/>
          </a:solidFill>
          <a:ln cap="flat" cmpd="sng" w="25400">
            <a:solidFill>
              <a:schemeClr val="hlink"/>
            </a:solidFill>
            <a:prstDash val="solid"/>
            <a:miter lim="800000"/>
            <a:headEnd len="sm" w="sm" type="none"/>
            <a:tailEnd len="sm" w="sm" type="none"/>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5</a:t>
            </a:r>
            <a:endParaRPr/>
          </a:p>
        </p:txBody>
      </p:sp>
      <p:sp>
        <p:nvSpPr>
          <p:cNvPr id="2080" name="Google Shape;2080;p99"/>
          <p:cNvSpPr/>
          <p:nvPr/>
        </p:nvSpPr>
        <p:spPr>
          <a:xfrm flipH="1" rot="10800000">
            <a:off x="4368800" y="3384550"/>
            <a:ext cx="368300" cy="596900"/>
          </a:xfrm>
          <a:prstGeom prst="downArrow">
            <a:avLst>
              <a:gd fmla="val 10799" name="adj1"/>
              <a:gd fmla="val 50000" name="adj2"/>
            </a:avLst>
          </a:prstGeom>
          <a:solidFill>
            <a:schemeClr val="l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081" name="Google Shape;2081;p99"/>
          <p:cNvSpPr txBox="1"/>
          <p:nvPr/>
        </p:nvSpPr>
        <p:spPr>
          <a:xfrm>
            <a:off x="3302000" y="3994150"/>
            <a:ext cx="2514600" cy="519112"/>
          </a:xfrm>
          <a:prstGeom prst="rect">
            <a:avLst/>
          </a:prstGeom>
          <a:noFill/>
          <a:ln>
            <a:noFill/>
          </a:ln>
        </p:spPr>
        <p:txBody>
          <a:bodyPr anchorCtr="0" anchor="t" bIns="46025" lIns="92075" spcFirstLastPara="1" rIns="92075" wrap="square" tIns="46025">
            <a:spAutoFit/>
          </a:bodyPr>
          <a:lstStyle/>
          <a:p>
            <a:pPr indent="0" lvl="0" marL="0" marR="0" rtl="0" algn="ctr">
              <a:lnSpc>
                <a:spcPct val="100000"/>
              </a:lnSpc>
              <a:spcBef>
                <a:spcPts val="0"/>
              </a:spcBef>
              <a:spcAft>
                <a:spcPts val="0"/>
              </a:spcAft>
              <a:buClr>
                <a:schemeClr val="dk1"/>
              </a:buClr>
              <a:buSzPts val="2800"/>
              <a:buFont typeface="Courier New"/>
              <a:buNone/>
            </a:pPr>
            <a:r>
              <a:rPr b="0" i="0" lang="en-US" sz="2800" u="none">
                <a:solidFill>
                  <a:schemeClr val="dk1"/>
                </a:solidFill>
                <a:latin typeface="Courier New"/>
                <a:ea typeface="Courier New"/>
                <a:cs typeface="Courier New"/>
                <a:sym typeface="Courier New"/>
              </a:rPr>
              <a:t>j=4</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7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2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3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2010-07-27T02:41:02Z</dcterms:created>
  <dc:creator>Matrix</dc:creator>
</cp:coreProperties>
</file>