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7" r:id="rId6"/>
    <p:sldId id="265" r:id="rId7"/>
    <p:sldId id="268" r:id="rId8"/>
    <p:sldId id="273" r:id="rId9"/>
    <p:sldId id="274" r:id="rId10"/>
    <p:sldId id="275" r:id="rId11"/>
    <p:sldId id="276" r:id="rId12"/>
    <p:sldId id="279" r:id="rId13"/>
    <p:sldId id="299" r:id="rId14"/>
    <p:sldId id="277" r:id="rId15"/>
    <p:sldId id="280" r:id="rId16"/>
    <p:sldId id="300" r:id="rId17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7C5FE5-EF3E-4B54-AE94-E3E461BEAF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BD76A-BBA8-48BC-9993-31678D34F3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9FAFDF-09EF-4818-BDC1-3306F808D7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227C2B-3C78-4266-91E5-1AAC98C120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7F378-A13F-406C-B0F3-5AAB565806E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735000-D01D-4B87-804F-E99FF07084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ECCCD-33EA-4559-95E5-C779D2C5C7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75310A-0A75-46E6-8CAB-F3E85FC3F6F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C0886-DEC0-40DE-B733-287CB75856C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A4BFF-1CDC-41C3-AB0D-34BFEDAD0D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CDD0B7-48AD-4464-BA9A-27AC24F72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 smtClean="0"/>
            </a:lvl1pPr>
          </a:lstStyle>
          <a:p>
            <a:pPr>
              <a:defRPr/>
            </a:pPr>
            <a:fld id="{4BE3792A-57F9-4D21-A10A-79DB1AD1A3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riasan.com/python/others4-python/installing-on-window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a-I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زبان برنامه نویسی پایتون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651250" y="2286000"/>
            <a:ext cx="481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cs typeface="B Nazanin" panose="00000400000000000000" pitchFamily="2" charset="-78"/>
              </a:rPr>
              <a:t>قابل حمل بودن برنامه  -   </a:t>
            </a:r>
            <a:r>
              <a:rPr lang="en-US" sz="2800">
                <a:cs typeface="B Nazanin" panose="00000400000000000000" pitchFamily="2" charset="-78"/>
              </a:rPr>
              <a:t>Portabality</a:t>
            </a:r>
          </a:p>
        </p:txBody>
      </p:sp>
      <p:sp>
        <p:nvSpPr>
          <p:cNvPr id="24585" name="WordArt 9"/>
          <p:cNvSpPr>
            <a:spLocks noChangeArrowheads="1" noChangeShapeType="1" noTextEdit="1"/>
          </p:cNvSpPr>
          <p:nvPr/>
        </p:nvSpPr>
        <p:spPr bwMode="auto">
          <a:xfrm>
            <a:off x="2057400" y="34290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windows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6" name="WordArt 10"/>
          <p:cNvSpPr>
            <a:spLocks noChangeArrowheads="1" noChangeShapeType="1" noTextEdit="1"/>
          </p:cNvSpPr>
          <p:nvPr/>
        </p:nvSpPr>
        <p:spPr bwMode="auto">
          <a:xfrm>
            <a:off x="5715000" y="34290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Linux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7" name="WordArt 11"/>
          <p:cNvSpPr>
            <a:spLocks noChangeArrowheads="1" noChangeShapeType="1" noTextEdit="1"/>
          </p:cNvSpPr>
          <p:nvPr/>
        </p:nvSpPr>
        <p:spPr bwMode="auto">
          <a:xfrm>
            <a:off x="5715000" y="4267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Mac OS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8" name="WordArt 12"/>
          <p:cNvSpPr>
            <a:spLocks noChangeArrowheads="1" noChangeShapeType="1" noTextEdit="1"/>
          </p:cNvSpPr>
          <p:nvPr/>
        </p:nvSpPr>
        <p:spPr bwMode="auto">
          <a:xfrm>
            <a:off x="2057400" y="4267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OS/2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9" name="WordArt 13"/>
          <p:cNvSpPr>
            <a:spLocks noChangeArrowheads="1" noChangeShapeType="1" noTextEdit="1"/>
          </p:cNvSpPr>
          <p:nvPr/>
        </p:nvSpPr>
        <p:spPr bwMode="auto">
          <a:xfrm>
            <a:off x="2133600" y="5029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Amiga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90" name="WordArt 14"/>
          <p:cNvSpPr>
            <a:spLocks noChangeArrowheads="1" noChangeShapeType="1" noTextEdit="1"/>
          </p:cNvSpPr>
          <p:nvPr/>
        </p:nvSpPr>
        <p:spPr bwMode="auto">
          <a:xfrm>
            <a:off x="4800600" y="5029200"/>
            <a:ext cx="3733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Palm - Nokia Mobile Phones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6" grpId="0"/>
      <p:bldP spid="24587" grpId="0"/>
      <p:bldP spid="24588" grpId="0"/>
      <p:bldP spid="24589" grpId="0"/>
      <p:bldP spid="245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775200" y="2286000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کتابخانه های  برنامه نویسی غنی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33400" y="3505200"/>
            <a:ext cx="799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پایتون با تعداد زیادی کتابخانه های از پیش نوشته شده و قابل حمل 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بین سیستم عامل ها ارائه شده است که به آنها </a:t>
            </a:r>
            <a:r>
              <a:rPr lang="en-US" sz="2800" dirty="0">
                <a:solidFill>
                  <a:schemeClr val="bg1"/>
                </a:solidFill>
                <a:cs typeface="B Nazanin" panose="00000400000000000000" pitchFamily="2" charset="-78"/>
              </a:rPr>
              <a:t>standard library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می گویند. این کتابخانه ها در زمینه های مختلف از تشخیص الگوی متن 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گرفته تا شبکه را شامل می شود .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WordArt 2"/>
          <p:cNvSpPr>
            <a:spLocks noChangeArrowheads="1" noChangeShapeType="1" noTextEdit="1"/>
          </p:cNvSpPr>
          <p:nvPr/>
        </p:nvSpPr>
        <p:spPr bwMode="auto">
          <a:xfrm>
            <a:off x="2057400" y="685800"/>
            <a:ext cx="4876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vl="1" algn="ctr" rtl="1"/>
            <a:r>
              <a:rPr lang="fa-IR" sz="1400" kern="10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Titr" panose="00000700000000000000" pitchFamily="2" charset="-78"/>
              </a:rPr>
              <a:t>نصب پایتون</a:t>
            </a:r>
          </a:p>
        </p:txBody>
      </p:sp>
      <p:sp>
        <p:nvSpPr>
          <p:cNvPr id="29699" name="WordArt 3">
            <a:hlinkClick r:id="rId2"/>
          </p:cNvPr>
          <p:cNvSpPr>
            <a:spLocks noChangeArrowheads="1" noChangeShapeType="1" noTextEdit="1"/>
          </p:cNvSpPr>
          <p:nvPr/>
        </p:nvSpPr>
        <p:spPr bwMode="auto">
          <a:xfrm>
            <a:off x="457200" y="2362200"/>
            <a:ext cx="7696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en-US" sz="2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https://sariasan.com/python/others4-python/installing-on-windows/</a:t>
            </a:r>
            <a:endParaRPr lang="fa-IR" sz="20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2B3-172F-4072-9B7C-B5E63850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اجزای تشکیل دهنده برنامه پایتون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19C8-63FB-400A-AC43-069CF832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انواع داده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دستورالعمل ها 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توابع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تابع کتابخانه ای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کلاس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ماژول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کتابخانه ها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129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2057400" y="685800"/>
            <a:ext cx="4800600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 eaLnBrk="1" hangingPunct="1">
              <a:defRPr/>
            </a:pPr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انقیاد  -    </a:t>
            </a:r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Binding</a:t>
            </a:r>
          </a:p>
          <a:p>
            <a:pPr algn="ctr" rtl="1" eaLnBrk="1" hangingPunct="1">
              <a:defRPr/>
            </a:pPr>
            <a:endParaRPr lang="fa-IR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600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متغیر ها تعریف نمی شوند و فقط مقدار دهی میشوند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209800" y="3124200"/>
            <a:ext cx="634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متغیر ها تا مقدار دهی نشوند حافظ ای اشغال نمی کنند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25146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 = 7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 = 'hello'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'hello'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</a:t>
            </a:r>
            <a:endParaRPr lang="en-CA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876800" y="4648200"/>
            <a:ext cx="2276475" cy="528638"/>
          </a:xfrm>
          <a:prstGeom prst="rect">
            <a:avLst/>
          </a:prstGeom>
          <a:noFill/>
          <a:ln w="9525">
            <a:solidFill>
              <a:srgbClr val="FE02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انقیاد در زمان اجرا 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2" grpId="1" animBg="1"/>
      <p:bldP spid="2663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9144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Numbers - 3.1415, 1234, 3+4j -&gt; int, float, complex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Strings - 'spam', "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guido’s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”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Bool – True/False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Lists - [1, [2, 'three'], 4]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Dictionaries - {'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food':'spam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', '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taste':'yum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'}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Tuples - (1, 'spam', 4, 'U’)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Sets – {1,2,3,4,5}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Files - text = open ('eggs', 'r'). read()</a:t>
            </a:r>
          </a:p>
        </p:txBody>
      </p:sp>
      <p:sp>
        <p:nvSpPr>
          <p:cNvPr id="31747" name="WordArt 5"/>
          <p:cNvSpPr>
            <a:spLocks noChangeArrowheads="1" noChangeShapeType="1" noTextEdit="1"/>
          </p:cNvSpPr>
          <p:nvPr/>
        </p:nvSpPr>
        <p:spPr bwMode="auto">
          <a:xfrm>
            <a:off x="2438400" y="762000"/>
            <a:ext cx="3810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انواع داده ای </a:t>
            </a:r>
          </a:p>
        </p:txBody>
      </p:sp>
    </p:spTree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243A-EB42-405A-9801-46FFBB3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عملگرها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C515-412A-4019-BEA3-2BBE04EF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محاسباتی: + - / * ...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رابطه ای: &lt; &gt; == =&gt; &lt;&gt;... 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منطقی یا بولی: </a:t>
            </a:r>
            <a:r>
              <a:rPr lang="en-US" dirty="0">
                <a:cs typeface="B Nazanin" panose="00000400000000000000" pitchFamily="2" charset="-78"/>
              </a:rPr>
              <a:t>not  and  or</a:t>
            </a:r>
            <a:endParaRPr lang="fa-IR" dirty="0">
              <a:cs typeface="B Nazanin" panose="00000400000000000000" pitchFamily="2" charset="-78"/>
            </a:endParaRP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ترکیبی: =+ =- =*...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بیتی: &amp; | ^ </a:t>
            </a:r>
            <a:r>
              <a:rPr lang="en-US" dirty="0">
                <a:cs typeface="B Nazanin" panose="00000400000000000000" pitchFamily="2" charset="-78"/>
              </a:rPr>
              <a:t>~</a:t>
            </a:r>
            <a:r>
              <a:rPr lang="fa-IR" dirty="0">
                <a:cs typeface="B Nazanin" panose="00000400000000000000" pitchFamily="2" charset="-78"/>
              </a:rPr>
              <a:t> &lt;&lt; &gt;&gt;</a:t>
            </a:r>
          </a:p>
          <a:p>
            <a:pPr>
              <a:buFont typeface="Arial" panose="020B0604020202020204" pitchFamily="34" charset="0"/>
              <a:buChar char="«"/>
            </a:pPr>
            <a:endParaRPr lang="fa-IR" dirty="0">
              <a:cs typeface="B Nazanin" panose="00000400000000000000" pitchFamily="2" charset="-78"/>
            </a:endParaRP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روی دنباله ها: </a:t>
            </a:r>
            <a:r>
              <a:rPr lang="en-US" dirty="0">
                <a:cs typeface="B Nazanin" panose="00000400000000000000" pitchFamily="2" charset="-78"/>
              </a:rPr>
              <a:t>in, is, is not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not in,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32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4"/>
          <p:cNvSpPr>
            <a:spLocks noChangeArrowheads="1" noChangeShapeType="1" noTextEdit="1"/>
          </p:cNvSpPr>
          <p:nvPr/>
        </p:nvSpPr>
        <p:spPr bwMode="auto">
          <a:xfrm>
            <a:off x="3657600" y="990600"/>
            <a:ext cx="1752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cs typeface="B Titr" panose="00000700000000000000" pitchFamily="2" charset="-78"/>
              </a:rPr>
              <a:t>تاریخچه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581400" y="3657600"/>
            <a:ext cx="39004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>
                <a:solidFill>
                  <a:schemeClr val="bg1"/>
                </a:solidFill>
                <a:cs typeface="B Nazanin" panose="00000400000000000000" pitchFamily="2" charset="-78"/>
              </a:rPr>
              <a:t>در سال 1991 گسترش یافت .</a:t>
            </a:r>
          </a:p>
          <a:p>
            <a:pPr eaLnBrk="1" hangingPunct="1"/>
            <a:endParaRPr lang="en-US" sz="24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01800" y="2667000"/>
            <a:ext cx="597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>
                <a:solidFill>
                  <a:schemeClr val="bg1"/>
                </a:solidFill>
                <a:cs typeface="B Nazanin" panose="00000400000000000000" pitchFamily="2" charset="-78"/>
              </a:rPr>
              <a:t>در سال 1990 توسط </a:t>
            </a:r>
            <a:r>
              <a:rPr lang="en-US" sz="2400">
                <a:solidFill>
                  <a:schemeClr val="bg1"/>
                </a:solidFill>
                <a:cs typeface="B Nazanin" panose="00000400000000000000" pitchFamily="2" charset="-78"/>
              </a:rPr>
              <a:t>Guido van Rossum</a:t>
            </a:r>
            <a:r>
              <a:rPr lang="fa-IR" sz="2400">
                <a:solidFill>
                  <a:schemeClr val="bg1"/>
                </a:solidFill>
                <a:cs typeface="B Nazanin" panose="00000400000000000000" pitchFamily="2" charset="-78"/>
              </a:rPr>
              <a:t> ساخته شد .</a:t>
            </a:r>
            <a:endParaRPr lang="en-US" sz="24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3420414" y="4800600"/>
            <a:ext cx="4131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از ابتدا متن باز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open source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) بود .</a:t>
            </a:r>
          </a:p>
          <a:p>
            <a:pPr eaLnBrk="1" hangingPunct="1"/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832725" y="148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>
              <a:solidFill>
                <a:schemeClr val="bg1"/>
              </a:solidFill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57200" y="838200"/>
            <a:ext cx="7848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Titr" panose="00000700000000000000" pitchFamily="2" charset="-78"/>
              </a:rPr>
              <a:t>ویژگی‌های زبان پایتون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7124921" y="3584575"/>
            <a:ext cx="764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مفسری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183254" y="3584575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شی گرا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1651451" y="3641725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توسعه پذیر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B1573F2-3235-4C4B-AB11-C91F1497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266" y="2666940"/>
            <a:ext cx="553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ساده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DCB8CB2-7703-4B5B-8292-CE3FE462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762" y="2666940"/>
            <a:ext cx="89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سطح بالا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057B11E-C460-453A-B47D-2DF15763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6940"/>
            <a:ext cx="2076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دارای کتابخانه‌های غنی 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322AAE2-DB13-4F81-8D8F-1783E21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680" y="4800600"/>
            <a:ext cx="4155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کاربرد زیاد در زمینه های مختلف</a:t>
            </a:r>
            <a:endParaRPr lang="en-US" sz="2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4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295400" y="2422525"/>
            <a:ext cx="6172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System Utilities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GUIs (Tkinter, gtk, Qt, Windows)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Internet Scripting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Embedded Scripting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Database Programming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Artificial Intelligence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Image Processing</a:t>
            </a:r>
            <a:endParaRPr lang="fa-IR" sz="280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Game Programming </a:t>
            </a:r>
          </a:p>
        </p:txBody>
      </p:sp>
    </p:spTree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1507" name="WordArt 3"/>
          <p:cNvSpPr>
            <a:spLocks noChangeArrowheads="1" noChangeShapeType="1" noTextEdit="1"/>
          </p:cNvSpPr>
          <p:nvPr/>
        </p:nvSpPr>
        <p:spPr bwMode="auto">
          <a:xfrm>
            <a:off x="1752600" y="6096000"/>
            <a:ext cx="5791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system Utilities - Embeded Systems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1508" name="Picture 5" descr="n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419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5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2531" name="WordArt 6"/>
          <p:cNvSpPr>
            <a:spLocks noChangeArrowheads="1" noChangeShapeType="1" noTextEdit="1"/>
          </p:cNvSpPr>
          <p:nvPr/>
        </p:nvSpPr>
        <p:spPr bwMode="auto">
          <a:xfrm>
            <a:off x="2286000" y="6096000"/>
            <a:ext cx="3657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Internet Scripting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2532" name="Picture 7" descr="internet Scrip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31963"/>
            <a:ext cx="44958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3555" name="WordArt 3"/>
          <p:cNvSpPr>
            <a:spLocks noChangeArrowheads="1" noChangeShapeType="1" noTextEdit="1"/>
          </p:cNvSpPr>
          <p:nvPr/>
        </p:nvSpPr>
        <p:spPr bwMode="auto">
          <a:xfrm>
            <a:off x="2209800" y="6248400"/>
            <a:ext cx="403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Artificial Intelligence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3556" name="Picture 5" descr="AI_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572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 descr="AI_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14600"/>
            <a:ext cx="247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19450" y="2438400"/>
            <a:ext cx="513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کیفیت نرم افزار   -   </a:t>
            </a: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Software Quality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8247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پایتون از ابتدا توسعه داده شد تا کد هایی خواناتر و قابل نگهداری تر از سایر</a:t>
            </a:r>
          </a:p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زبان های اسکریپت نویسی در اختیار برنامه نویس قرار دهد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2600" y="5149850"/>
            <a:ext cx="8221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پایتون پشتیبانی فوق العاده ای از فرآیند های مهندسی مجدد و شی گرایی </a:t>
            </a:r>
          </a:p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ارئه می کند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>
    <p:cover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108700" y="2286000"/>
            <a:ext cx="235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قابلیت نوشتاری  بالا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85800" y="4419600"/>
            <a:ext cx="25908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&gt;&gt;&gt; 'hello world!'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'hello world!'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4953000" y="3886200"/>
            <a:ext cx="34004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#include&lt;stdio.h&gt;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int main()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{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  printf("Hello World\n");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  return 0;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4038600" y="610552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fa-IR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295400" y="3200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fa-I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پایتون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6324600" y="31242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fa-I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سی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Line 15"/>
          <p:cNvSpPr>
            <a:spLocks noChangeShapeType="1"/>
          </p:cNvSpPr>
          <p:nvPr/>
        </p:nvSpPr>
        <p:spPr bwMode="auto">
          <a:xfrm flipH="1">
            <a:off x="304800" y="3733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>
              <a:solidFill>
                <a:schemeClr val="bg1"/>
              </a:solidFill>
            </a:endParaRPr>
          </a:p>
        </p:txBody>
      </p:sp>
      <p:sp>
        <p:nvSpPr>
          <p:cNvPr id="25610" name="Line 16"/>
          <p:cNvSpPr>
            <a:spLocks noChangeShapeType="1"/>
          </p:cNvSpPr>
          <p:nvPr/>
        </p:nvSpPr>
        <p:spPr bwMode="auto">
          <a:xfrm>
            <a:off x="4114800" y="2971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504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Albany AMT</vt:lpstr>
      <vt:lpstr>Arial</vt:lpstr>
      <vt:lpstr>Times New Roman</vt:lpstr>
      <vt:lpstr>Wingdings</vt:lpstr>
      <vt:lpstr>Default Design</vt:lpstr>
      <vt:lpstr>زبان برنامه نویسی پایتون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اجزای تشکیل دهنده برنامه پایتون</vt:lpstr>
      <vt:lpstr>PowerPoint Presentation</vt:lpstr>
      <vt:lpstr>PowerPoint Presentation</vt:lpstr>
      <vt:lpstr>عملگرها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Dear User!</dc:creator>
  <cp:lastModifiedBy>Minoo Sayyadpour</cp:lastModifiedBy>
  <cp:revision>46</cp:revision>
  <dcterms:created xsi:type="dcterms:W3CDTF">2007-12-05T12:39:53Z</dcterms:created>
  <dcterms:modified xsi:type="dcterms:W3CDTF">2024-06-19T19:41:00Z</dcterms:modified>
</cp:coreProperties>
</file>