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5.jpg" ContentType="image/jpeg"/>
  <Override PartName="/ppt/notesSlides/notesSlide7.xml" ContentType="application/vnd.openxmlformats-officedocument.presentationml.notesSlide+xml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57" r:id="rId4"/>
    <p:sldId id="264" r:id="rId5"/>
    <p:sldId id="258" r:id="rId6"/>
    <p:sldId id="270" r:id="rId7"/>
    <p:sldId id="271" r:id="rId8"/>
    <p:sldId id="265" r:id="rId9"/>
    <p:sldId id="259" r:id="rId10"/>
    <p:sldId id="260" r:id="rId11"/>
    <p:sldId id="261" r:id="rId12"/>
    <p:sldId id="267" r:id="rId13"/>
    <p:sldId id="269" r:id="rId14"/>
    <p:sldId id="268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5" d="100"/>
          <a:sy n="165" d="100"/>
        </p:scale>
        <p:origin x="120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ac759a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ac759a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5e26bd3ed_1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5e26bd3ed_1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0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c759a8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ac759a8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ac759a8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ac759a8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ac759a8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ac759a8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97284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7818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43106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2239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1904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6988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4778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53402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94421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87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037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2561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616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1003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64900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1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59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04618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7399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7.jpg"/><Relationship Id="rId7" Type="http://schemas.openxmlformats.org/officeDocument/2006/relationships/image" Target="../media/image19.jpg"/><Relationship Id="rId2" Type="http://schemas.openxmlformats.org/officeDocument/2006/relationships/hyperlink" Target="https://github.com/201B153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linkedin.com/in/chirag-jain-813b9322b/" TargetMode="External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hyperlink" Target="https://www.linkedin.com/in/himanshu-tiwari-180346201/" TargetMode="External"/><Relationship Id="rId9" Type="http://schemas.openxmlformats.org/officeDocument/2006/relationships/hyperlink" Target="mstomar.m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56199" y="1598877"/>
            <a:ext cx="4084765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Minor Project-1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95427" y="3019380"/>
            <a:ext cx="5646587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Image processing Using web Assembly</a:t>
            </a:r>
            <a:endParaRPr b="1" u="sng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115765" y="3749775"/>
            <a:ext cx="30546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Project Guide: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Mr. </a:t>
            </a:r>
            <a:r>
              <a:rPr lang="en" b="1" u="sng" dirty="0">
                <a:solidFill>
                  <a:schemeClr val="dk1"/>
                </a:solidFill>
              </a:rPr>
              <a:t>NavalJeet Singh</a:t>
            </a:r>
            <a:r>
              <a:rPr lang="en" dirty="0">
                <a:solidFill>
                  <a:schemeClr val="dk1"/>
                </a:solidFill>
              </a:rPr>
              <a:t> 	</a:t>
            </a:r>
            <a:r>
              <a:rPr lang="en" b="1" u="sng" dirty="0">
                <a:solidFill>
                  <a:schemeClr val="dk1"/>
                </a:solidFill>
              </a:rPr>
              <a:t>Arora</a:t>
            </a:r>
            <a:r>
              <a:rPr lang="en" dirty="0">
                <a:solidFill>
                  <a:schemeClr val="dk1"/>
                </a:solidFill>
              </a:rPr>
              <a:t> Sir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4792257" y="3749775"/>
            <a:ext cx="3984648" cy="121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Project Team Members: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  </a:t>
            </a:r>
            <a:r>
              <a:rPr lang="en" sz="1400" b="1" u="sng" dirty="0">
                <a:solidFill>
                  <a:schemeClr val="bg1"/>
                </a:solidFill>
              </a:rPr>
              <a:t>Mayank Singh Tomar</a:t>
            </a:r>
            <a:r>
              <a:rPr lang="en" sz="1400" b="1" dirty="0">
                <a:solidFill>
                  <a:schemeClr val="bg1"/>
                </a:solidFill>
              </a:rPr>
              <a:t> </a:t>
            </a:r>
            <a:r>
              <a:rPr lang="en" sz="1400" dirty="0">
                <a:solidFill>
                  <a:schemeClr val="bg1"/>
                </a:solidFill>
              </a:rPr>
              <a:t>(201b153)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 dirty="0">
                <a:solidFill>
                  <a:schemeClr val="bg1"/>
                </a:solidFill>
              </a:rPr>
              <a:t>Himanshu Tiwari</a:t>
            </a:r>
            <a:r>
              <a:rPr lang="en" sz="1400" dirty="0">
                <a:solidFill>
                  <a:schemeClr val="bg1"/>
                </a:solidFill>
              </a:rPr>
              <a:t> (201b373)</a:t>
            </a:r>
            <a:endParaRPr lang="en" sz="11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 dirty="0">
                <a:solidFill>
                  <a:schemeClr val="bg1"/>
                </a:solidFill>
              </a:rPr>
              <a:t>Chirag Jain</a:t>
            </a:r>
            <a:r>
              <a:rPr lang="en" sz="1400" dirty="0">
                <a:solidFill>
                  <a:schemeClr val="bg1"/>
                </a:solidFill>
              </a:rPr>
              <a:t> (201b087)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367950" y="2588275"/>
            <a:ext cx="240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Project Number - </a:t>
            </a:r>
            <a:r>
              <a:rPr lang="en" sz="1600" b="1" u="sng" dirty="0"/>
              <a:t>90</a:t>
            </a:r>
            <a:endParaRPr sz="1600" b="1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199944" y="184292"/>
            <a:ext cx="627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CONCEPTUAL ARCHITECTURE</a:t>
            </a:r>
            <a:endParaRPr sz="2200" b="1" u="sng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DA077-F006-12DF-8F54-ABFC5349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2" y="867678"/>
            <a:ext cx="7835807" cy="39112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53397"/>
            <a:ext cx="8520600" cy="5888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Project Phases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921073"/>
            <a:ext cx="8520601" cy="3704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Phase I: Adding Basic Structure :: </a:t>
            </a:r>
            <a:r>
              <a:rPr lang="en-US" sz="2000" dirty="0">
                <a:solidFill>
                  <a:srgbClr val="00B0F0"/>
                </a:solidFill>
              </a:rPr>
              <a:t>Completed</a:t>
            </a:r>
            <a:endParaRPr lang="en-US" sz="2000" dirty="0"/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B0F0"/>
              </a:solidFill>
            </a:endParaRP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Phase II: Adding Basic Functionalities :: </a:t>
            </a:r>
            <a:r>
              <a:rPr lang="en-US" sz="2000" dirty="0">
                <a:solidFill>
                  <a:srgbClr val="00B0F0"/>
                </a:solidFill>
              </a:rPr>
              <a:t>Still In Progress</a:t>
            </a:r>
            <a:endParaRPr lang="en-US" sz="2000" dirty="0"/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0B0F0"/>
              </a:solidFill>
            </a:endParaRP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Phase III: Adding Additional Image Effects :: </a:t>
            </a:r>
            <a:r>
              <a:rPr lang="en-US" sz="2000" dirty="0">
                <a:solidFill>
                  <a:srgbClr val="FF0000"/>
                </a:solidFill>
              </a:rPr>
              <a:t>On Hold</a:t>
            </a:r>
            <a:endParaRPr lang="en-US" sz="2000" dirty="0"/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Phase IV: Adding Color Filters To Image &amp; Other Effects :: </a:t>
            </a:r>
            <a:r>
              <a:rPr lang="en-US" sz="2000" dirty="0">
                <a:solidFill>
                  <a:srgbClr val="FF0000"/>
                </a:solidFill>
              </a:rPr>
              <a:t>On Hold</a:t>
            </a:r>
            <a:endParaRPr lang="en-US" sz="2000" dirty="0"/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FF0000"/>
              </a:solidFill>
            </a:endParaRP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Phase V: Hosting  Whole Package :: </a:t>
            </a:r>
            <a:r>
              <a:rPr lang="en-US" sz="2000" dirty="0">
                <a:solidFill>
                  <a:srgbClr val="FF0000"/>
                </a:solidFill>
              </a:rPr>
              <a:t>On Hold</a:t>
            </a:r>
            <a:endParaRPr lang="en-US" sz="1400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F86-010C-413A-5C3E-200C41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u="sng" dirty="0"/>
              <a:t>Approx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1388-3CE9-5754-FEDB-1357C1F3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566" y="1182084"/>
            <a:ext cx="6080427" cy="3743661"/>
          </a:xfrm>
        </p:spPr>
        <p:txBody>
          <a:bodyPr/>
          <a:lstStyle/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154D8-5D07-E1EF-51C2-C2368190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66" y="1182083"/>
            <a:ext cx="6080427" cy="37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84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AD98-0839-748E-426B-32076DD4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66" y="339538"/>
            <a:ext cx="6547639" cy="799736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/>
              <a:t>Project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968D-22ED-C787-1F96-CB2AB585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710" y="1221426"/>
            <a:ext cx="2210150" cy="696672"/>
          </a:xfrm>
        </p:spPr>
        <p:txBody>
          <a:bodyPr/>
          <a:lstStyle/>
          <a:p>
            <a:pPr algn="ctr"/>
            <a:r>
              <a:rPr lang="en-US" b="1" dirty="0"/>
              <a:t>Mayank Singh Tomar</a:t>
            </a:r>
            <a:r>
              <a:rPr lang="en-US" dirty="0"/>
              <a:t> (</a:t>
            </a:r>
            <a:r>
              <a:rPr lang="en-US" i="1" u="sng" dirty="0"/>
              <a:t>201b153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466A-C771-E105-2F35-7274A84871E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3841B-44B2-85D2-E636-95A760614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2745" y="1221426"/>
            <a:ext cx="2202181" cy="696672"/>
          </a:xfrm>
        </p:spPr>
        <p:txBody>
          <a:bodyPr/>
          <a:lstStyle/>
          <a:p>
            <a:pPr algn="ctr"/>
            <a:r>
              <a:rPr lang="en-US" b="1" dirty="0"/>
              <a:t>Himanshu Tiwari</a:t>
            </a:r>
          </a:p>
          <a:p>
            <a:pPr algn="ctr"/>
            <a:r>
              <a:rPr lang="en-US" dirty="0"/>
              <a:t> (</a:t>
            </a:r>
            <a:r>
              <a:rPr lang="en-US" i="1" u="sng" dirty="0"/>
              <a:t>201b373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1C2622-6E6F-1253-80A8-F75876D3A22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F846B9-0812-CE24-9FB6-2DB6E4044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3525" y="1221426"/>
            <a:ext cx="2199085" cy="696672"/>
          </a:xfrm>
        </p:spPr>
        <p:txBody>
          <a:bodyPr/>
          <a:lstStyle/>
          <a:p>
            <a:pPr algn="ctr"/>
            <a:r>
              <a:rPr lang="en-US" b="1" dirty="0"/>
              <a:t>Chirag Jain</a:t>
            </a:r>
          </a:p>
          <a:p>
            <a:pPr algn="ctr"/>
            <a:r>
              <a:rPr lang="en-US" dirty="0"/>
              <a:t>(</a:t>
            </a:r>
            <a:r>
              <a:rPr lang="en-US" i="1" u="sng" dirty="0"/>
              <a:t>201b087</a:t>
            </a:r>
            <a:r>
              <a:rPr lang="en-US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382E32-59B3-5A6B-7DE2-FA8CB97F7E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59A60011-973E-C813-EE29-DE4FF50D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0" y="2000250"/>
            <a:ext cx="2210150" cy="2692004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3B2018BC-CB01-78BB-93CF-9089B7E2D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12" y="2000249"/>
            <a:ext cx="2195513" cy="2692005"/>
          </a:xfrm>
          <a:prstGeom prst="rect">
            <a:avLst/>
          </a:prstGeom>
        </p:spPr>
      </p:pic>
      <p:pic>
        <p:nvPicPr>
          <p:cNvPr id="15" name="Picture 14">
            <a:hlinkClick r:id="rId6"/>
            <a:extLst>
              <a:ext uri="{FF2B5EF4-FFF2-40B4-BE49-F238E27FC236}">
                <a16:creationId xmlns:a16="http://schemas.microsoft.com/office/drawing/2014/main" id="{CEFB7A5B-3D7D-5C10-9684-4F1525E38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525" y="2000250"/>
            <a:ext cx="2194601" cy="2692004"/>
          </a:xfrm>
          <a:prstGeom prst="rect">
            <a:avLst/>
          </a:prstGeom>
        </p:spPr>
      </p:pic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id="{ADD15443-0B0F-1ED3-E016-A1D19A9D6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842" y="2000249"/>
            <a:ext cx="2194600" cy="2692005"/>
          </a:xfrm>
          <a:prstGeom prst="rect">
            <a:avLst/>
          </a:prstGeom>
        </p:spPr>
      </p:pic>
      <p:pic>
        <p:nvPicPr>
          <p:cNvPr id="17" name="Picture 16">
            <a:hlinkClick r:id="rId9" action="ppaction://hlinkfile"/>
            <a:extLst>
              <a:ext uri="{FF2B5EF4-FFF2-40B4-BE49-F238E27FC236}">
                <a16:creationId xmlns:a16="http://schemas.microsoft.com/office/drawing/2014/main" id="{AE002395-6C77-A9D9-BE45-AA856EBEE2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225" y="2000250"/>
            <a:ext cx="2202269" cy="2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1313-830E-A5E7-AD14-6D366EC9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7" y="1641915"/>
            <a:ext cx="6619243" cy="1428334"/>
          </a:xfrm>
        </p:spPr>
        <p:txBody>
          <a:bodyPr/>
          <a:lstStyle/>
          <a:p>
            <a:pPr algn="ctr"/>
            <a:r>
              <a:rPr lang="en-US" sz="7200" b="1" i="1" u="sng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901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E667-4D08-789F-79CE-E81BFD76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86767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F3D3-20F6-0BD9-E927-5D78B0E0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73" y="816016"/>
            <a:ext cx="8823627" cy="375019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Need of </a:t>
            </a:r>
            <a:r>
              <a:rPr lang="en-US" sz="1800" u="sng" dirty="0">
                <a:hlinkClick r:id="rId2" action="ppaction://hlinksldjump"/>
              </a:rPr>
              <a:t>Image Processing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Need of </a:t>
            </a:r>
            <a:r>
              <a:rPr lang="en-US" sz="1800" u="sng" dirty="0">
                <a:hlinkClick r:id="rId3" action="ppaction://hlinksldjump"/>
              </a:rPr>
              <a:t>WebAssembly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More About </a:t>
            </a:r>
            <a:r>
              <a:rPr lang="en-US" sz="1800" u="sng" dirty="0">
                <a:hlinkClick r:id="rId4" action="ppaction://hlinksldjump"/>
              </a:rPr>
              <a:t>WebAssembly and Image Processing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u="sng" dirty="0">
                <a:hlinkClick r:id="rId5" action="ppaction://hlinksldjump"/>
              </a:rPr>
              <a:t>Techs &amp; Languages</a:t>
            </a:r>
            <a:r>
              <a:rPr lang="en-US" sz="1800" dirty="0"/>
              <a:t> used in the Project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u="sng" dirty="0">
                <a:hlinkClick r:id="rId6" action="ppaction://hlinksldjump"/>
              </a:rPr>
              <a:t>Package Managers</a:t>
            </a:r>
            <a:r>
              <a:rPr lang="en-US" sz="1800" dirty="0"/>
              <a:t> used in the Project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Project </a:t>
            </a:r>
            <a:r>
              <a:rPr lang="en-US" sz="1800" u="sng" dirty="0">
                <a:hlinkClick r:id="rId7" action="ppaction://hlinksldjump"/>
              </a:rPr>
              <a:t>Objectives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Project </a:t>
            </a:r>
            <a:r>
              <a:rPr lang="en-US" sz="1800" u="sng" dirty="0">
                <a:hlinkClick r:id="rId8" action="ppaction://hlinksldjump"/>
              </a:rPr>
              <a:t>Working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Conceptual </a:t>
            </a:r>
            <a:r>
              <a:rPr lang="en-US" sz="1800" u="sng" dirty="0">
                <a:hlinkClick r:id="rId9" action="ppaction://hlinksldjump"/>
              </a:rPr>
              <a:t>Architechture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Project </a:t>
            </a:r>
            <a:r>
              <a:rPr lang="en-US" sz="1800" u="sng" dirty="0">
                <a:hlinkClick r:id="rId10" action="ppaction://hlinksldjump"/>
              </a:rPr>
              <a:t>Phases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Approx </a:t>
            </a:r>
            <a:r>
              <a:rPr lang="en-US" sz="1800" u="sng" dirty="0">
                <a:hlinkClick r:id="rId11" action="ppaction://hlinksldjump"/>
              </a:rPr>
              <a:t>Result</a:t>
            </a:r>
            <a:endParaRPr lang="en-US" sz="1800" u="sng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39830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 b="1" u="sng" dirty="0">
                <a:solidFill>
                  <a:schemeClr val="tx1">
                    <a:lumMod val="85000"/>
                  </a:schemeClr>
                </a:solidFill>
              </a:rPr>
              <a:t>Need of Image Processing</a:t>
            </a:r>
            <a:endParaRPr sz="3320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480457"/>
            <a:ext cx="8520600" cy="334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600" dirty="0"/>
              <a:t>Image processing’s applications range from medicine to entertainment, passing by geological processing and remote sensing.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/>
              <a:t>The processing of digital images can be divided into several classes: image enhancement, image restoration, image analysis, and image compression.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/>
              <a:t>Currently, we process image using various libraries written in languages like python, 	JavaScript, C# and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/>
              <a:t>New technological breakthrough in the areas of digital computation and telecommunication has relevance for future applications of image processing.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AFFE-E15F-6569-314D-EF1229A2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Need of </a:t>
            </a:r>
            <a:r>
              <a:rPr lang="en-US" b="1" u="sng" dirty="0" err="1"/>
              <a:t>WebAsssembly</a:t>
            </a:r>
            <a:endParaRPr lang="en-US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1EC-9969-05B9-B059-23B9E7ED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980" y="1475053"/>
            <a:ext cx="8016017" cy="32437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WebAssembly is totally new topic with daily new discoveries and huge scope  for    improvement and development.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It is compiles almost any type of low-level language including C/C++, Rust, JavaScript, python, etc. allowing us to easily import our projects to </a:t>
            </a:r>
            <a:r>
              <a:rPr lang="en-US" sz="1800" dirty="0" err="1"/>
              <a:t>wasm</a:t>
            </a:r>
            <a:r>
              <a:rPr lang="en-US" sz="1800" dirty="0"/>
              <a:t> based.</a:t>
            </a:r>
          </a:p>
          <a:p>
            <a:pPr marL="114300" indent="0">
              <a:buNone/>
            </a:pPr>
            <a:r>
              <a:rPr lang="en-US" sz="1800" dirty="0"/>
              <a:t>  	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WebAssembly ensures that the task carried out is fast, efficient while making it     secure over the duration.</a:t>
            </a: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91009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6955" y="173536"/>
            <a:ext cx="8585345" cy="1248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More about WebAssembly and Image Processing</a:t>
            </a:r>
            <a:endParaRPr b="1" u="sng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07025" y="1551009"/>
            <a:ext cx="8525275" cy="28126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u="sng" dirty="0"/>
              <a:t>Web Assembly</a:t>
            </a:r>
            <a:r>
              <a:rPr lang="en-US" sz="1400" dirty="0"/>
              <a:t>: WebAssembly (abbreviated </a:t>
            </a:r>
            <a:r>
              <a:rPr lang="en-US" sz="1400" dirty="0" err="1"/>
              <a:t>Wasm</a:t>
            </a:r>
            <a:r>
              <a:rPr lang="en-US" sz="1400" dirty="0"/>
              <a:t>) is a binary instruction format for a stack-based virtual machine. </a:t>
            </a:r>
            <a:r>
              <a:rPr lang="en-US" sz="1400" dirty="0" err="1"/>
              <a:t>Wasm</a:t>
            </a:r>
            <a:r>
              <a:rPr lang="en-US" sz="1400" dirty="0"/>
              <a:t> is designed as a portable compilation target for programming languages, enabling deployment on the web for client and server applications.</a:t>
            </a:r>
          </a:p>
          <a:p>
            <a:pPr marL="114300" indent="0" algn="just">
              <a:buNone/>
            </a:pPr>
            <a:endParaRPr lang="en-US" sz="1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u="sng" dirty="0"/>
              <a:t>Image Processing</a:t>
            </a:r>
            <a:r>
              <a:rPr lang="en-US" sz="1400" dirty="0"/>
              <a:t>: Image processing is a method to perform some operations on an image, in order to get an enhanced image or to extract some useful information from it.</a:t>
            </a:r>
          </a:p>
          <a:p>
            <a:pPr marL="114300" indent="0" algn="just">
              <a:buNone/>
            </a:pPr>
            <a:endParaRPr lang="en-US" sz="1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dirty="0"/>
              <a:t>We will use a </a:t>
            </a:r>
            <a:r>
              <a:rPr lang="en-US" sz="1400" b="1" u="sng" dirty="0"/>
              <a:t>low-level language like Rust</a:t>
            </a:r>
            <a:r>
              <a:rPr lang="en-US" sz="1400" dirty="0"/>
              <a:t>  for better and higher performance backend which provides all image processing functions.</a:t>
            </a:r>
          </a:p>
          <a:p>
            <a:pPr marL="114300" indent="0" algn="just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4F40-5262-4F61-C7A3-75FDF295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5918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Techs &amp; Languages used in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20167-41A8-A64B-DC7D-DCCD7559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409" y="981192"/>
            <a:ext cx="1401328" cy="974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10209-8832-9F55-1328-D78133AF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1" y="981191"/>
            <a:ext cx="1415602" cy="974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95336-920B-C94E-4EDF-5E59D824D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592" y="981192"/>
            <a:ext cx="1388726" cy="974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23E361-38D3-97EB-1E44-01407C45F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303" y="974976"/>
            <a:ext cx="1388726" cy="9715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205842-8621-364D-7B9F-BE7AB3C68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427" y="984528"/>
            <a:ext cx="1506476" cy="974881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7C5CA17A-22F3-4E02-0C28-F4163513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4442"/>
              </p:ext>
            </p:extLst>
          </p:nvPr>
        </p:nvGraphicFramePr>
        <p:xfrm>
          <a:off x="311700" y="1962746"/>
          <a:ext cx="85206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407385928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89335386"/>
                    </a:ext>
                  </a:extLst>
                </a:gridCol>
                <a:gridCol w="1401443">
                  <a:extLst>
                    <a:ext uri="{9D8B030D-6E8A-4147-A177-3AD203B41FA5}">
                      <a16:colId xmlns:a16="http://schemas.microsoft.com/office/drawing/2014/main" val="3778077396"/>
                    </a:ext>
                  </a:extLst>
                </a:gridCol>
                <a:gridCol w="1438757">
                  <a:extLst>
                    <a:ext uri="{9D8B030D-6E8A-4147-A177-3AD203B41FA5}">
                      <a16:colId xmlns:a16="http://schemas.microsoft.com/office/drawing/2014/main" val="15401156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012646358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569379716"/>
                    </a:ext>
                  </a:extLst>
                </a:gridCol>
              </a:tblGrid>
              <a:tr h="874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Node.</a:t>
                      </a:r>
                      <a:r>
                        <a:rPr lang="en-US" sz="2400" dirty="0" err="1"/>
                        <a:t>Js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React.jS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 Style Sheets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wasm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84638"/>
                  </a:ext>
                </a:extLst>
              </a:tr>
              <a:tr h="2055112">
                <a:tc>
                  <a:txBody>
                    <a:bodyPr/>
                    <a:lstStyle/>
                    <a:p>
                      <a:r>
                        <a:rPr lang="en-US" dirty="0"/>
                        <a:t>• Base language used for structuring project.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Used for connecting backend to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Worked as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initiator</a:t>
                      </a:r>
                      <a:r>
                        <a:rPr lang="en-US" dirty="0"/>
                        <a:t> of the project.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Used for running packages.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Used as main language in project’s Frontend.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Connects styling to the project.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Used for styling frontend.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Enables clarification of content in frontend.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Main language for the backend.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Compiles backend and provide connection between </a:t>
                      </a:r>
                      <a:r>
                        <a:rPr lang="en-US" dirty="0" err="1"/>
                        <a:t>wasm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js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Root language for </a:t>
                      </a:r>
                      <a:r>
                        <a:rPr lang="en-US" dirty="0" err="1"/>
                        <a:t>webassembly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Compiles whole backend in file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26141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DFAE1FE-4756-D10E-427A-E7A0756F46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318" y="981192"/>
            <a:ext cx="1416982" cy="9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8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370C-3074-F13E-E59D-38EAE355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8963791" cy="760888"/>
          </a:xfrm>
        </p:spPr>
        <p:txBody>
          <a:bodyPr/>
          <a:lstStyle/>
          <a:p>
            <a:pPr algn="ctr"/>
            <a:r>
              <a:rPr lang="en-US" b="1" u="sng" dirty="0"/>
              <a:t>Package Managers used in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3D817-AC6F-F1E8-AAE3-EF361B2A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40981"/>
            <a:ext cx="2741957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FA088-CDD2-5922-817F-B0FF0A1AA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249" y="840981"/>
            <a:ext cx="2890037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5ED0E-9EAE-19C7-1D16-F95C05619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878" y="840981"/>
            <a:ext cx="2855422" cy="141922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49DD18-7D9E-25A8-C08F-6A1E40F7C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882"/>
              </p:ext>
            </p:extLst>
          </p:nvPr>
        </p:nvGraphicFramePr>
        <p:xfrm>
          <a:off x="166860" y="2260206"/>
          <a:ext cx="8665440" cy="271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480">
                  <a:extLst>
                    <a:ext uri="{9D8B030D-6E8A-4147-A177-3AD203B41FA5}">
                      <a16:colId xmlns:a16="http://schemas.microsoft.com/office/drawing/2014/main" val="1028111498"/>
                    </a:ext>
                  </a:extLst>
                </a:gridCol>
                <a:gridCol w="2888480">
                  <a:extLst>
                    <a:ext uri="{9D8B030D-6E8A-4147-A177-3AD203B41FA5}">
                      <a16:colId xmlns:a16="http://schemas.microsoft.com/office/drawing/2014/main" val="2202975848"/>
                    </a:ext>
                  </a:extLst>
                </a:gridCol>
                <a:gridCol w="2888480">
                  <a:extLst>
                    <a:ext uri="{9D8B030D-6E8A-4147-A177-3AD203B41FA5}">
                      <a16:colId xmlns:a16="http://schemas.microsoft.com/office/drawing/2014/main" val="1198644615"/>
                    </a:ext>
                  </a:extLst>
                </a:gridCol>
              </a:tblGrid>
              <a:tr h="5711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Wasm</a:t>
                      </a:r>
                      <a:r>
                        <a:rPr lang="en-US" sz="2400" dirty="0"/>
                        <a:t>-Pack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WebPack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Git &amp; </a:t>
                      </a:r>
                      <a:r>
                        <a:rPr lang="en-US" sz="2400" dirty="0" err="1"/>
                        <a:t>GitPod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17648"/>
                  </a:ext>
                </a:extLst>
              </a:tr>
              <a:tr h="2054386">
                <a:tc>
                  <a:txBody>
                    <a:bodyPr/>
                    <a:lstStyle/>
                    <a:p>
                      <a:r>
                        <a:rPr lang="en-US" dirty="0"/>
                        <a:t>• Main package that compiles backend.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Provides connection route between frontend and backend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Manages debugging and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synchronization of whole project.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Main Package that compiles Frontend.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Provides UI &amp; UX of the project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• Provides connection between frontend and backend via callbacks.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Provides m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aintenance and easy team support for the project.</a:t>
                      </a:r>
                    </a:p>
                    <a:p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•Helps in easy error finding and builds</a:t>
                      </a:r>
                    </a:p>
                    <a:p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• Helps in structuring the project.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303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F05B-51CC-214B-56CE-12950A50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607374"/>
            <a:ext cx="7851806" cy="782561"/>
          </a:xfrm>
        </p:spPr>
        <p:txBody>
          <a:bodyPr/>
          <a:lstStyle/>
          <a:p>
            <a:pPr algn="ctr"/>
            <a:r>
              <a:rPr lang="en-US" dirty="0"/>
              <a:t>		</a:t>
            </a:r>
            <a:r>
              <a:rPr lang="en-US" b="1" u="sng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A0FB-E0EF-3E6E-B1FF-170F95C1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3" y="1539688"/>
            <a:ext cx="7508907" cy="2996437"/>
          </a:xfrm>
        </p:spPr>
        <p:txBody>
          <a:bodyPr>
            <a:normAutofit/>
          </a:bodyPr>
          <a:lstStyle/>
          <a:p>
            <a:r>
              <a:rPr lang="en-US" sz="1600" dirty="0"/>
              <a:t>The main objective of this project is to make a web app that works on the basic principle’s of image processing  and returns a processed image.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goal here is to achieve much faster, efficient and secure method of providing better quality images.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Image processor will provide multiple options applicable on image, making it a wide range application.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77345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Project Working</a:t>
            </a:r>
            <a:endParaRPr b="1" u="sng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707492" y="1521775"/>
            <a:ext cx="7121641" cy="3150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The project works in four stages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 	</a:t>
            </a:r>
            <a:r>
              <a:rPr lang="en-US" sz="1800" dirty="0"/>
              <a:t>Input Image at 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Compilation of image processing functions on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Applying functions on 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Returning processed Image</a:t>
            </a:r>
            <a:endParaRPr sz="1800" dirty="0"/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718</Words>
  <Application>Microsoft Office PowerPoint</Application>
  <PresentationFormat>On-screen Show (16:9)</PresentationFormat>
  <Paragraphs>122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Arial</vt:lpstr>
      <vt:lpstr>Wingdings</vt:lpstr>
      <vt:lpstr>Century Gothic</vt:lpstr>
      <vt:lpstr>Wingdings 3</vt:lpstr>
      <vt:lpstr>Ion</vt:lpstr>
      <vt:lpstr>Minor Project-1</vt:lpstr>
      <vt:lpstr>Index</vt:lpstr>
      <vt:lpstr>Need of Image Processing</vt:lpstr>
      <vt:lpstr>Need of WebAsssembly</vt:lpstr>
      <vt:lpstr>More about WebAssembly and Image Processing</vt:lpstr>
      <vt:lpstr>Techs &amp; Languages used in the project</vt:lpstr>
      <vt:lpstr>Package Managers used in the Project</vt:lpstr>
      <vt:lpstr>  Project Objectives</vt:lpstr>
      <vt:lpstr>Project Working</vt:lpstr>
      <vt:lpstr>PowerPoint Presentation</vt:lpstr>
      <vt:lpstr>Project Phases</vt:lpstr>
      <vt:lpstr> Approx Result</vt:lpstr>
      <vt:lpstr> Project By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Project-1</dc:title>
  <cp:lastModifiedBy>mayank tomar</cp:lastModifiedBy>
  <cp:revision>10</cp:revision>
  <dcterms:modified xsi:type="dcterms:W3CDTF">2022-09-26T08:16:50Z</dcterms:modified>
</cp:coreProperties>
</file>