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98" r:id="rId5"/>
    <p:sldId id="301" r:id="rId6"/>
    <p:sldId id="300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64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+mj-lt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8A66B-0E4E-43CF-AC25-E1F5C9480790}" type="datetime1">
              <a:rPr lang="ko-KR" altLang="en-US" smtClean="0">
                <a:latin typeface="+mj-lt"/>
              </a:rPr>
              <a:t>2023-02-15</a:t>
            </a:fld>
            <a:endParaRPr lang="ko-KR" altLang="en-US" dirty="0">
              <a:latin typeface="+mj-lt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+mj-lt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587B52-5972-46E8-9E70-25E60BD3C3B3}" type="slidenum">
              <a:rPr lang="en-US" altLang="ko-KR" smtClean="0">
                <a:latin typeface="+mj-lt"/>
              </a:rPr>
              <a:t>‹#›</a:t>
            </a:fld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34264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46F79D57-BC44-4965-82C0-A50C4CBDD07F}" type="datetime1">
              <a:rPr lang="ko-KR" altLang="en-US" smtClean="0"/>
              <a:pPr/>
              <a:t>2023-02-15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F7475197-EF76-48B8-96B8-921BFA77342C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220481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7475197-EF76-48B8-96B8-921BFA77342C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3632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7475197-EF76-48B8-96B8-921BFA77342C}" type="slidenum">
              <a:rPr lang="en-US" altLang="ko-KR" smtClean="0">
                <a:latin typeface="+mj-ea"/>
                <a:ea typeface="+mj-ea"/>
              </a:rPr>
              <a:t>3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05725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718938-5127-48A7-ADEF-D7331CE3B950}" type="datetime1">
              <a:rPr lang="ko-KR" altLang="en-US" noProof="0" smtClean="0"/>
              <a:t>2023-02-15</a:t>
            </a:fld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F691F6-DFD4-495C-9464-E0A8BC8F3435}" type="datetime1">
              <a:rPr lang="ko-KR" altLang="en-US" noProof="0" smtClean="0"/>
              <a:t>2023-02-15</a:t>
            </a:fld>
            <a:endParaRPr lang="ko-KR" altLang="en-US" noProof="0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EA9843-C397-4C77-A926-B3EB33000078}" type="datetime1">
              <a:rPr lang="ko-KR" altLang="en-US" noProof="0" smtClean="0"/>
              <a:t>2023-02-15</a:t>
            </a:fld>
            <a:endParaRPr lang="ko-KR" altLang="en-US" noProof="0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3D6FF6-8A55-4513-9B8C-EA23816299A7}" type="datetime1">
              <a:rPr lang="ko-KR" altLang="en-US" noProof="0" smtClean="0"/>
              <a:t>2023-02-15</a:t>
            </a:fld>
            <a:endParaRPr lang="ko-KR" altLang="en-US" noProof="0" dirty="0"/>
          </a:p>
        </p:txBody>
      </p: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4A61B5-C08F-4E21-84BD-F0A1B2E2EA9D}" type="datetime1">
              <a:rPr lang="ko-KR" altLang="en-US" noProof="0" smtClean="0"/>
              <a:t>2023-02-15</a:t>
            </a:fld>
            <a:endParaRPr lang="ko-KR" altLang="en-US" noProof="0" dirty="0"/>
          </a:p>
        </p:txBody>
      </p:sp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1038AB-1806-46B7-BA1C-7F2E76DF4C3D}" type="datetime1">
              <a:rPr lang="ko-KR" altLang="en-US" noProof="0" smtClean="0"/>
              <a:t>2023-02-15</a:t>
            </a:fld>
            <a:endParaRPr lang="ko-KR" altLang="en-US" noProof="0" dirty="0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3915F4-39BC-4131-9666-D2A49555ABB7}" type="datetime1">
              <a:rPr lang="ko-KR" altLang="en-US" noProof="0" smtClean="0"/>
              <a:t>2023-02-15</a:t>
            </a:fld>
            <a:endParaRPr lang="ko-KR" altLang="en-US" noProof="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 rtl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A83BF251-AEA9-41C4-BB30-20BBEEEF1165}" type="datetime1">
              <a:rPr lang="ko-KR" altLang="en-US" noProof="0" smtClean="0"/>
              <a:t>2023-02-15</a:t>
            </a:fld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그림 개체 틀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8B8B15FF-F4B9-402C-900A-C1405E9D73C3}" type="datetime1">
              <a:rPr lang="ko-KR" altLang="en-US" noProof="0" smtClean="0"/>
              <a:t>2023-02-15</a:t>
            </a:fld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58107BD-446F-4DE6-868D-15D2DA23EB43}" type="datetime1">
              <a:rPr lang="ko-KR" altLang="en-US" noProof="0" smtClean="0"/>
              <a:t>2023-02-15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A98EE3D-8CD1-4C3F-BD1C-C98C9596463C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38404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56692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74980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932688" indent="-182880" algn="l" defTabSz="914400" rtl="0" eaLnBrk="1" latinLnBrk="1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pic>
        <p:nvPicPr>
          <p:cNvPr id="4" name="그림 3" descr="연필이 위에 놓여진 종이 한 장의 클로즈업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rtlCol="0" anchor="b">
            <a:normAutofit/>
          </a:bodyPr>
          <a:lstStyle/>
          <a:p>
            <a:r>
              <a:rPr lang="en-US" altLang="ko-KR" sz="4400" dirty="0">
                <a:solidFill>
                  <a:schemeClr val="tx1"/>
                </a:solidFill>
                <a:latin typeface="+mj-ea"/>
              </a:rPr>
              <a:t>1</a:t>
            </a:r>
            <a:r>
              <a:rPr lang="ko-KR" altLang="en-US" sz="4400" dirty="0">
                <a:solidFill>
                  <a:schemeClr val="tx1"/>
                </a:solidFill>
                <a:latin typeface="+mj-ea"/>
              </a:rPr>
              <a:t>조 </a:t>
            </a:r>
            <a:r>
              <a:rPr lang="ko-KR" altLang="en-US" sz="4400" dirty="0" err="1">
                <a:solidFill>
                  <a:schemeClr val="tx1"/>
                </a:solidFill>
                <a:latin typeface="+mj-ea"/>
              </a:rPr>
              <a:t>코린이</a:t>
            </a:r>
            <a:endParaRPr lang="en-US" altLang="ko-KR" sz="4400" dirty="0">
              <a:solidFill>
                <a:schemeClr val="tx1"/>
              </a:solidFill>
              <a:latin typeface="+mj-ea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rtlCol="0" anchor="t">
            <a:normAutofit/>
          </a:bodyPr>
          <a:lstStyle/>
          <a:p>
            <a:pPr rtl="0">
              <a:lnSpc>
                <a:spcPct val="100000"/>
              </a:lnSpc>
            </a:pPr>
            <a:r>
              <a:rPr lang="ko-KR" altLang="en-US" sz="1600" dirty="0">
                <a:latin typeface="+mj-ea"/>
                <a:ea typeface="+mj-ea"/>
              </a:rPr>
              <a:t>코로나 </a:t>
            </a:r>
            <a:r>
              <a:rPr lang="ko-KR" altLang="en-US" sz="1600" dirty="0" err="1">
                <a:latin typeface="+mj-ea"/>
                <a:ea typeface="+mj-ea"/>
              </a:rPr>
              <a:t>확진자</a:t>
            </a:r>
            <a:r>
              <a:rPr lang="ko-KR" altLang="en-US" sz="1600" dirty="0">
                <a:latin typeface="+mj-ea"/>
                <a:ea typeface="+mj-ea"/>
              </a:rPr>
              <a:t> 분석</a:t>
            </a:r>
            <a:endParaRPr lang="en-US" altLang="ko-KR" sz="1600" dirty="0">
              <a:latin typeface="+mj-ea"/>
              <a:ea typeface="+mj-ea"/>
            </a:endParaRPr>
          </a:p>
        </p:txBody>
      </p:sp>
      <p:cxnSp>
        <p:nvCxnSpPr>
          <p:cNvPr id="37" name="직선 연결선(S)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1AE9F1-77B8-E53E-8EC1-3CDADB8FA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4524CBC7-BEE8-DD55-2894-9AB2CC5A4A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7532" y="210574"/>
            <a:ext cx="7075293" cy="5981922"/>
          </a:xfrm>
        </p:spPr>
      </p:pic>
    </p:spTree>
    <p:extLst>
      <p:ext uri="{BB962C8B-B14F-4D97-AF65-F5344CB8AC3E}">
        <p14:creationId xmlns:p14="http://schemas.microsoft.com/office/powerpoint/2010/main" val="2456576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5C9D6-E58A-144E-84A5-7434940C1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텍스트이(가) 표시된 사진&#10;&#10;자동 생성된 설명">
            <a:extLst>
              <a:ext uri="{FF2B5EF4-FFF2-40B4-BE49-F238E27FC236}">
                <a16:creationId xmlns:a16="http://schemas.microsoft.com/office/drawing/2014/main" id="{7CD696BB-7BBC-D59F-BB5C-1EE3469E40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596" y="286603"/>
            <a:ext cx="5638423" cy="5973173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53E69FC-4397-587D-1B22-0E3CDA7EF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6784" y="410551"/>
            <a:ext cx="6115580" cy="542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005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A4D134-524A-51DE-D3D4-B77F3C1D1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E87112-D5F6-7331-0002-0F07ADE56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184" y="2108201"/>
            <a:ext cx="10642496" cy="3760891"/>
          </a:xfrm>
        </p:spPr>
        <p:txBody>
          <a:bodyPr>
            <a:normAutofit fontScale="92500" lnSpcReduction="10000"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(1)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김모아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간호학과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데이터를 분석하고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시각화하는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방법에 대해 배울 수 있어서 좋았다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(2)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이학헌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간호학과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 </a:t>
            </a:r>
            <a:r>
              <a:rPr lang="en-US" altLang="ko-KR" sz="18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프로그래밍을 배우고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적용했을때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작동하는걸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보고 즐거움을 느꼈다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(3)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김세윤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간호학과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8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 </a:t>
            </a:r>
            <a:r>
              <a:rPr lang="en-US" altLang="ko-KR" sz="18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: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파이썬이라는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컴퓨터 언어가 생소했는데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캠프를 통해 배울 수 있어서 유익하고 </a:t>
            </a:r>
            <a:endParaRPr lang="en-US" altLang="ko-KR" sz="1800" kern="0" spc="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kern="0" dirty="0">
                <a:solidFill>
                  <a:srgbClr val="000000"/>
                </a:solidFill>
              </a:rPr>
              <a:t>                           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재밌었다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(4)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임다령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간호학과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처음으로 컴퓨터처럼 생각하는 방법을 알 수 있었습니다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평소 궁금해하던 코딩을</a:t>
            </a:r>
            <a:endParaRPr lang="en-US" altLang="ko-KR" sz="1800" kern="0" dirty="0">
              <a:solidFill>
                <a:srgbClr val="000000"/>
              </a:solidFill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파이썬을통해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접근해봄으로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사고의 틀이 넓어졌습니다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(5)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윤주열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정보통신공학과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한국과 일본의 코로나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확진자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변화 추이를 시각화해 볼 수 있어서 유익했다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(6)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정민호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제지공학과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 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짧은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시간이였지만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파이썬이라는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프로그램의 기초를 배워볼 수 있어서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               유익한 시간이 </a:t>
            </a:r>
            <a:r>
              <a:rPr lang="ko-KR" altLang="en-US" sz="18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되었던것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같다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8358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CAB91F-2E07-54E6-ED72-8A95ADB96D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/>
          <a:p>
            <a:pPr algn="ctr"/>
            <a:r>
              <a:rPr lang="ko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889453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9AA85B-9355-1DB0-4871-6F4616091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팀원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FBA5F1-2B3E-19E4-4ACB-868EB41EE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경동대학교 간호학과 </a:t>
            </a:r>
            <a:r>
              <a:rPr lang="ko-KR" altLang="en-US" sz="2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김모아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경동대학교 간호학과 </a:t>
            </a:r>
            <a:r>
              <a:rPr lang="ko-KR" altLang="en-US" sz="2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이학헌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경동대학교 간호학과 김세윤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경동대학교 간호학과 </a:t>
            </a:r>
            <a:r>
              <a:rPr lang="ko-KR" altLang="en-US" sz="2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임다령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강원대학교 정보통신공학과 </a:t>
            </a:r>
            <a:r>
              <a:rPr lang="ko-KR" altLang="en-US" sz="2000" kern="0" spc="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윤주열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강원대학교 제지공학과 정민호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endParaRPr lang="ko-KR" altLang="en-US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9096FA7D-C50B-383D-E1C4-F98BFA246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3282" y="2108202"/>
            <a:ext cx="4822551" cy="2955412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004654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ko-KR" altLang="en-US" dirty="0">
                <a:latin typeface="+mj-ea"/>
              </a:rPr>
              <a:t>코로나 </a:t>
            </a:r>
            <a:r>
              <a:rPr lang="ko-KR" altLang="en-US" dirty="0" err="1">
                <a:latin typeface="+mj-ea"/>
              </a:rPr>
              <a:t>확진자</a:t>
            </a:r>
            <a:r>
              <a:rPr lang="ko-KR" altLang="en-US" dirty="0">
                <a:latin typeface="+mj-ea"/>
              </a:rPr>
              <a:t> 변화 추이 분석</a:t>
            </a:r>
            <a:endParaRPr lang="en-US" altLang="ko-KR" dirty="0">
              <a:latin typeface="+mj-ea"/>
            </a:endParaRP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A92049E7-3D62-97F7-A8B4-6F9AB4A564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549075" y="1989603"/>
            <a:ext cx="6120411" cy="4320291"/>
          </a:xfr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432183F-5821-308B-8496-09EA8B10C55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1791" t="18886" r="32903" b="467"/>
          <a:stretch/>
        </p:blipFill>
        <p:spPr>
          <a:xfrm>
            <a:off x="522514" y="1989603"/>
            <a:ext cx="4973217" cy="424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00934A-5D68-6D86-E509-0BDD44DE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내용 개체 틀 4" descr="테이블이(가) 표시된 사진&#10;&#10;자동 생성된 설명">
            <a:extLst>
              <a:ext uri="{FF2B5EF4-FFF2-40B4-BE49-F238E27FC236}">
                <a16:creationId xmlns:a16="http://schemas.microsoft.com/office/drawing/2014/main" id="{5D528D02-3F10-369F-AB19-286D0164A5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321" y="286603"/>
            <a:ext cx="11703357" cy="5504597"/>
          </a:xfrm>
        </p:spPr>
      </p:pic>
    </p:spTree>
    <p:extLst>
      <p:ext uri="{BB962C8B-B14F-4D97-AF65-F5344CB8AC3E}">
        <p14:creationId xmlns:p14="http://schemas.microsoft.com/office/powerpoint/2010/main" val="2754292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DDA070-444B-9C07-6FE4-D3EDBDC7B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42DE5B8-4C12-97FB-7BBA-27A3A3EE8D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946" y="171244"/>
            <a:ext cx="12014788" cy="5757607"/>
          </a:xfrm>
        </p:spPr>
      </p:pic>
    </p:spTree>
    <p:extLst>
      <p:ext uri="{BB962C8B-B14F-4D97-AF65-F5344CB8AC3E}">
        <p14:creationId xmlns:p14="http://schemas.microsoft.com/office/powerpoint/2010/main" val="3866625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51F017-DE95-D2E7-7245-915B9FE8F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6746D98-8E90-25B6-3885-E97D7FFC8E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8140" y="286603"/>
            <a:ext cx="7855719" cy="5605045"/>
          </a:xfrm>
        </p:spPr>
      </p:pic>
    </p:spTree>
    <p:extLst>
      <p:ext uri="{BB962C8B-B14F-4D97-AF65-F5344CB8AC3E}">
        <p14:creationId xmlns:p14="http://schemas.microsoft.com/office/powerpoint/2010/main" val="2277724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4BDDB3-BB6E-417B-AAF7-CCCF84311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38315FC-748C-804E-A7CF-A8F711DF33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6421" y="235476"/>
            <a:ext cx="7205565" cy="6019841"/>
          </a:xfrm>
        </p:spPr>
      </p:pic>
    </p:spTree>
    <p:extLst>
      <p:ext uri="{BB962C8B-B14F-4D97-AF65-F5344CB8AC3E}">
        <p14:creationId xmlns:p14="http://schemas.microsoft.com/office/powerpoint/2010/main" val="366433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AB944-A027-DEC8-3858-AD5031199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2E6A4F4-FCB4-DA5B-4C4D-FE26E386F1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0296" y="190910"/>
            <a:ext cx="8932368" cy="6105670"/>
          </a:xfrm>
        </p:spPr>
      </p:pic>
    </p:spTree>
    <p:extLst>
      <p:ext uri="{BB962C8B-B14F-4D97-AF65-F5344CB8AC3E}">
        <p14:creationId xmlns:p14="http://schemas.microsoft.com/office/powerpoint/2010/main" val="1857588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D7DA08-B252-F85F-C178-F229C1612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89F4864-9826-3B1D-31D4-BB23503215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4867" y="286603"/>
            <a:ext cx="8307963" cy="6039030"/>
          </a:xfrm>
        </p:spPr>
      </p:pic>
    </p:spTree>
    <p:extLst>
      <p:ext uri="{BB962C8B-B14F-4D97-AF65-F5344CB8AC3E}">
        <p14:creationId xmlns:p14="http://schemas.microsoft.com/office/powerpoint/2010/main" val="3747088477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479_TF22712842_Win32.potx" id="{CC07D039-0641-4FD4-BFFD-30D69403F82F}" vid="{1D9AF884-F744-476B-9EF7-B7D6984CBAC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{3FFA5F9E-5B35-442E-A759-C69590F6B22A}tf22712842_win32</Template>
  <TotalTime>12</TotalTime>
  <Words>159</Words>
  <Application>Microsoft Office PowerPoint</Application>
  <PresentationFormat>와이드스크린</PresentationFormat>
  <Paragraphs>23</Paragraphs>
  <Slides>13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함초롬바탕</vt:lpstr>
      <vt:lpstr>Calibri</vt:lpstr>
      <vt:lpstr>Franklin Gothic Book</vt:lpstr>
      <vt:lpstr>1_RetrospectVTI</vt:lpstr>
      <vt:lpstr>1조 코린이</vt:lpstr>
      <vt:lpstr>팀원 소개</vt:lpstr>
      <vt:lpstr>코로나 확진자 변화 추이 분석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소감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1조 코린이</dc:title>
  <dc:creator>정민호</dc:creator>
  <cp:lastModifiedBy>정민호</cp:lastModifiedBy>
  <cp:revision>2</cp:revision>
  <dcterms:created xsi:type="dcterms:W3CDTF">2023-02-15T02:11:41Z</dcterms:created>
  <dcterms:modified xsi:type="dcterms:W3CDTF">2023-02-15T02:24:31Z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