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f0e46ef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f0e46ef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6f0e46ef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6f0e46ef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6f0e46ef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6f0e46ef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f0e46ef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f0e46ef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f0e46ef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f0e46ef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6f0e46ef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6f0e46ef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f0e46ef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f0e46ef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f0e46ef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f0e46ef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6f0e46ef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6f0e46ef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6f0e46ef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6f0e46ef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f0e46ef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f0e46ef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ython.org/download/releases/3.0/" TargetMode="External"/><Relationship Id="rId4" Type="http://schemas.openxmlformats.org/officeDocument/2006/relationships/hyperlink" Target="https://praw.readthedocs.io/en/latest/" TargetMode="External"/><Relationship Id="rId5" Type="http://schemas.openxmlformats.org/officeDocument/2006/relationships/hyperlink" Target="https://github.com/dmarx/psaw" TargetMode="External"/><Relationship Id="rId6" Type="http://schemas.openxmlformats.org/officeDocument/2006/relationships/hyperlink" Target="https://textblob.readthedocs.io/en/dev/quickstart.html#sentiment-analysis" TargetMode="External"/><Relationship Id="rId7" Type="http://schemas.openxmlformats.org/officeDocument/2006/relationships/hyperlink" Target="https://github.com/cjhutto/vaderSentim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9575" y="1613850"/>
            <a:ext cx="503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Gaming Subreddits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9575" y="3596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Reynolds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50"/>
            <a:ext cx="8839199" cy="4768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>
            <p:ph idx="4294967295" type="title"/>
          </p:nvPr>
        </p:nvSpPr>
        <p:spPr>
          <a:xfrm>
            <a:off x="1310675" y="187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</a:t>
            </a:r>
            <a:r>
              <a:rPr lang="en"/>
              <a:t>.py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7850"/>
            <a:ext cx="4660649" cy="34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Frequency.py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359575" y="1613850"/>
            <a:ext cx="503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Gaming Subreddits</a:t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359575" y="3596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Reynolds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9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PRAW - Python Reddit API Wrapper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PSAW - Python Pushshift.io API Wrapper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Collected </a:t>
            </a:r>
            <a:r>
              <a:rPr lang="en" sz="1400"/>
              <a:t>13.8 million comments from 13 subreddits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Totalling 2.4GB of data</a:t>
            </a:r>
            <a:endParaRPr sz="1400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1616" r="1616" t="0"/>
          <a:stretch/>
        </p:blipFill>
        <p:spPr>
          <a:xfrm>
            <a:off x="1010000" y="3347650"/>
            <a:ext cx="7124001" cy="1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TextBlob - Sentiment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Trained using movie reviews.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VADER - Sentiment Analysis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Specifically attuned to sentiments expressed in social media.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Possibly more accurate for Reddit</a:t>
            </a: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25" y="1479375"/>
            <a:ext cx="1490500" cy="15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5320" l="0" r="0" t="0"/>
          <a:stretch/>
        </p:blipFill>
        <p:spPr>
          <a:xfrm>
            <a:off x="599325" y="161400"/>
            <a:ext cx="7945350" cy="48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8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Work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Reddit Pushshift.io API rate limits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Poor file IO logic when parsing/cleaning data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 how I analyze sentiments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 sz="1400"/>
              <a:t>Use comments that are of longer length &gt;100 characters</a:t>
            </a:r>
            <a:endParaRPr sz="1400"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comments that have been upvoted &gt;5 times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Technologies Used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94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3 	</a:t>
            </a:r>
            <a:r>
              <a:rPr lang="en" sz="1400">
                <a:uFill>
                  <a:noFill/>
                </a:uFill>
                <a:hlinkClick r:id="rId3"/>
              </a:rPr>
              <a:t>https://www.python.org/download/releases/3.0/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PRAW	</a:t>
            </a:r>
            <a:r>
              <a:rPr lang="en" sz="1400">
                <a:uFill>
                  <a:noFill/>
                </a:uFill>
                <a:hlinkClick r:id="rId4"/>
              </a:rPr>
              <a:t>https://praw.readthedocs.io/en/latest/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PSAW	</a:t>
            </a:r>
            <a:r>
              <a:rPr lang="en" sz="1400">
                <a:uFill>
                  <a:noFill/>
                </a:uFill>
                <a:hlinkClick r:id="rId5"/>
              </a:rPr>
              <a:t>https://github.com/dmarx/psaw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TextBlob	</a:t>
            </a:r>
            <a:r>
              <a:rPr lang="en" sz="1400">
                <a:uFill>
                  <a:noFill/>
                </a:uFill>
                <a:hlinkClick r:id="rId6"/>
              </a:rPr>
              <a:t>https://textblob.readthedocs.io/en/dev/quickstart.html#sentiment-analysis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VADER	</a:t>
            </a:r>
            <a:r>
              <a:rPr lang="en" sz="1400">
                <a:uFill>
                  <a:noFill/>
                </a:uFill>
                <a:hlinkClick r:id="rId7"/>
              </a:rPr>
              <a:t>https://github.com/cjhutto/vaderSentiment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597875"/>
            <a:ext cx="5751924" cy="3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Sentiment.py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