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72" r:id="rId3"/>
    <p:sldId id="257" r:id="rId4"/>
    <p:sldId id="264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60"/>
  </p:normalViewPr>
  <p:slideViewPr>
    <p:cSldViewPr>
      <p:cViewPr varScale="1">
        <p:scale>
          <a:sx n="71" d="100"/>
          <a:sy n="7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1A6B4-276B-4D8E-8ECF-B1F160428830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ED56F-4FAC-4464-8EE3-9B8C0D69F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89859F4-830C-44FD-979E-368A2EF86A1C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E65E1D-C11E-43E7-A5F8-3AE4F05A0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Country’s Happiness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countries metrics of different features to determine their happiness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countries are the happiest?</a:t>
            </a:r>
          </a:p>
          <a:p>
            <a:r>
              <a:rPr lang="en-US" dirty="0" smtClean="0"/>
              <a:t>What factors may contribute most to their score?</a:t>
            </a:r>
          </a:p>
          <a:p>
            <a:r>
              <a:rPr lang="en-US" dirty="0" smtClean="0"/>
              <a:t>What regions seem to have the happiest countries?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</a:t>
            </a:r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is a compilation of a countries metrics.</a:t>
            </a:r>
          </a:p>
          <a:p>
            <a:r>
              <a:rPr lang="en-US" dirty="0" smtClean="0"/>
              <a:t>Factors include: Country, Dystopia, Family, Freedom, GDP, Generosity, </a:t>
            </a:r>
            <a:r>
              <a:rPr lang="en-US" dirty="0" err="1" smtClean="0"/>
              <a:t>HappinessRank</a:t>
            </a:r>
            <a:r>
              <a:rPr lang="en-US" dirty="0" smtClean="0"/>
              <a:t>, Health, Region, </a:t>
            </a:r>
            <a:r>
              <a:rPr lang="en-US" dirty="0" err="1" smtClean="0"/>
              <a:t>StandardError</a:t>
            </a:r>
            <a:r>
              <a:rPr lang="en-US" dirty="0" smtClean="0"/>
              <a:t>, Trust and more.</a:t>
            </a:r>
          </a:p>
          <a:p>
            <a:r>
              <a:rPr lang="en-US" dirty="0" smtClean="0"/>
              <a:t>The main factor is </a:t>
            </a:r>
            <a:r>
              <a:rPr lang="en-US" dirty="0" err="1" smtClean="0"/>
              <a:t>HappinessScore</a:t>
            </a:r>
            <a:r>
              <a:rPr lang="en-US" dirty="0" smtClean="0"/>
              <a:t>, a value from 1 to 10 where 10 is the happiest surveyed by people in their respective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41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The variable we are most concerned with is the happiness score. A value calculated from the responses of the population.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486400"/>
            <a:ext cx="8229600" cy="103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1600200"/>
            <a:ext cx="441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 and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improve </a:t>
            </a:r>
            <a:r>
              <a:rPr lang="en-US" dirty="0" smtClean="0"/>
              <a:t>on the dataset </a:t>
            </a:r>
            <a:r>
              <a:rPr lang="en-US" dirty="0" smtClean="0"/>
              <a:t>we </a:t>
            </a:r>
            <a:r>
              <a:rPr lang="en-US" dirty="0" smtClean="0"/>
              <a:t>would need </a:t>
            </a:r>
            <a:r>
              <a:rPr lang="en-US" dirty="0" smtClean="0"/>
              <a:t>other </a:t>
            </a:r>
            <a:r>
              <a:rPr lang="en-US" dirty="0" smtClean="0"/>
              <a:t>possible features.</a:t>
            </a:r>
          </a:p>
          <a:p>
            <a:r>
              <a:rPr lang="en-US" dirty="0" smtClean="0"/>
              <a:t>Remove countries that have inexplicable happiness scores, or outliers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688</TotalTime>
  <Words>154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Country’s Happiness</vt:lpstr>
      <vt:lpstr>Questions To Explorer</vt:lpstr>
      <vt:lpstr>Country Happiness</vt:lpstr>
      <vt:lpstr>Happiness Score</vt:lpstr>
      <vt:lpstr>Possible improvements and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Bikes</dc:title>
  <dc:creator>Mynor molina</dc:creator>
  <cp:lastModifiedBy>Mynor molina</cp:lastModifiedBy>
  <cp:revision>68</cp:revision>
  <dcterms:created xsi:type="dcterms:W3CDTF">2022-05-03T19:16:28Z</dcterms:created>
  <dcterms:modified xsi:type="dcterms:W3CDTF">2023-12-13T22:43:46Z</dcterms:modified>
</cp:coreProperties>
</file>