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8"/>
  </p:notesMasterIdLst>
  <p:sldIdLst>
    <p:sldId id="260" r:id="rId2"/>
    <p:sldId id="256" r:id="rId3"/>
    <p:sldId id="257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98"/>
    <p:restoredTop sz="94554"/>
  </p:normalViewPr>
  <p:slideViewPr>
    <p:cSldViewPr snapToObjects="1">
      <p:cViewPr>
        <p:scale>
          <a:sx n="70" d="100"/>
          <a:sy n="70" d="100"/>
        </p:scale>
        <p:origin x="232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17753-F505-4C49-ADEE-88B693B9E566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A1F7-1676-7149-8B1C-FC9D252069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0A1F7-1676-7149-8B1C-FC9D252069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6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71BE-01BC-F649-AE65-C87C981C00D0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2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9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772816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latin typeface="HGSMinchoE" charset="-128"/>
                <a:ea typeface="HGSMinchoE" charset="-128"/>
                <a:cs typeface="HGSMinchoE" charset="-128"/>
              </a:rPr>
              <a:t>二次元格闘ゲーム</a:t>
            </a:r>
            <a:r>
              <a:rPr kumimoji="1" lang="en-US" altLang="ja-JP" b="1" dirty="0" smtClean="0">
                <a:latin typeface="HGSMinchoE" charset="-128"/>
                <a:ea typeface="HGSMinchoE" charset="-128"/>
                <a:cs typeface="HGSMinchoE" charset="-128"/>
              </a:rPr>
              <a:t/>
            </a:r>
            <a:br>
              <a:rPr kumimoji="1" lang="en-US" altLang="ja-JP" b="1" dirty="0" smtClean="0">
                <a:latin typeface="HGSMinchoE" charset="-128"/>
                <a:ea typeface="HGSMinchoE" charset="-128"/>
                <a:cs typeface="HGSMinchoE" charset="-128"/>
              </a:rPr>
            </a:br>
            <a:r>
              <a:rPr kumimoji="1" lang="en-US" altLang="ja-JP" dirty="0" smtClean="0">
                <a:latin typeface="+mn-ea"/>
                <a:ea typeface="+mn-ea"/>
              </a:rPr>
              <a:t/>
            </a:r>
            <a:br>
              <a:rPr kumimoji="1" lang="en-US" altLang="ja-JP" dirty="0" smtClean="0">
                <a:latin typeface="+mn-ea"/>
                <a:ea typeface="+mn-ea"/>
              </a:rPr>
            </a:br>
            <a:r>
              <a:rPr lang="en-US" altLang="ja-JP" sz="3100" b="1" dirty="0">
                <a:latin typeface="HGSMinchoE" charset="-128"/>
                <a:ea typeface="HGSMinchoE" charset="-128"/>
                <a:cs typeface="HGSMinchoE" charset="-128"/>
              </a:rPr>
              <a:t>2</a:t>
            </a:r>
            <a:r>
              <a:rPr lang="ja-JP" altLang="en-US" sz="3100" b="1" dirty="0">
                <a:latin typeface="HGSMinchoE" charset="-128"/>
                <a:ea typeface="HGSMinchoE" charset="-128"/>
                <a:cs typeface="HGSMinchoE" charset="-128"/>
              </a:rPr>
              <a:t>年後学期</a:t>
            </a:r>
            <a:r>
              <a:rPr lang="ja-JP" altLang="en-US" sz="3100" b="1" dirty="0" smtClean="0">
                <a:latin typeface="HGSMinchoE" charset="-128"/>
                <a:ea typeface="HGSMinchoE" charset="-128"/>
                <a:cs typeface="HGSMinchoE" charset="-128"/>
              </a:rPr>
              <a:t>「メディア情報学プログラミング演習」 </a:t>
            </a:r>
            <a:r>
              <a:rPr lang="en-US" altLang="ja-JP" sz="3100" b="1" dirty="0" smtClean="0">
                <a:latin typeface="HGSMinchoE" charset="-128"/>
                <a:ea typeface="HGSMinchoE" charset="-128"/>
                <a:cs typeface="HGSMinchoE" charset="-128"/>
              </a:rPr>
              <a:t/>
            </a:r>
            <a:br>
              <a:rPr lang="en-US" altLang="ja-JP" sz="3100" b="1" dirty="0" smtClean="0">
                <a:latin typeface="HGSMinchoE" charset="-128"/>
                <a:ea typeface="HGSMinchoE" charset="-128"/>
                <a:cs typeface="HGSMinchoE" charset="-128"/>
              </a:rPr>
            </a:br>
            <a:r>
              <a:rPr lang="ja-JP" altLang="en-US" sz="3100" b="1" dirty="0" smtClean="0">
                <a:latin typeface="HGSMinchoE" charset="-128"/>
                <a:ea typeface="HGSMinchoE" charset="-128"/>
                <a:cs typeface="HGSMinchoE" charset="-128"/>
              </a:rPr>
              <a:t>グループ</a:t>
            </a:r>
            <a:r>
              <a:rPr lang="en-US" altLang="ja-JP" sz="3100" b="1" dirty="0" smtClean="0">
                <a:latin typeface="HGSMinchoE" charset="-128"/>
                <a:ea typeface="HGSMinchoE" charset="-128"/>
                <a:cs typeface="HGSMinchoE" charset="-128"/>
              </a:rPr>
              <a:t> 16</a:t>
            </a:r>
            <a:r>
              <a:rPr lang="ja-JP" altLang="en-US" b="1" dirty="0" smtClean="0">
                <a:effectLst/>
                <a:latin typeface="HGSMinchoE" charset="-128"/>
                <a:ea typeface="HGSMinchoE" charset="-128"/>
                <a:cs typeface="HGSMinchoE" charset="-128"/>
              </a:rPr>
              <a:t/>
            </a:r>
            <a:br>
              <a:rPr lang="ja-JP" altLang="en-US" b="1" dirty="0" smtClean="0">
                <a:effectLst/>
                <a:latin typeface="HGSMinchoE" charset="-128"/>
                <a:ea typeface="HGSMinchoE" charset="-128"/>
                <a:cs typeface="HGSMinchoE" charset="-128"/>
              </a:rPr>
            </a:br>
            <a:endParaRPr kumimoji="1" lang="ja-JP" altLang="en-US" b="1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9309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1610208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木内</a:t>
            </a:r>
            <a:r>
              <a:rPr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舜司</a:t>
            </a:r>
            <a:endParaRPr lang="en-US" altLang="ja-JP" sz="2800" b="1" dirty="0" smtClean="0">
              <a:latin typeface="HGSMinchoE" charset="-128"/>
              <a:ea typeface="HGSMinchoE" charset="-128"/>
              <a:cs typeface="HGSMinchoE" charset="-128"/>
            </a:endParaRPr>
          </a:p>
          <a:p>
            <a:r>
              <a:rPr kumimoji="1"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1610496</a:t>
            </a:r>
            <a:r>
              <a:rPr lang="en-US" altLang="ja-JP" sz="2800" b="1" dirty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根本</a:t>
            </a:r>
            <a:r>
              <a:rPr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亘</a:t>
            </a:r>
            <a:endParaRPr lang="en-US" altLang="ja-JP" sz="2800" b="1" dirty="0" smtClean="0">
              <a:latin typeface="HGSMinchoE" charset="-128"/>
              <a:ea typeface="HGSMinchoE" charset="-128"/>
              <a:cs typeface="HGSMinchoE" charset="-128"/>
            </a:endParaRPr>
          </a:p>
          <a:p>
            <a:r>
              <a:rPr lang="en-US" altLang="ja-JP" sz="2800" b="1" dirty="0">
                <a:latin typeface="HGSMinchoE" charset="-128"/>
                <a:ea typeface="HGSMinchoE" charset="-128"/>
                <a:cs typeface="HGSMinchoE" charset="-128"/>
              </a:rPr>
              <a:t>1610595 </a:t>
            </a:r>
            <a:r>
              <a:rPr lang="ja-JP" altLang="en-US" sz="2800" b="1" dirty="0">
                <a:latin typeface="HGSMinchoE" charset="-128"/>
                <a:ea typeface="HGSMinchoE" charset="-128"/>
                <a:cs typeface="HGSMinchoE" charset="-128"/>
              </a:rPr>
              <a:t>松田</a:t>
            </a:r>
            <a:r>
              <a:rPr lang="en-US" altLang="ja-JP" sz="2800" b="1" dirty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>
                <a:latin typeface="HGSMinchoE" charset="-128"/>
                <a:ea typeface="HGSMinchoE" charset="-128"/>
                <a:cs typeface="HGSMinchoE" charset="-128"/>
              </a:rPr>
              <a:t>尚也</a:t>
            </a:r>
            <a:endParaRPr lang="en-US" altLang="ja-JP" sz="2800" b="1" dirty="0">
              <a:latin typeface="HGSMinchoE" charset="-128"/>
              <a:ea typeface="HGSMinchoE" charset="-128"/>
              <a:cs typeface="HGSMinchoE" charset="-128"/>
            </a:endParaRP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83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HGSMinchoE" charset="-128"/>
                <a:ea typeface="HGSMinchoE" charset="-128"/>
                <a:cs typeface="HGSMinchoE" charset="-128"/>
              </a:rPr>
              <a:t>作成プログラムの概要</a:t>
            </a:r>
            <a:endParaRPr kumimoji="1" lang="ja-JP" altLang="en-US" sz="4000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35" y="2411200"/>
            <a:ext cx="5492129" cy="2035600"/>
          </a:xfrm>
        </p:spPr>
      </p:pic>
    </p:spTree>
    <p:extLst>
      <p:ext uri="{BB962C8B-B14F-4D97-AF65-F5344CB8AC3E}">
        <p14:creationId xmlns:p14="http://schemas.microsoft.com/office/powerpoint/2010/main" val="66787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HGSMinchoE" charset="-128"/>
                <a:ea typeface="HGSMinchoE" charset="-128"/>
                <a:cs typeface="HGSMinchoE" charset="-128"/>
              </a:rPr>
              <a:t>作成プログラムの概要</a:t>
            </a:r>
            <a:endParaRPr kumimoji="1" lang="ja-JP" altLang="en-US" sz="4000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35" y="1690688"/>
            <a:ext cx="5492129" cy="3924000"/>
          </a:xfrm>
        </p:spPr>
      </p:pic>
    </p:spTree>
    <p:extLst>
      <p:ext uri="{BB962C8B-B14F-4D97-AF65-F5344CB8AC3E}">
        <p14:creationId xmlns:p14="http://schemas.microsoft.com/office/powerpoint/2010/main" val="200043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HGSMinchoE" charset="-128"/>
                <a:ea typeface="HGSMinchoE" charset="-128"/>
                <a:cs typeface="HGSMinchoE" charset="-128"/>
              </a:rPr>
              <a:t>作成プログラムの概要</a:t>
            </a:r>
            <a:endParaRPr kumimoji="1" lang="ja-JP" altLang="en-US" sz="4000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1690688"/>
            <a:ext cx="5493600" cy="3925051"/>
          </a:xfrm>
        </p:spPr>
      </p:pic>
      <p:sp>
        <p:nvSpPr>
          <p:cNvPr id="3" name="テキスト ボックス 2"/>
          <p:cNvSpPr txBox="1"/>
          <p:nvPr/>
        </p:nvSpPr>
        <p:spPr>
          <a:xfrm>
            <a:off x="6786815" y="169068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atin typeface="HGSMinchoE" charset="-128"/>
                <a:ea typeface="HGSMinchoE" charset="-128"/>
                <a:cs typeface="HGSMinchoE" charset="-128"/>
              </a:rPr>
              <a:t>対戦ゲーム</a:t>
            </a:r>
            <a:endParaRPr lang="en-US" altLang="ja-JP" sz="4000" b="1" dirty="0" smtClean="0">
              <a:latin typeface="HGSMinchoE" charset="-128"/>
              <a:ea typeface="HGSMinchoE" charset="-128"/>
              <a:cs typeface="HGSMinchoE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84246" y="272111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atin typeface="HGSMinchoE" charset="-128"/>
                <a:ea typeface="HGSMinchoE" charset="-128"/>
                <a:cs typeface="HGSMinchoE" charset="-128"/>
              </a:rPr>
              <a:t>キーボード</a:t>
            </a:r>
            <a:endParaRPr kumimoji="1" lang="ja-JP" altLang="en-US" sz="3600" b="1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91299" y="3751540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Times New Roman" charset="0"/>
                <a:ea typeface="Times New Roman" charset="0"/>
                <a:cs typeface="Times New Roman" charset="0"/>
              </a:rPr>
              <a:t>2 min</a:t>
            </a:r>
            <a:endParaRPr kumimoji="1" lang="ja-JP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91299" y="4781966"/>
            <a:ext cx="840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Times New Roman" charset="0"/>
                <a:ea typeface="Times New Roman" charset="0"/>
                <a:cs typeface="Times New Roman" charset="0"/>
              </a:rPr>
              <a:t>HP</a:t>
            </a:r>
            <a:endParaRPr kumimoji="1" lang="ja-JP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図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1699155"/>
            <a:ext cx="5493600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93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pPr algn="ctr"/>
            <a:r>
              <a:rPr lang="ja-JP" altLang="en-US" sz="4000" b="1" dirty="0" smtClean="0">
                <a:latin typeface="HGSMinchoE" charset="-128"/>
                <a:ea typeface="HGSMinchoE" charset="-128"/>
                <a:cs typeface="HGSMinchoE" charset="-128"/>
              </a:rPr>
              <a:t>プログラムの構成</a:t>
            </a:r>
            <a:endParaRPr kumimoji="1" lang="ja-JP" altLang="en-US" sz="4000" b="1" dirty="0">
              <a:latin typeface="HGSMinchoE" charset="-128"/>
              <a:ea typeface="HGSMinchoE" charset="-128"/>
              <a:cs typeface="HGSMincho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34</Words>
  <Application>Microsoft Macintosh PowerPoint</Application>
  <PresentationFormat>ワイド画面</PresentationFormat>
  <Paragraphs>13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Calibri</vt:lpstr>
      <vt:lpstr>Calibri Light</vt:lpstr>
      <vt:lpstr>HGSMinchoE</vt:lpstr>
      <vt:lpstr>Times New Roman</vt:lpstr>
      <vt:lpstr>Yu Gothic</vt:lpstr>
      <vt:lpstr>游ゴシック</vt:lpstr>
      <vt:lpstr>游ゴシック Light</vt:lpstr>
      <vt:lpstr>Arial</vt:lpstr>
      <vt:lpstr>Office Theme</vt:lpstr>
      <vt:lpstr>PowerPoint プレゼンテーション</vt:lpstr>
      <vt:lpstr>二次元格闘ゲーム  2年後学期「メディア情報学プログラミング演習」  グループ 16 </vt:lpstr>
      <vt:lpstr>作成プログラムの概要</vt:lpstr>
      <vt:lpstr>作成プログラムの概要</vt:lpstr>
      <vt:lpstr>作成プログラムの概要</vt:lpstr>
      <vt:lpstr>プログラムの構成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二次元格闘ゲーム</dc:title>
  <dc:creator>松田尚也</dc:creator>
  <cp:lastModifiedBy>根本亘</cp:lastModifiedBy>
  <cp:revision>33</cp:revision>
  <dcterms:created xsi:type="dcterms:W3CDTF">2018-01-14T07:26:42Z</dcterms:created>
  <dcterms:modified xsi:type="dcterms:W3CDTF">2018-01-24T06:59:23Z</dcterms:modified>
</cp:coreProperties>
</file>