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1"/>
  </p:notesMasterIdLst>
  <p:sldIdLst>
    <p:sldId id="260" r:id="rId2"/>
    <p:sldId id="256" r:id="rId3"/>
    <p:sldId id="257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98"/>
    <p:restoredTop sz="94554"/>
  </p:normalViewPr>
  <p:slideViewPr>
    <p:cSldViewPr snapToObjects="1">
      <p:cViewPr>
        <p:scale>
          <a:sx n="70" d="100"/>
          <a:sy n="70" d="100"/>
        </p:scale>
        <p:origin x="-608" y="-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17753-F505-4C49-ADEE-88B693B9E566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A1F7-1676-7149-8B1C-FC9D252069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0A1F7-1676-7149-8B1C-FC9D252069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6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71BE-01BC-F649-AE65-C87C981C00D0}" type="datetimeFigureOut">
              <a:rPr kumimoji="1" lang="ja-JP" altLang="en-US" smtClean="0"/>
              <a:t>18/01/24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2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94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772816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latin typeface="HGSMinchoE" charset="-128"/>
                <a:ea typeface="HGSMinchoE" charset="-128"/>
                <a:cs typeface="HGSMinchoE" charset="-128"/>
              </a:rPr>
              <a:t>二次元格闘ゲーム</a:t>
            </a:r>
            <a:r>
              <a:rPr kumimoji="1" lang="en-US" altLang="ja-JP" b="1" dirty="0" smtClean="0">
                <a:latin typeface="HGSMinchoE" charset="-128"/>
                <a:ea typeface="HGSMinchoE" charset="-128"/>
                <a:cs typeface="HGSMinchoE" charset="-128"/>
              </a:rPr>
              <a:t/>
            </a:r>
            <a:br>
              <a:rPr kumimoji="1" lang="en-US" altLang="ja-JP" b="1" dirty="0" smtClean="0">
                <a:latin typeface="HGSMinchoE" charset="-128"/>
                <a:ea typeface="HGSMinchoE" charset="-128"/>
                <a:cs typeface="HGSMinchoE" charset="-128"/>
              </a:rPr>
            </a:br>
            <a:r>
              <a:rPr kumimoji="1" lang="en-US" altLang="ja-JP" dirty="0" smtClean="0">
                <a:latin typeface="+mn-ea"/>
                <a:ea typeface="+mn-ea"/>
              </a:rPr>
              <a:t/>
            </a:r>
            <a:br>
              <a:rPr kumimoji="1" lang="en-US" altLang="ja-JP" dirty="0" smtClean="0">
                <a:latin typeface="+mn-ea"/>
                <a:ea typeface="+mn-ea"/>
              </a:rPr>
            </a:br>
            <a:r>
              <a:rPr lang="en-US" altLang="ja-JP" sz="3100" b="1" dirty="0">
                <a:latin typeface="HGSMinchoE" charset="-128"/>
                <a:ea typeface="HGSMinchoE" charset="-128"/>
                <a:cs typeface="HGSMinchoE" charset="-128"/>
              </a:rPr>
              <a:t>2</a:t>
            </a:r>
            <a:r>
              <a:rPr lang="ja-JP" altLang="en-US" sz="3100" b="1" dirty="0">
                <a:latin typeface="HGSMinchoE" charset="-128"/>
                <a:ea typeface="HGSMinchoE" charset="-128"/>
                <a:cs typeface="HGSMinchoE" charset="-128"/>
              </a:rPr>
              <a:t>年後学期</a:t>
            </a:r>
            <a:r>
              <a:rPr lang="ja-JP" altLang="en-US" sz="3100" b="1" dirty="0" smtClean="0">
                <a:latin typeface="HGSMinchoE" charset="-128"/>
                <a:ea typeface="HGSMinchoE" charset="-128"/>
                <a:cs typeface="HGSMinchoE" charset="-128"/>
              </a:rPr>
              <a:t>「メディア情報学プログラミング演習」 </a:t>
            </a:r>
            <a:r>
              <a:rPr lang="en-US" altLang="ja-JP" sz="3100" b="1" dirty="0" smtClean="0">
                <a:latin typeface="HGSMinchoE" charset="-128"/>
                <a:ea typeface="HGSMinchoE" charset="-128"/>
                <a:cs typeface="HGSMinchoE" charset="-128"/>
              </a:rPr>
              <a:t/>
            </a:r>
            <a:br>
              <a:rPr lang="en-US" altLang="ja-JP" sz="3100" b="1" dirty="0" smtClean="0">
                <a:latin typeface="HGSMinchoE" charset="-128"/>
                <a:ea typeface="HGSMinchoE" charset="-128"/>
                <a:cs typeface="HGSMinchoE" charset="-128"/>
              </a:rPr>
            </a:br>
            <a:r>
              <a:rPr lang="ja-JP" altLang="en-US" sz="3100" b="1" dirty="0" smtClean="0">
                <a:latin typeface="HGSMinchoE" charset="-128"/>
                <a:ea typeface="HGSMinchoE" charset="-128"/>
                <a:cs typeface="HGSMinchoE" charset="-128"/>
              </a:rPr>
              <a:t>グループ</a:t>
            </a:r>
            <a:r>
              <a:rPr lang="en-US" altLang="ja-JP" sz="3100" b="1" dirty="0" smtClean="0">
                <a:latin typeface="HGSMinchoE" charset="-128"/>
                <a:ea typeface="HGSMinchoE" charset="-128"/>
                <a:cs typeface="HGSMinchoE" charset="-128"/>
              </a:rPr>
              <a:t> 16</a:t>
            </a:r>
            <a:r>
              <a:rPr lang="ja-JP" altLang="en-US" b="1" dirty="0" smtClean="0">
                <a:effectLst/>
                <a:latin typeface="HGSMinchoE" charset="-128"/>
                <a:ea typeface="HGSMinchoE" charset="-128"/>
                <a:cs typeface="HGSMinchoE" charset="-128"/>
              </a:rPr>
              <a:t/>
            </a:r>
            <a:br>
              <a:rPr lang="ja-JP" altLang="en-US" b="1" dirty="0" smtClean="0">
                <a:effectLst/>
                <a:latin typeface="HGSMinchoE" charset="-128"/>
                <a:ea typeface="HGSMinchoE" charset="-128"/>
                <a:cs typeface="HGSMinchoE" charset="-128"/>
              </a:rPr>
            </a:br>
            <a:endParaRPr kumimoji="1" lang="ja-JP" altLang="en-US" b="1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9309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1610208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木内</a:t>
            </a:r>
            <a:r>
              <a:rPr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舜司</a:t>
            </a:r>
            <a:endParaRPr lang="en-US" altLang="ja-JP" sz="2800" b="1" dirty="0" smtClean="0">
              <a:latin typeface="HGSMinchoE" charset="-128"/>
              <a:ea typeface="HGSMinchoE" charset="-128"/>
              <a:cs typeface="HGSMinchoE" charset="-128"/>
            </a:endParaRPr>
          </a:p>
          <a:p>
            <a:r>
              <a:rPr kumimoji="1"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1610496</a:t>
            </a:r>
            <a:r>
              <a:rPr lang="en-US" altLang="ja-JP" sz="2800" b="1" dirty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根本</a:t>
            </a:r>
            <a:r>
              <a:rPr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亘</a:t>
            </a:r>
            <a:endParaRPr lang="en-US" altLang="ja-JP" sz="2800" b="1" dirty="0" smtClean="0">
              <a:latin typeface="HGSMinchoE" charset="-128"/>
              <a:ea typeface="HGSMinchoE" charset="-128"/>
              <a:cs typeface="HGSMinchoE" charset="-128"/>
            </a:endParaRPr>
          </a:p>
          <a:p>
            <a:r>
              <a:rPr lang="en-US" altLang="ja-JP" sz="2800" b="1" dirty="0">
                <a:latin typeface="HGSMinchoE" charset="-128"/>
                <a:ea typeface="HGSMinchoE" charset="-128"/>
                <a:cs typeface="HGSMinchoE" charset="-128"/>
              </a:rPr>
              <a:t>1610595 </a:t>
            </a:r>
            <a:r>
              <a:rPr lang="ja-JP" altLang="en-US" sz="2800" b="1" dirty="0">
                <a:latin typeface="HGSMinchoE" charset="-128"/>
                <a:ea typeface="HGSMinchoE" charset="-128"/>
                <a:cs typeface="HGSMinchoE" charset="-128"/>
              </a:rPr>
              <a:t>松田</a:t>
            </a:r>
            <a:r>
              <a:rPr lang="en-US" altLang="ja-JP" sz="2800" b="1" dirty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>
                <a:latin typeface="HGSMinchoE" charset="-128"/>
                <a:ea typeface="HGSMinchoE" charset="-128"/>
                <a:cs typeface="HGSMinchoE" charset="-128"/>
              </a:rPr>
              <a:t>尚也</a:t>
            </a:r>
            <a:endParaRPr lang="en-US" altLang="ja-JP" sz="2800" b="1" dirty="0">
              <a:latin typeface="HGSMinchoE" charset="-128"/>
              <a:ea typeface="HGSMinchoE" charset="-128"/>
              <a:cs typeface="HGSMinchoE" charset="-128"/>
            </a:endParaRP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83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HGSMinchoE" charset="-128"/>
                <a:ea typeface="HGSMinchoE" charset="-128"/>
                <a:cs typeface="HGSMinchoE" charset="-128"/>
              </a:rPr>
              <a:t>作成プログラムの概要</a:t>
            </a:r>
            <a:endParaRPr kumimoji="1" lang="ja-JP" altLang="en-US" sz="4000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35" y="2411200"/>
            <a:ext cx="5492129" cy="2035600"/>
          </a:xfrm>
        </p:spPr>
      </p:pic>
    </p:spTree>
    <p:extLst>
      <p:ext uri="{BB962C8B-B14F-4D97-AF65-F5344CB8AC3E}">
        <p14:creationId xmlns:p14="http://schemas.microsoft.com/office/powerpoint/2010/main" val="66787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HGSMinchoE" charset="-128"/>
                <a:ea typeface="HGSMinchoE" charset="-128"/>
                <a:cs typeface="HGSMinchoE" charset="-128"/>
              </a:rPr>
              <a:t>作成プログラムの概要</a:t>
            </a:r>
            <a:endParaRPr kumimoji="1" lang="ja-JP" altLang="en-US" sz="4000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35" y="1690688"/>
            <a:ext cx="5492129" cy="3924000"/>
          </a:xfrm>
        </p:spPr>
      </p:pic>
    </p:spTree>
    <p:extLst>
      <p:ext uri="{BB962C8B-B14F-4D97-AF65-F5344CB8AC3E}">
        <p14:creationId xmlns:p14="http://schemas.microsoft.com/office/powerpoint/2010/main" val="20004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HGSMinchoE" charset="-128"/>
                <a:ea typeface="HGSMinchoE" charset="-128"/>
                <a:cs typeface="HGSMinchoE" charset="-128"/>
              </a:rPr>
              <a:t>作成プログラムの概要</a:t>
            </a:r>
            <a:endParaRPr kumimoji="1" lang="ja-JP" altLang="en-US" sz="4000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1690688"/>
            <a:ext cx="5493600" cy="3925051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6786815" y="169068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atin typeface="HGSMinchoE" charset="-128"/>
                <a:ea typeface="HGSMinchoE" charset="-128"/>
                <a:cs typeface="HGSMinchoE" charset="-128"/>
              </a:rPr>
              <a:t>対戦ゲーム</a:t>
            </a:r>
            <a:endParaRPr lang="en-US" altLang="ja-JP" sz="4000" b="1" dirty="0" smtClean="0">
              <a:latin typeface="HGSMinchoE" charset="-128"/>
              <a:ea typeface="HGSMinchoE" charset="-128"/>
              <a:cs typeface="HGSMinchoE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84246" y="272111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HGSMinchoE" charset="-128"/>
                <a:ea typeface="HGSMinchoE" charset="-128"/>
                <a:cs typeface="HGSMinchoE" charset="-128"/>
              </a:rPr>
              <a:t>キーボード</a:t>
            </a:r>
            <a:endParaRPr kumimoji="1" lang="ja-JP" altLang="en-US" sz="3600" b="1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91299" y="3751540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Times New Roman" charset="0"/>
                <a:ea typeface="Times New Roman" charset="0"/>
                <a:cs typeface="Times New Roman" charset="0"/>
              </a:rPr>
              <a:t>2 min</a:t>
            </a:r>
            <a:endParaRPr kumimoji="1" lang="ja-JP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91299" y="4781966"/>
            <a:ext cx="840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Times New Roman" charset="0"/>
                <a:ea typeface="Times New Roman" charset="0"/>
                <a:cs typeface="Times New Roman" charset="0"/>
              </a:rPr>
              <a:t>HP</a:t>
            </a:r>
            <a:endParaRPr kumimoji="1" lang="ja-JP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図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1699155"/>
            <a:ext cx="5493600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9313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pPr algn="ctr"/>
            <a:r>
              <a:rPr lang="ja-JP" altLang="en-US" sz="4000" b="1" dirty="0" smtClean="0">
                <a:latin typeface="HGSMinchoE" charset="-128"/>
                <a:ea typeface="HGSMinchoE" charset="-128"/>
                <a:cs typeface="HGSMinchoE" charset="-128"/>
              </a:rPr>
              <a:t>プログラムの構成</a:t>
            </a:r>
            <a:endParaRPr kumimoji="1" lang="ja-JP" altLang="en-US" sz="4000" b="1" dirty="0">
              <a:latin typeface="HGSMinchoE" charset="-128"/>
              <a:ea typeface="HGSMinchoE" charset="-128"/>
              <a:cs typeface="HGSMincho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18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29608" cy="1325563"/>
          </a:xfrm>
        </p:spPr>
        <p:txBody>
          <a:bodyPr/>
          <a:lstStyle/>
          <a:p>
            <a:r>
              <a:rPr lang="ja-JP" altLang="en-US" b="1" dirty="0">
                <a:latin typeface="HGS明朝E"/>
                <a:ea typeface="HGS明朝E"/>
                <a:cs typeface="HGS明朝E"/>
              </a:rPr>
              <a:t>木内担当分：</a:t>
            </a:r>
            <a:endParaRPr kumimoji="1" lang="ja-JP" altLang="en-US" dirty="0">
              <a:latin typeface="HGS明朝E"/>
              <a:ea typeface="HGS明朝E"/>
              <a:cs typeface="HGS明朝E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68501"/>
            <a:ext cx="7994104" cy="167652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StartFrameView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はスタート画面で、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JPanel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を継承している。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  <a:p>
            <a:pPr>
              <a:buFont typeface="Arial"/>
              <a:buChar char="•"/>
            </a:pPr>
            <a:r>
              <a:rPr lang="ja-JP" altLang="en-US" sz="2400" dirty="0">
                <a:latin typeface="HGS明朝E"/>
                <a:ea typeface="HGS明朝E"/>
                <a:cs typeface="HGS明朝E"/>
              </a:rPr>
              <a:t>上下の矢印で</a:t>
            </a:r>
            <a:r>
              <a:rPr lang="en-US" altLang="ja-JP" sz="2400" b="1" dirty="0">
                <a:latin typeface="HGS明朝E"/>
                <a:ea typeface="HGS明朝E"/>
                <a:cs typeface="HGS明朝E"/>
              </a:rPr>
              <a:t>START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か</a:t>
            </a:r>
            <a:r>
              <a:rPr lang="en-US" altLang="ja-JP" sz="2400" b="1" dirty="0">
                <a:latin typeface="HGS明朝E"/>
                <a:ea typeface="HGS明朝E"/>
                <a:cs typeface="HGS明朝E"/>
              </a:rPr>
              <a:t>OPTION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を選択して</a:t>
            </a:r>
            <a:r>
              <a:rPr lang="en-US" altLang="ja-JP" sz="2400" b="1" dirty="0">
                <a:latin typeface="HGS明朝E"/>
                <a:ea typeface="HGS明朝E"/>
                <a:cs typeface="HGS明朝E"/>
              </a:rPr>
              <a:t>ENTER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で決定し、次のシーン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へ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61160" y="349597"/>
            <a:ext cx="64807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latin typeface="HGS明朝E"/>
                <a:ea typeface="HGS明朝E"/>
                <a:cs typeface="HGS明朝E"/>
              </a:rPr>
              <a:t>StartFrameview,PlayerSelect</a:t>
            </a:r>
            <a:r>
              <a:rPr lang="en-US" altLang="ja-JP" sz="2800" b="1" dirty="0">
                <a:latin typeface="HGS明朝E"/>
                <a:ea typeface="HGS明朝E"/>
                <a:cs typeface="HGS明朝E"/>
              </a:rPr>
              <a:t>, </a:t>
            </a:r>
            <a:r>
              <a:rPr lang="en-US" altLang="ja-JP" sz="2800" b="1" dirty="0" err="1">
                <a:latin typeface="HGS明朝E"/>
                <a:ea typeface="HGS明朝E"/>
                <a:cs typeface="HGS明朝E"/>
              </a:rPr>
              <a:t>GameTime</a:t>
            </a:r>
            <a:r>
              <a:rPr lang="en-US" altLang="ja-JP" sz="2800" b="1" dirty="0">
                <a:latin typeface="HGS明朝E"/>
                <a:ea typeface="HGS明朝E"/>
                <a:cs typeface="HGS明朝E"/>
              </a:rPr>
              <a:t>, </a:t>
            </a:r>
            <a:r>
              <a:rPr lang="en-US" altLang="ja-JP" sz="2800" b="1" dirty="0" err="1">
                <a:latin typeface="HGS明朝E"/>
                <a:ea typeface="HGS明朝E"/>
                <a:cs typeface="HGS明朝E"/>
              </a:rPr>
              <a:t>UECFrameView</a:t>
            </a:r>
            <a:r>
              <a:rPr lang="ja-JP" altLang="en-US" sz="2800" b="1" dirty="0">
                <a:latin typeface="HGS明朝E"/>
                <a:ea typeface="HGS明朝E"/>
                <a:cs typeface="HGS明朝E"/>
              </a:rPr>
              <a:t>、</a:t>
            </a:r>
            <a:r>
              <a:rPr lang="en-US" altLang="ja-JP" sz="2800" b="1" dirty="0" err="1">
                <a:latin typeface="HGS明朝E"/>
                <a:ea typeface="HGS明朝E"/>
                <a:cs typeface="HGS明朝E"/>
              </a:rPr>
              <a:t>UECFighter</a:t>
            </a:r>
            <a:r>
              <a:rPr lang="ja-JP" altLang="en-US" sz="2800" dirty="0">
                <a:latin typeface="HGS明朝E"/>
                <a:ea typeface="HGS明朝E"/>
                <a:cs typeface="HGS明朝E"/>
              </a:rPr>
              <a:t>クラスとシーンの</a:t>
            </a:r>
            <a:r>
              <a:rPr lang="ja-JP" altLang="en-US" sz="2800" dirty="0" smtClean="0">
                <a:latin typeface="HGS明朝E"/>
                <a:ea typeface="HGS明朝E"/>
                <a:cs typeface="HGS明朝E"/>
              </a:rPr>
              <a:t>遷移</a:t>
            </a:r>
            <a:endParaRPr lang="ja-JP" altLang="en-US" sz="2800" dirty="0">
              <a:latin typeface="HGS明朝E"/>
              <a:ea typeface="HGS明朝E"/>
              <a:cs typeface="HGS明朝E"/>
            </a:endParaRPr>
          </a:p>
          <a:p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スクリーンショット 2018-01-24 15.33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412776"/>
            <a:ext cx="2847785" cy="2375124"/>
          </a:xfrm>
          <a:prstGeom prst="rect">
            <a:avLst/>
          </a:prstGeom>
        </p:spPr>
      </p:pic>
      <p:pic>
        <p:nvPicPr>
          <p:cNvPr id="8" name="図 7" descr="スクリーンショット 2018-01-24 15.3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101526"/>
            <a:ext cx="3077031" cy="256490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791745" y="3825426"/>
            <a:ext cx="8176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PlayerSelect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はキャラ選択画面で、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JPanel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を継承している。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  <a:p>
            <a:pPr marL="342900" indent="-342900">
              <a:buFont typeface="Arial"/>
              <a:buChar char="•"/>
            </a:pPr>
            <a:r>
              <a:rPr lang="en-US" altLang="ja-JP" sz="2400" dirty="0">
                <a:latin typeface="HGS明朝E"/>
                <a:ea typeface="HGS明朝E"/>
                <a:cs typeface="HGS明朝E"/>
              </a:rPr>
              <a:t>2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人のプレイヤーのキャラが選択されているかどうかを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boolean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で保持して、それによって次に進むかどうかを決めている。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  <a:p>
            <a:pPr marL="342900" indent="-342900">
              <a:buFont typeface="Arial"/>
              <a:buChar char="•"/>
            </a:pPr>
            <a:r>
              <a:rPr lang="ja-JP" altLang="en-US" sz="2400" dirty="0">
                <a:latin typeface="HGS明朝E"/>
                <a:ea typeface="HGS明朝E"/>
                <a:cs typeface="HGS明朝E"/>
              </a:rPr>
              <a:t>二つのクラスは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KeyListener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のメソッドを持っているが、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KeyListener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を実装してはおらず、実装しているのは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UECFighter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クラス。これは後述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。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</p:txBody>
      </p:sp>
    </p:spTree>
    <p:extLst>
      <p:ext uri="{BB962C8B-B14F-4D97-AF65-F5344CB8AC3E}">
        <p14:creationId xmlns:p14="http://schemas.microsoft.com/office/powerpoint/2010/main" val="386644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9376" y="260648"/>
            <a:ext cx="11305256" cy="2001462"/>
          </a:xfrm>
        </p:spPr>
        <p:txBody>
          <a:bodyPr>
            <a:normAutofit/>
          </a:bodyPr>
          <a:lstStyle/>
          <a:p>
            <a:r>
              <a:rPr lang="ja-JP" altLang="ja-JP" sz="2400" dirty="0" smtClean="0">
                <a:latin typeface="HGS明朝E"/>
                <a:ea typeface="HGS明朝E"/>
                <a:cs typeface="HGS明朝E"/>
              </a:rPr>
              <a:t>UECF</a:t>
            </a:r>
            <a:r>
              <a:rPr lang="en-US" altLang="ja-JP" sz="2400" dirty="0" err="1" smtClean="0">
                <a:latin typeface="HGS明朝E"/>
                <a:ea typeface="HGS明朝E"/>
                <a:cs typeface="HGS明朝E"/>
              </a:rPr>
              <a:t>rameView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は試合画面を描画するクラス、</a:t>
            </a:r>
            <a:r>
              <a:rPr lang="en-US" altLang="ja-JP" sz="2400" dirty="0" err="1" smtClean="0">
                <a:latin typeface="HGS明朝E"/>
                <a:ea typeface="HGS明朝E"/>
                <a:cs typeface="HGS明朝E"/>
              </a:rPr>
              <a:t>JPanel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を継承している。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  <a:p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自分が担当したのは、試合時間と</a:t>
            </a:r>
            <a:r>
              <a:rPr lang="en-US" altLang="ja-JP" sz="2400" dirty="0" smtClean="0">
                <a:latin typeface="HGS明朝E"/>
                <a:ea typeface="HGS明朝E"/>
                <a:cs typeface="HGS明朝E"/>
              </a:rPr>
              <a:t>HP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を表示する部分、試合開始と終了部分で操作ができるかどうかを管理する部分。</a:t>
            </a:r>
            <a:endParaRPr lang="en-US" altLang="ja-JP" sz="2400" dirty="0" smtClean="0">
              <a:latin typeface="HGS明朝E"/>
              <a:ea typeface="HGS明朝E"/>
              <a:cs typeface="HGS明朝E"/>
            </a:endParaRPr>
          </a:p>
          <a:p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試合時間は</a:t>
            </a:r>
            <a:r>
              <a:rPr lang="en-US" altLang="ja-JP" sz="2400" dirty="0" err="1" smtClean="0">
                <a:latin typeface="HGS明朝E"/>
                <a:ea typeface="HGS明朝E"/>
                <a:cs typeface="HGS明朝E"/>
              </a:rPr>
              <a:t>GameTime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クラスを別で作り、それで管理している</a:t>
            </a:r>
            <a:r>
              <a:rPr lang="ja-JP" altLang="en-US" dirty="0" smtClean="0">
                <a:latin typeface="HGS明朝E"/>
                <a:ea typeface="HGS明朝E"/>
                <a:cs typeface="HGS明朝E"/>
              </a:rPr>
              <a:t>。</a:t>
            </a:r>
            <a:endParaRPr lang="en-US" altLang="ja-JP" dirty="0" smtClean="0">
              <a:latin typeface="HGS明朝E"/>
              <a:ea typeface="HGS明朝E"/>
              <a:cs typeface="HGS明朝E"/>
            </a:endParaRPr>
          </a:p>
        </p:txBody>
      </p:sp>
      <p:pic>
        <p:nvPicPr>
          <p:cNvPr id="4" name="図 3" descr="スクリーンショット 2018-01-24 16.55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2" y="2262110"/>
            <a:ext cx="8178304" cy="9878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79376" y="3474586"/>
            <a:ext cx="10585176" cy="318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en-US" altLang="ja-JP" sz="2400" dirty="0" err="1" smtClean="0">
                <a:latin typeface="HGS明朝E"/>
                <a:ea typeface="HGS明朝E"/>
                <a:cs typeface="HGS明朝E"/>
              </a:rPr>
              <a:t>UECFighter</a:t>
            </a:r>
            <a:r>
              <a:rPr kumimoji="1" lang="ja-JP" altLang="en-US" sz="2400" dirty="0" smtClean="0">
                <a:latin typeface="HGS明朝E"/>
                <a:ea typeface="HGS明朝E"/>
                <a:cs typeface="HGS明朝E"/>
              </a:rPr>
              <a:t>クラスでは、シーンの切り替えや、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キー入力を管理している。</a:t>
            </a:r>
            <a:endParaRPr lang="en-US" altLang="ja-JP" sz="2400" dirty="0" smtClean="0">
              <a:latin typeface="HGS明朝E"/>
              <a:ea typeface="HGS明朝E"/>
              <a:cs typeface="HGS明朝E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ja-JP" altLang="en-US" sz="2400" dirty="0" smtClean="0">
                <a:latin typeface="HGS明朝E"/>
                <a:ea typeface="HGS明朝E"/>
                <a:cs typeface="HGS明朝E"/>
              </a:rPr>
              <a:t>シーンの切り替えは</a:t>
            </a:r>
            <a:r>
              <a:rPr kumimoji="1" lang="en-US" altLang="ja-JP" sz="2400" dirty="0" err="1" smtClean="0">
                <a:latin typeface="HGS明朝E"/>
                <a:ea typeface="HGS明朝E"/>
                <a:cs typeface="HGS明朝E"/>
              </a:rPr>
              <a:t>callScene</a:t>
            </a:r>
            <a:r>
              <a:rPr kumimoji="1" lang="en-US" altLang="ja-JP" sz="2400" dirty="0" smtClean="0">
                <a:latin typeface="HGS明朝E"/>
                <a:ea typeface="HGS明朝E"/>
                <a:cs typeface="HGS明朝E"/>
              </a:rPr>
              <a:t>(</a:t>
            </a:r>
            <a:r>
              <a:rPr kumimoji="1" lang="en-US" altLang="ja-JP" sz="2400" dirty="0" err="1" smtClean="0">
                <a:latin typeface="HGS明朝E"/>
                <a:ea typeface="HGS明朝E"/>
                <a:cs typeface="HGS明朝E"/>
              </a:rPr>
              <a:t>int</a:t>
            </a:r>
            <a:r>
              <a:rPr kumimoji="1" lang="en-US" altLang="ja-JP" sz="2400" dirty="0" smtClean="0">
                <a:latin typeface="HGS明朝E"/>
                <a:ea typeface="HGS明朝E"/>
                <a:cs typeface="HGS明朝E"/>
              </a:rPr>
              <a:t> scene)</a:t>
            </a:r>
            <a:r>
              <a:rPr kumimoji="1" lang="ja-JP" altLang="en-US" sz="2400" dirty="0" smtClean="0">
                <a:latin typeface="HGS明朝E"/>
                <a:ea typeface="HGS明朝E"/>
                <a:cs typeface="HGS明朝E"/>
              </a:rPr>
              <a:t>メソッドを用意して</a:t>
            </a:r>
            <a:r>
              <a:rPr lang="en-US" altLang="ja-JP" sz="2400" dirty="0" smtClean="0">
                <a:latin typeface="HGS明朝E"/>
                <a:ea typeface="HGS明朝E"/>
                <a:cs typeface="HGS明朝E"/>
              </a:rPr>
              <a:t>scene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によって描画するシーンのクラスを呼び出すようにしている。</a:t>
            </a:r>
            <a:endParaRPr lang="en-US" altLang="ja-JP" sz="2400" dirty="0" smtClean="0">
              <a:latin typeface="HGS明朝E"/>
              <a:ea typeface="HGS明朝E"/>
              <a:cs typeface="HGS明朝E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altLang="ja-JP" sz="2400" dirty="0" err="1" smtClean="0">
                <a:latin typeface="HGS明朝E"/>
                <a:ea typeface="HGS明朝E"/>
                <a:cs typeface="HGS明朝E"/>
              </a:rPr>
              <a:t>keyListener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は本当はそれぞれのクラスに実装するつもりだったが、</a:t>
            </a:r>
            <a:r>
              <a:rPr lang="en-US" altLang="ja-JP" sz="2400" dirty="0" smtClean="0">
                <a:latin typeface="HGS明朝E"/>
                <a:ea typeface="HGS明朝E"/>
                <a:cs typeface="HGS明朝E"/>
              </a:rPr>
              <a:t>Focusable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という概念でつまづいたため断念し、</a:t>
            </a:r>
            <a:r>
              <a:rPr lang="ja-JP" altLang="ja-JP" sz="2400" dirty="0" smtClean="0">
                <a:latin typeface="HGS明朝E"/>
                <a:ea typeface="HGS明朝E"/>
                <a:cs typeface="HGS明朝E"/>
              </a:rPr>
              <a:t>U</a:t>
            </a:r>
            <a:r>
              <a:rPr lang="en-US" altLang="ja-JP" sz="2400" dirty="0" err="1" smtClean="0">
                <a:latin typeface="HGS明朝E"/>
                <a:ea typeface="HGS明朝E"/>
                <a:cs typeface="HGS明朝E"/>
              </a:rPr>
              <a:t>ECFighter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に実装した。</a:t>
            </a:r>
            <a:endParaRPr lang="en-US" altLang="ja-JP" sz="2400" dirty="0" smtClean="0">
              <a:latin typeface="HGS明朝E"/>
              <a:ea typeface="HGS明朝E"/>
              <a:cs typeface="HGS明朝E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ja-JP" altLang="en-US" sz="2400" dirty="0" smtClean="0">
                <a:latin typeface="HGS明朝E"/>
                <a:ea typeface="HGS明朝E"/>
                <a:cs typeface="HGS明朝E"/>
              </a:rPr>
              <a:t>種々の設定をする</a:t>
            </a:r>
            <a:r>
              <a:rPr kumimoji="1" lang="en-US" altLang="ja-JP" sz="2400" dirty="0" smtClean="0">
                <a:latin typeface="HGS明朝E"/>
                <a:ea typeface="HGS明朝E"/>
                <a:cs typeface="HGS明朝E"/>
              </a:rPr>
              <a:t>Option</a:t>
            </a:r>
            <a:r>
              <a:rPr kumimoji="1" lang="ja-JP" altLang="en-US" sz="2400" dirty="0" smtClean="0">
                <a:latin typeface="HGS明朝E"/>
                <a:ea typeface="HGS明朝E"/>
                <a:cs typeface="HGS明朝E"/>
              </a:rPr>
              <a:t>クラスと、</a:t>
            </a:r>
            <a:r>
              <a:rPr kumimoji="1" lang="en-US" altLang="ja-JP" sz="2400" dirty="0" smtClean="0">
                <a:latin typeface="HGS明朝E"/>
                <a:ea typeface="HGS明朝E"/>
                <a:cs typeface="HGS明朝E"/>
              </a:rPr>
              <a:t>Scene</a:t>
            </a:r>
            <a:r>
              <a:rPr kumimoji="1" lang="ja-JP" altLang="en-US" sz="2400" dirty="0" smtClean="0">
                <a:latin typeface="HGS明朝E"/>
                <a:ea typeface="HGS明朝E"/>
                <a:cs typeface="HGS明朝E"/>
              </a:rPr>
              <a:t>を戻るキャンセル操作が未実装なので、これから実装したい。</a:t>
            </a:r>
            <a:endParaRPr kumimoji="1" lang="ja-JP" altLang="en-US" sz="2400" dirty="0">
              <a:latin typeface="HGS明朝E"/>
              <a:ea typeface="HGS明朝E"/>
              <a:cs typeface="HGS明朝E"/>
            </a:endParaRPr>
          </a:p>
        </p:txBody>
      </p:sp>
    </p:spTree>
    <p:extLst>
      <p:ext uri="{BB962C8B-B14F-4D97-AF65-F5344CB8AC3E}">
        <p14:creationId xmlns:p14="http://schemas.microsoft.com/office/powerpoint/2010/main" val="328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flipV="1">
            <a:off x="838200" y="188640"/>
            <a:ext cx="10515600" cy="176485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0531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314</Words>
  <Application>Microsoft Macintosh PowerPoint</Application>
  <PresentationFormat>ユーザー設定</PresentationFormat>
  <Paragraphs>27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Theme</vt:lpstr>
      <vt:lpstr>PowerPoint プレゼンテーション</vt:lpstr>
      <vt:lpstr>二次元格闘ゲーム  2年後学期「メディア情報学プログラミング演習」  グループ 16 </vt:lpstr>
      <vt:lpstr>作成プログラムの概要</vt:lpstr>
      <vt:lpstr>作成プログラムの概要</vt:lpstr>
      <vt:lpstr>作成プログラムの概要</vt:lpstr>
      <vt:lpstr>プログラムの構成</vt:lpstr>
      <vt:lpstr>木内担当分：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二次元格闘ゲーム</dc:title>
  <dc:creator>松田尚也</dc:creator>
  <cp:lastModifiedBy>木内 舜司</cp:lastModifiedBy>
  <cp:revision>38</cp:revision>
  <dcterms:created xsi:type="dcterms:W3CDTF">2018-01-14T07:26:42Z</dcterms:created>
  <dcterms:modified xsi:type="dcterms:W3CDTF">2018-01-24T11:08:28Z</dcterms:modified>
</cp:coreProperties>
</file>