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76"/>
    <p:restoredTop sz="94656"/>
  </p:normalViewPr>
  <p:slideViewPr>
    <p:cSldViewPr snapToGrid="0" snapToObjects="1">
      <p:cViewPr>
        <p:scale>
          <a:sx n="68" d="100"/>
          <a:sy n="68" d="100"/>
        </p:scale>
        <p:origin x="-63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17753-F505-4C49-ADEE-88B693B9E566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0A1F7-1676-7149-8B1C-FC9D252069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8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0A1F7-1676-7149-8B1C-FC9D252069C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06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6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38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50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43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97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68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6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1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96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4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03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71BE-01BC-F649-AE65-C87C981C00D0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9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417331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二次元格闘ゲーム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100" dirty="0"/>
              <a:t>2</a:t>
            </a:r>
            <a:r>
              <a:rPr lang="ja-JP" altLang="en-US" sz="3100" dirty="0"/>
              <a:t>年後学期</a:t>
            </a:r>
            <a:r>
              <a:rPr lang="ja-JP" altLang="en-US" sz="3100" dirty="0" smtClean="0"/>
              <a:t>「メディア情報学プログラミング演習」 </a:t>
            </a:r>
            <a:r>
              <a:rPr lang="ja-JP" altLang="en-US" dirty="0" smtClean="0">
                <a:effectLst/>
              </a:rPr>
              <a:t/>
            </a:r>
            <a:br>
              <a:rPr lang="ja-JP" altLang="en-US" dirty="0" smtClean="0">
                <a:effectLst/>
              </a:rPr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118232"/>
            <a:ext cx="9144000" cy="1655762"/>
          </a:xfrm>
        </p:spPr>
        <p:txBody>
          <a:bodyPr/>
          <a:lstStyle/>
          <a:p>
            <a:r>
              <a:rPr lang="en-US" altLang="ja-JP" dirty="0" smtClean="0"/>
              <a:t>1610208 </a:t>
            </a:r>
            <a:r>
              <a:rPr lang="ja-JP" altLang="en-US" dirty="0" smtClean="0"/>
              <a:t>木内</a:t>
            </a:r>
            <a:r>
              <a:rPr lang="en-US" altLang="ja-JP" dirty="0" smtClean="0"/>
              <a:t> </a:t>
            </a:r>
            <a:r>
              <a:rPr lang="ja-JP" altLang="en-US" dirty="0" smtClean="0"/>
              <a:t>舜司</a:t>
            </a:r>
            <a:endParaRPr lang="en-US" altLang="ja-JP" dirty="0" smtClean="0"/>
          </a:p>
          <a:p>
            <a:r>
              <a:rPr kumimoji="1" lang="en-US" altLang="ja-JP" dirty="0" smtClean="0"/>
              <a:t>1610496 </a:t>
            </a:r>
            <a:r>
              <a:rPr kumimoji="1" lang="ja-JP" altLang="en-US" dirty="0" smtClean="0"/>
              <a:t>根本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亘</a:t>
            </a:r>
            <a:endParaRPr kumimoji="1" lang="en-US" altLang="ja-JP" dirty="0" smtClean="0"/>
          </a:p>
          <a:p>
            <a:r>
              <a:rPr lang="en-US" altLang="ja-JP" dirty="0"/>
              <a:t>1610595 </a:t>
            </a:r>
            <a:r>
              <a:rPr lang="ja-JP" altLang="en-US" dirty="0"/>
              <a:t>松田</a:t>
            </a:r>
            <a:r>
              <a:rPr lang="en-US" altLang="ja-JP" dirty="0"/>
              <a:t> </a:t>
            </a:r>
            <a:r>
              <a:rPr lang="ja-JP" altLang="en-US" dirty="0"/>
              <a:t>尚也</a:t>
            </a:r>
            <a:endParaRPr lang="en-US" altLang="ja-JP" dirty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83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概要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787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403309" y="1543465"/>
            <a:ext cx="3621740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 smtClean="0"/>
              <a:t>UECFighterPlayerBase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366647" y="1543464"/>
            <a:ext cx="1469272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 smtClean="0"/>
              <a:t>FighterA</a:t>
            </a:r>
            <a:endParaRPr kumimoji="1" lang="ja-JP" altLang="en-US" sz="2400" dirty="0"/>
          </a:p>
        </p:txBody>
      </p:sp>
      <p:cxnSp>
        <p:nvCxnSpPr>
          <p:cNvPr id="7" name="直線矢印コネクタ 6"/>
          <p:cNvCxnSpPr>
            <a:stCxn id="5" idx="1"/>
            <a:endCxn id="4" idx="3"/>
          </p:cNvCxnSpPr>
          <p:nvPr/>
        </p:nvCxnSpPr>
        <p:spPr>
          <a:xfrm flipH="1">
            <a:off x="10025049" y="1774297"/>
            <a:ext cx="341598" cy="1"/>
          </a:xfrm>
          <a:prstGeom prst="straightConnector1">
            <a:avLst/>
          </a:prstGeom>
          <a:ln w="25400" cap="flat" cmpd="sng">
            <a:prstDash val="solid"/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503743" y="2759868"/>
            <a:ext cx="3621740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smtClean="0"/>
              <a:t>UECFrameView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036787" y="1621630"/>
            <a:ext cx="2555651" cy="40011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i="1" dirty="0" err="1"/>
              <a:t>javax.swing.JPanel</a:t>
            </a:r>
            <a:endParaRPr kumimoji="1" lang="ja-JP" altLang="en-US" sz="2000" i="1" dirty="0"/>
          </a:p>
        </p:txBody>
      </p:sp>
      <p:cxnSp>
        <p:nvCxnSpPr>
          <p:cNvPr id="20" name="直線矢印コネクタ 19"/>
          <p:cNvCxnSpPr>
            <a:stCxn id="17" idx="0"/>
            <a:endCxn id="18" idx="2"/>
          </p:cNvCxnSpPr>
          <p:nvPr/>
        </p:nvCxnSpPr>
        <p:spPr>
          <a:xfrm flipV="1">
            <a:off x="3314613" y="2021740"/>
            <a:ext cx="0" cy="738128"/>
          </a:xfrm>
          <a:prstGeom prst="straightConnector1">
            <a:avLst/>
          </a:prstGeom>
          <a:ln w="25400" cap="flat" cmpd="sng">
            <a:prstDash val="solid"/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679003" y="4297680"/>
            <a:ext cx="2755837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smtClean="0"/>
              <a:t>UECFighter</a:t>
            </a:r>
            <a:endParaRPr kumimoji="1" lang="ja-JP" altLang="en-US" sz="2400" dirty="0"/>
          </a:p>
        </p:txBody>
      </p:sp>
      <p:cxnSp>
        <p:nvCxnSpPr>
          <p:cNvPr id="25" name="直線矢印コネクタ 24"/>
          <p:cNvCxnSpPr>
            <a:stCxn id="24" idx="0"/>
            <a:endCxn id="17" idx="2"/>
          </p:cNvCxnSpPr>
          <p:nvPr/>
        </p:nvCxnSpPr>
        <p:spPr>
          <a:xfrm flipV="1">
            <a:off x="3056922" y="3221533"/>
            <a:ext cx="257691" cy="1076147"/>
          </a:xfrm>
          <a:prstGeom prst="straightConnector1">
            <a:avLst/>
          </a:prstGeom>
          <a:ln w="25400" cap="flat" cmpd="sng">
            <a:prstDash val="solid"/>
            <a:miter lim="800000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39624" y="1012952"/>
            <a:ext cx="3460876" cy="40011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i="1" smtClean="0"/>
              <a:t>java.awt.event.KeyListener</a:t>
            </a:r>
            <a:endParaRPr kumimoji="1" lang="ja-JP" altLang="en-US" sz="2000" i="1" dirty="0"/>
          </a:p>
        </p:txBody>
      </p:sp>
      <p:cxnSp>
        <p:nvCxnSpPr>
          <p:cNvPr id="30" name="直線矢印コネクタ 29"/>
          <p:cNvCxnSpPr/>
          <p:nvPr/>
        </p:nvCxnSpPr>
        <p:spPr>
          <a:xfrm flipH="1" flipV="1">
            <a:off x="1817451" y="1413062"/>
            <a:ext cx="38184" cy="1346806"/>
          </a:xfrm>
          <a:prstGeom prst="straightConnector1">
            <a:avLst/>
          </a:prstGeom>
          <a:ln w="25400" cap="flat" cmpd="sng">
            <a:prstDash val="sysDot"/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403309" y="2759868"/>
            <a:ext cx="3621740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smtClean="0"/>
              <a:t>AttackInfo</a:t>
            </a:r>
            <a:endParaRPr kumimoji="1" lang="ja-JP" altLang="en-US" sz="2400" dirty="0"/>
          </a:p>
        </p:txBody>
      </p:sp>
      <p:cxnSp>
        <p:nvCxnSpPr>
          <p:cNvPr id="35" name="直線矢印コネクタ 34"/>
          <p:cNvCxnSpPr>
            <a:stCxn id="17" idx="3"/>
            <a:endCxn id="34" idx="1"/>
          </p:cNvCxnSpPr>
          <p:nvPr/>
        </p:nvCxnSpPr>
        <p:spPr>
          <a:xfrm>
            <a:off x="5125483" y="2990701"/>
            <a:ext cx="1277826" cy="0"/>
          </a:xfrm>
          <a:prstGeom prst="straightConnector1">
            <a:avLst/>
          </a:prstGeom>
          <a:ln w="25400" cap="flat" cmpd="sng">
            <a:prstDash val="solid"/>
            <a:miter lim="800000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4" idx="2"/>
            <a:endCxn id="34" idx="0"/>
          </p:cNvCxnSpPr>
          <p:nvPr/>
        </p:nvCxnSpPr>
        <p:spPr>
          <a:xfrm>
            <a:off x="8214179" y="2005130"/>
            <a:ext cx="0" cy="754738"/>
          </a:xfrm>
          <a:prstGeom prst="straightConnector1">
            <a:avLst/>
          </a:prstGeom>
          <a:ln w="25400" cap="flat" cmpd="sng">
            <a:prstDash val="solid"/>
            <a:miter lim="800000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4" idx="1"/>
            <a:endCxn id="17" idx="0"/>
          </p:cNvCxnSpPr>
          <p:nvPr/>
        </p:nvCxnSpPr>
        <p:spPr>
          <a:xfrm flipH="1">
            <a:off x="3314613" y="1774298"/>
            <a:ext cx="3088696" cy="985570"/>
          </a:xfrm>
          <a:prstGeom prst="straightConnector1">
            <a:avLst/>
          </a:prstGeom>
          <a:ln w="25400" cap="flat" cmpd="sng">
            <a:prstDash val="solid"/>
            <a:miter lim="800000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9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21</Words>
  <Application>Microsoft Macintosh PowerPoint</Application>
  <PresentationFormat>ワイド画面</PresentationFormat>
  <Paragraphs>13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Yu Gothic</vt:lpstr>
      <vt:lpstr>Yu Gothic Light</vt:lpstr>
      <vt:lpstr>Arial</vt:lpstr>
      <vt:lpstr>ホワイト</vt:lpstr>
      <vt:lpstr>二次元格闘ゲーム  2年後学期「メディア情報学プログラミング演習」  </vt:lpstr>
      <vt:lpstr>概要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二次元格闘ゲーム</dc:title>
  <dc:creator>松田尚也</dc:creator>
  <cp:lastModifiedBy>松田尚也</cp:lastModifiedBy>
  <cp:revision>14</cp:revision>
  <dcterms:created xsi:type="dcterms:W3CDTF">2018-01-14T07:26:42Z</dcterms:created>
  <dcterms:modified xsi:type="dcterms:W3CDTF">2018-01-14T09:30:43Z</dcterms:modified>
</cp:coreProperties>
</file>