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60" r:id="rId2"/>
    <p:sldId id="256" r:id="rId3"/>
    <p:sldId id="257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98"/>
    <p:restoredTop sz="94554"/>
  </p:normalViewPr>
  <p:slideViewPr>
    <p:cSldViewPr snapToObjects="1">
      <p:cViewPr>
        <p:scale>
          <a:sx n="70" d="100"/>
          <a:sy n="70" d="100"/>
        </p:scale>
        <p:origin x="-720" y="-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17753-F505-4C49-ADEE-88B693B9E566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A1F7-1676-7149-8B1C-FC9D25206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0A1F7-1676-7149-8B1C-FC9D252069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71BE-01BC-F649-AE65-C87C981C00D0}" type="datetimeFigureOut">
              <a:rPr kumimoji="1" lang="ja-JP" altLang="en-US" smtClean="0"/>
              <a:t>18/01/25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E29-81A6-474A-B14C-A1096C9EE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2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4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72816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atin typeface="HGSMinchoE" charset="-128"/>
                <a:ea typeface="HGSMinchoE" charset="-128"/>
                <a:cs typeface="HGSMinchoE" charset="-128"/>
              </a:rPr>
              <a:t>二次元格闘ゲーム</a:t>
            </a:r>
            <a: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kumimoji="1" lang="en-US" altLang="ja-JP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kumimoji="1" lang="en-US" altLang="ja-JP" dirty="0" smtClean="0">
                <a:latin typeface="+mn-ea"/>
                <a:ea typeface="+mn-ea"/>
              </a:rPr>
              <a:t/>
            </a:r>
            <a:br>
              <a:rPr kumimoji="1" lang="en-US" altLang="ja-JP" dirty="0" smtClean="0">
                <a:latin typeface="+mn-ea"/>
                <a:ea typeface="+mn-ea"/>
              </a:rPr>
            </a:br>
            <a:r>
              <a:rPr lang="en-US" altLang="ja-JP" sz="3100" b="1" dirty="0">
                <a:latin typeface="HGSMinchoE" charset="-128"/>
                <a:ea typeface="HGSMinchoE" charset="-128"/>
                <a:cs typeface="HGSMinchoE" charset="-128"/>
              </a:rPr>
              <a:t>2</a:t>
            </a:r>
            <a:r>
              <a:rPr lang="ja-JP" altLang="en-US" sz="3100" b="1" dirty="0">
                <a:latin typeface="HGSMinchoE" charset="-128"/>
                <a:ea typeface="HGSMinchoE" charset="-128"/>
                <a:cs typeface="HGSMinchoE" charset="-128"/>
              </a:rPr>
              <a:t>年後学期</a:t>
            </a: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「メディア情報学プログラミング演習」 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</a:br>
            <a:r>
              <a:rPr lang="ja-JP" altLang="en-US" sz="3100" b="1" dirty="0" smtClean="0">
                <a:latin typeface="HGSMinchoE" charset="-128"/>
                <a:ea typeface="HGSMinchoE" charset="-128"/>
                <a:cs typeface="HGSMinchoE" charset="-128"/>
              </a:rPr>
              <a:t>グループ</a:t>
            </a:r>
            <a:r>
              <a:rPr lang="en-US" altLang="ja-JP" sz="3100" b="1" dirty="0" smtClean="0">
                <a:latin typeface="HGSMinchoE" charset="-128"/>
                <a:ea typeface="HGSMinchoE" charset="-128"/>
                <a:cs typeface="HGSMinchoE" charset="-128"/>
              </a:rPr>
              <a:t> 16</a:t>
            </a:r>
            <a: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  <a:t/>
            </a:r>
            <a:br>
              <a:rPr lang="ja-JP" altLang="en-US" b="1" dirty="0" smtClean="0">
                <a:effectLst/>
                <a:latin typeface="HGSMinchoE" charset="-128"/>
                <a:ea typeface="HGSMinchoE" charset="-128"/>
                <a:cs typeface="HGSMinchoE" charset="-128"/>
              </a:rPr>
            </a:br>
            <a:endParaRPr kumimoji="1" lang="ja-JP" altLang="en-US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9309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1610208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木内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舜司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kumimoji="1"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1610496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根本</a:t>
            </a:r>
            <a:r>
              <a:rPr lang="en-US" altLang="ja-JP" sz="2800" b="1" dirty="0" smtClean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 smtClean="0">
                <a:latin typeface="HGSMinchoE" charset="-128"/>
                <a:ea typeface="HGSMinchoE" charset="-128"/>
                <a:cs typeface="HGSMinchoE" charset="-128"/>
              </a:rPr>
              <a:t>亘</a:t>
            </a:r>
            <a:endParaRPr lang="en-US" altLang="ja-JP" sz="2800" b="1" dirty="0" smtClean="0">
              <a:latin typeface="HGSMinchoE" charset="-128"/>
              <a:ea typeface="HGSMinchoE" charset="-128"/>
              <a:cs typeface="HGSMinchoE" charset="-128"/>
            </a:endParaRPr>
          </a:p>
          <a:p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1610595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松田</a:t>
            </a:r>
            <a:r>
              <a:rPr lang="en-US" altLang="ja-JP" sz="2800" b="1" dirty="0">
                <a:latin typeface="HGSMinchoE" charset="-128"/>
                <a:ea typeface="HGSMinchoE" charset="-128"/>
                <a:cs typeface="HGSMinchoE" charset="-128"/>
              </a:rPr>
              <a:t> </a:t>
            </a:r>
            <a:r>
              <a:rPr lang="ja-JP" altLang="en-US" sz="2800" b="1" dirty="0">
                <a:latin typeface="HGSMinchoE" charset="-128"/>
                <a:ea typeface="HGSMinchoE" charset="-128"/>
                <a:cs typeface="HGSMinchoE" charset="-128"/>
              </a:rPr>
              <a:t>尚也</a:t>
            </a:r>
            <a:endParaRPr lang="en-US" altLang="ja-JP" sz="2800" b="1" dirty="0">
              <a:latin typeface="HGSMinchoE" charset="-128"/>
              <a:ea typeface="HGSMinchoE" charset="-128"/>
              <a:cs typeface="HGSMinchoE" charset="-128"/>
            </a:endParaRP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83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2411200"/>
            <a:ext cx="5492129" cy="2035600"/>
          </a:xfrm>
        </p:spPr>
      </p:pic>
    </p:spTree>
    <p:extLst>
      <p:ext uri="{BB962C8B-B14F-4D97-AF65-F5344CB8AC3E}">
        <p14:creationId xmlns:p14="http://schemas.microsoft.com/office/powerpoint/2010/main" val="6678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35" y="1690688"/>
            <a:ext cx="5492129" cy="3924000"/>
          </a:xfrm>
        </p:spPr>
      </p:pic>
    </p:spTree>
    <p:extLst>
      <p:ext uri="{BB962C8B-B14F-4D97-AF65-F5344CB8AC3E}">
        <p14:creationId xmlns:p14="http://schemas.microsoft.com/office/powerpoint/2010/main" val="20004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>
                <a:latin typeface="HGSMinchoE" charset="-128"/>
                <a:ea typeface="HGSMinchoE" charset="-128"/>
                <a:cs typeface="HGSMinchoE" charset="-128"/>
              </a:rPr>
              <a:t>作成プログラムの概要</a:t>
            </a:r>
            <a:endParaRPr kumimoji="1" lang="ja-JP" altLang="en-US" sz="4000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0688"/>
            <a:ext cx="5493600" cy="3925051"/>
          </a:xfrm>
        </p:spPr>
      </p:pic>
      <p:sp>
        <p:nvSpPr>
          <p:cNvPr id="3" name="テキスト ボックス 2"/>
          <p:cNvSpPr txBox="1"/>
          <p:nvPr/>
        </p:nvSpPr>
        <p:spPr>
          <a:xfrm>
            <a:off x="6786815" y="16906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対戦ゲーム</a:t>
            </a:r>
            <a:endParaRPr lang="en-US" altLang="ja-JP" sz="4000" b="1" dirty="0" smtClean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84246" y="272111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キーボード</a:t>
            </a:r>
            <a:endParaRPr kumimoji="1" lang="ja-JP" altLang="en-US" sz="36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1299" y="375154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2 min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91299" y="4781966"/>
            <a:ext cx="840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Times New Roman" charset="0"/>
                <a:ea typeface="Times New Roman" charset="0"/>
                <a:cs typeface="Times New Roman" charset="0"/>
              </a:rPr>
              <a:t>HP</a:t>
            </a:r>
            <a:endParaRPr kumimoji="1" lang="ja-JP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図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1699155"/>
            <a:ext cx="54936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9313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pPr algn="ctr"/>
            <a:r>
              <a:rPr lang="ja-JP" altLang="en-US" sz="4000" b="1" dirty="0" smtClean="0">
                <a:latin typeface="HGSMinchoE" charset="-128"/>
                <a:ea typeface="HGSMinchoE" charset="-128"/>
                <a:cs typeface="HGSMinchoE" charset="-128"/>
              </a:rPr>
              <a:t>プログラムの構成</a:t>
            </a:r>
            <a:endParaRPr kumimoji="1" lang="ja-JP" altLang="en-US" sz="4000" b="1" dirty="0">
              <a:latin typeface="HGSMinchoE" charset="-128"/>
              <a:ea typeface="HGSMinchoE" charset="-128"/>
              <a:cs typeface="HGSMincho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1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29608" cy="1325563"/>
          </a:xfrm>
        </p:spPr>
        <p:txBody>
          <a:bodyPr/>
          <a:lstStyle/>
          <a:p>
            <a:r>
              <a:rPr lang="ja-JP" altLang="en-US" b="1" dirty="0">
                <a:latin typeface="HGS明朝E"/>
                <a:ea typeface="HGS明朝E"/>
                <a:cs typeface="HGS明朝E"/>
              </a:rPr>
              <a:t>木内担当分：</a:t>
            </a:r>
            <a:endParaRPr kumimoji="1" lang="ja-JP" altLang="en-US" dirty="0">
              <a:latin typeface="HGS明朝E"/>
              <a:ea typeface="HGS明朝E"/>
              <a:cs typeface="HGS明朝E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68501"/>
            <a:ext cx="7994104" cy="167652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StartFrameView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はスタート画面で、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>
              <a:buFont typeface="Arial"/>
              <a:buChar char="•"/>
            </a:pPr>
            <a:r>
              <a:rPr lang="ja-JP" altLang="en-US" sz="2400" dirty="0">
                <a:latin typeface="HGS明朝E"/>
                <a:ea typeface="HGS明朝E"/>
                <a:cs typeface="HGS明朝E"/>
              </a:rPr>
              <a:t>上下の矢印で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START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か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OPTION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を選択して</a:t>
            </a:r>
            <a:r>
              <a:rPr lang="en-US" altLang="ja-JP" sz="2400" b="1" dirty="0">
                <a:latin typeface="HGS明朝E"/>
                <a:ea typeface="HGS明朝E"/>
                <a:cs typeface="HGS明朝E"/>
              </a:rPr>
              <a:t>ENTER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で決定し、次のシーン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へ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61160" y="349597"/>
            <a:ext cx="6480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StartFrameview,PlayerSelect</a:t>
            </a:r>
            <a:r>
              <a:rPr lang="en-US" altLang="ja-JP" sz="2800" b="1" dirty="0">
                <a:latin typeface="HGS明朝E"/>
                <a:ea typeface="HGS明朝E"/>
                <a:cs typeface="HGS明朝E"/>
              </a:rPr>
              <a:t>, 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GameTime</a:t>
            </a:r>
            <a:r>
              <a:rPr lang="en-US" altLang="ja-JP" sz="2800" b="1" dirty="0">
                <a:latin typeface="HGS明朝E"/>
                <a:ea typeface="HGS明朝E"/>
                <a:cs typeface="HGS明朝E"/>
              </a:rPr>
              <a:t>, 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UECFrameView</a:t>
            </a:r>
            <a:r>
              <a:rPr lang="ja-JP" altLang="en-US" sz="2800" b="1" dirty="0">
                <a:latin typeface="HGS明朝E"/>
                <a:ea typeface="HGS明朝E"/>
                <a:cs typeface="HGS明朝E"/>
              </a:rPr>
              <a:t>、</a:t>
            </a:r>
            <a:r>
              <a:rPr lang="en-US" altLang="ja-JP" sz="2800" b="1" dirty="0" err="1">
                <a:latin typeface="HGS明朝E"/>
                <a:ea typeface="HGS明朝E"/>
                <a:cs typeface="HGS明朝E"/>
              </a:rPr>
              <a:t>UECFighter</a:t>
            </a:r>
            <a:r>
              <a:rPr lang="ja-JP" altLang="en-US" sz="2800" dirty="0">
                <a:latin typeface="HGS明朝E"/>
                <a:ea typeface="HGS明朝E"/>
                <a:cs typeface="HGS明朝E"/>
              </a:rPr>
              <a:t>クラスとシーンの</a:t>
            </a:r>
            <a:r>
              <a:rPr lang="ja-JP" altLang="en-US" sz="2800" dirty="0" smtClean="0">
                <a:latin typeface="HGS明朝E"/>
                <a:ea typeface="HGS明朝E"/>
                <a:cs typeface="HGS明朝E"/>
              </a:rPr>
              <a:t>遷移</a:t>
            </a:r>
            <a:endParaRPr lang="ja-JP" altLang="en-US" sz="2800" dirty="0">
              <a:latin typeface="HGS明朝E"/>
              <a:ea typeface="HGS明朝E"/>
              <a:cs typeface="HGS明朝E"/>
            </a:endParaRPr>
          </a:p>
          <a:p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スクリーンショット 2018-01-24 15.3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412776"/>
            <a:ext cx="2847785" cy="2375124"/>
          </a:xfrm>
          <a:prstGeom prst="rect">
            <a:avLst/>
          </a:prstGeom>
        </p:spPr>
      </p:pic>
      <p:pic>
        <p:nvPicPr>
          <p:cNvPr id="8" name="図 7" descr="スクリーンショット 2018-01-24 15.3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101526"/>
            <a:ext cx="3077031" cy="256490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791745" y="3825426"/>
            <a:ext cx="8176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PlayerSelect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はキャラ選択画面で、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 marL="342900" indent="-342900">
              <a:buFont typeface="Arial"/>
              <a:buChar char="•"/>
            </a:pPr>
            <a:r>
              <a:rPr lang="en-US" altLang="ja-JP" sz="2400" dirty="0">
                <a:latin typeface="HGS明朝E"/>
                <a:ea typeface="HGS明朝E"/>
                <a:cs typeface="HGS明朝E"/>
              </a:rPr>
              <a:t>2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人のプレイヤーのキャラが選択されているかどうかを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boolean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で保持して、それによって次に進むかどうかを決めている。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  <a:p>
            <a:pPr marL="342900" indent="-342900">
              <a:buFont typeface="Arial"/>
              <a:buChar char="•"/>
            </a:pPr>
            <a:r>
              <a:rPr lang="ja-JP" altLang="en-US" sz="2400" dirty="0">
                <a:latin typeface="HGS明朝E"/>
                <a:ea typeface="HGS明朝E"/>
                <a:cs typeface="HGS明朝E"/>
              </a:rPr>
              <a:t>二つのクラスは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KeyListener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のメソッドを持っているが、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KeyListener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を実装してはおらず、実装しているのは</a:t>
            </a:r>
            <a:r>
              <a:rPr lang="en-US" altLang="ja-JP" sz="2400" b="1" dirty="0" err="1">
                <a:latin typeface="HGS明朝E"/>
                <a:ea typeface="HGS明朝E"/>
                <a:cs typeface="HGS明朝E"/>
              </a:rPr>
              <a:t>UECFighter</a:t>
            </a:r>
            <a:r>
              <a:rPr lang="ja-JP" altLang="en-US" sz="2400" dirty="0">
                <a:latin typeface="HGS明朝E"/>
                <a:ea typeface="HGS明朝E"/>
                <a:cs typeface="HGS明朝E"/>
              </a:rPr>
              <a:t>クラス。これは後述</a:t>
            </a:r>
            <a:r>
              <a:rPr lang="ja-JP" altLang="en-US" sz="2400" dirty="0" smtClean="0">
                <a:latin typeface="HGS明朝E"/>
                <a:ea typeface="HGS明朝E"/>
                <a:cs typeface="HGS明朝E"/>
              </a:rPr>
              <a:t>。</a:t>
            </a:r>
            <a:endParaRPr lang="en-US" altLang="ja-JP" sz="2400" dirty="0">
              <a:latin typeface="HGS明朝E"/>
              <a:ea typeface="HGS明朝E"/>
              <a:cs typeface="HGS明朝E"/>
            </a:endParaRPr>
          </a:p>
        </p:txBody>
      </p:sp>
    </p:spTree>
    <p:extLst>
      <p:ext uri="{BB962C8B-B14F-4D97-AF65-F5344CB8AC3E}">
        <p14:creationId xmlns:p14="http://schemas.microsoft.com/office/powerpoint/2010/main" val="386644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9376" y="260648"/>
            <a:ext cx="11305256" cy="2001462"/>
          </a:xfrm>
        </p:spPr>
        <p:txBody>
          <a:bodyPr>
            <a:normAutofit/>
          </a:bodyPr>
          <a:lstStyle/>
          <a:p>
            <a:r>
              <a:rPr lang="ja-JP" altLang="ja-JP" dirty="0" smtClean="0">
                <a:latin typeface="HGS明朝E"/>
                <a:ea typeface="HGS明朝E"/>
                <a:cs typeface="HGS明朝E"/>
              </a:rPr>
              <a:t>UECF</a:t>
            </a:r>
            <a:r>
              <a:rPr lang="en-US" altLang="ja-JP" dirty="0" err="1" smtClean="0">
                <a:latin typeface="HGS明朝E"/>
                <a:ea typeface="HGS明朝E"/>
                <a:cs typeface="HGS明朝E"/>
              </a:rPr>
              <a:t>rameView</a:t>
            </a:r>
            <a:r>
              <a:rPr lang="ja-JP" altLang="en-US" dirty="0" smtClean="0">
                <a:latin typeface="HGS明朝E"/>
                <a:ea typeface="HGS明朝E"/>
                <a:cs typeface="HGS明朝E"/>
              </a:rPr>
              <a:t>は試合画面を描画するクラス、</a:t>
            </a:r>
            <a:r>
              <a:rPr lang="en-US" altLang="ja-JP" dirty="0" err="1" smtClean="0">
                <a:latin typeface="HGS明朝E"/>
                <a:ea typeface="HGS明朝E"/>
                <a:cs typeface="HGS明朝E"/>
              </a:rPr>
              <a:t>JPanel</a:t>
            </a:r>
            <a:r>
              <a:rPr lang="ja-JP" altLang="en-US" dirty="0" smtClean="0">
                <a:latin typeface="HGS明朝E"/>
                <a:ea typeface="HGS明朝E"/>
                <a:cs typeface="HGS明朝E"/>
              </a:rPr>
              <a:t>を継承している。</a:t>
            </a:r>
            <a:endParaRPr lang="en-US" altLang="ja-JP" dirty="0">
              <a:latin typeface="HGS明朝E"/>
              <a:ea typeface="HGS明朝E"/>
              <a:cs typeface="HGS明朝E"/>
            </a:endParaRPr>
          </a:p>
          <a:p>
            <a:r>
              <a:rPr lang="ja-JP" altLang="en-US" dirty="0" smtClean="0">
                <a:latin typeface="HGS明朝E"/>
                <a:ea typeface="HGS明朝E"/>
                <a:cs typeface="HGS明朝E"/>
              </a:rPr>
              <a:t>自分が担当したのは、試合時間と</a:t>
            </a:r>
            <a:r>
              <a:rPr lang="en-US" altLang="ja-JP" dirty="0" smtClean="0">
                <a:latin typeface="HGS明朝E"/>
                <a:ea typeface="HGS明朝E"/>
                <a:cs typeface="HGS明朝E"/>
              </a:rPr>
              <a:t>HP</a:t>
            </a:r>
            <a:r>
              <a:rPr lang="ja-JP" altLang="en-US" dirty="0" smtClean="0">
                <a:latin typeface="HGS明朝E"/>
                <a:ea typeface="HGS明朝E"/>
                <a:cs typeface="HGS明朝E"/>
              </a:rPr>
              <a:t>を表示する部分、試合開始と終了部分で操作ができるかどうかを管理する部分。</a:t>
            </a:r>
            <a:endParaRPr lang="en-US" altLang="ja-JP" dirty="0" smtClean="0">
              <a:latin typeface="HGS明朝E"/>
              <a:ea typeface="HGS明朝E"/>
              <a:cs typeface="HGS明朝E"/>
            </a:endParaRPr>
          </a:p>
          <a:p>
            <a:r>
              <a:rPr lang="ja-JP" altLang="en-US" dirty="0" smtClean="0">
                <a:latin typeface="HGS明朝E"/>
                <a:ea typeface="HGS明朝E"/>
                <a:cs typeface="HGS明朝E"/>
              </a:rPr>
              <a:t>試合時間は</a:t>
            </a:r>
            <a:r>
              <a:rPr lang="en-US" altLang="ja-JP" dirty="0" err="1" smtClean="0">
                <a:latin typeface="HGS明朝E"/>
                <a:ea typeface="HGS明朝E"/>
                <a:cs typeface="HGS明朝E"/>
              </a:rPr>
              <a:t>GameTime</a:t>
            </a:r>
            <a:r>
              <a:rPr lang="ja-JP" altLang="en-US" dirty="0" smtClean="0">
                <a:latin typeface="HGS明朝E"/>
                <a:ea typeface="HGS明朝E"/>
                <a:cs typeface="HGS明朝E"/>
              </a:rPr>
              <a:t>クラスを別で作り、それで管理している。</a:t>
            </a:r>
            <a:endParaRPr lang="en-US" altLang="ja-JP" dirty="0" smtClean="0">
              <a:latin typeface="HGS明朝E"/>
              <a:ea typeface="HGS明朝E"/>
              <a:cs typeface="HGS明朝E"/>
            </a:endParaRPr>
          </a:p>
        </p:txBody>
      </p:sp>
      <p:pic>
        <p:nvPicPr>
          <p:cNvPr id="4" name="図 3" descr="スクリーンショット 2018-01-24 16.5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2" y="2262110"/>
            <a:ext cx="8178304" cy="9878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79376" y="3474586"/>
            <a:ext cx="1058517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2800" dirty="0" err="1" smtClean="0">
                <a:latin typeface="HGS明朝E"/>
                <a:ea typeface="HGS明朝E"/>
                <a:cs typeface="HGS明朝E"/>
              </a:rPr>
              <a:t>UECFighter</a:t>
            </a: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クラスでは、シーンの切り替えや、</a:t>
            </a:r>
            <a:r>
              <a:rPr lang="ja-JP" altLang="en-US" sz="2800" dirty="0" smtClean="0">
                <a:latin typeface="HGS明朝E"/>
                <a:ea typeface="HGS明朝E"/>
                <a:cs typeface="HGS明朝E"/>
              </a:rPr>
              <a:t>キー入力を管理している。</a:t>
            </a:r>
            <a:endParaRPr lang="en-US" altLang="ja-JP" sz="2800" dirty="0" smtClean="0">
              <a:latin typeface="HGS明朝E"/>
              <a:ea typeface="HGS明朝E"/>
              <a:cs typeface="HGS明朝E"/>
            </a:endParaRPr>
          </a:p>
          <a:p>
            <a:pPr marL="285750" indent="-285750">
              <a:buFont typeface="Arial"/>
              <a:buChar char="•"/>
            </a:pP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シーンの切り替えは</a:t>
            </a:r>
            <a:r>
              <a:rPr kumimoji="1" lang="en-US" altLang="ja-JP" sz="2800" dirty="0" err="1" smtClean="0">
                <a:latin typeface="HGS明朝E"/>
                <a:ea typeface="HGS明朝E"/>
                <a:cs typeface="HGS明朝E"/>
              </a:rPr>
              <a:t>callScene</a:t>
            </a:r>
            <a:r>
              <a:rPr kumimoji="1" lang="en-US" altLang="ja-JP" sz="2800" dirty="0" smtClean="0">
                <a:latin typeface="HGS明朝E"/>
                <a:ea typeface="HGS明朝E"/>
                <a:cs typeface="HGS明朝E"/>
              </a:rPr>
              <a:t>(</a:t>
            </a:r>
            <a:r>
              <a:rPr kumimoji="1" lang="en-US" altLang="ja-JP" sz="2800" dirty="0" err="1" smtClean="0">
                <a:latin typeface="HGS明朝E"/>
                <a:ea typeface="HGS明朝E"/>
                <a:cs typeface="HGS明朝E"/>
              </a:rPr>
              <a:t>int</a:t>
            </a:r>
            <a:r>
              <a:rPr kumimoji="1" lang="en-US" altLang="ja-JP" sz="2800" dirty="0" smtClean="0">
                <a:latin typeface="HGS明朝E"/>
                <a:ea typeface="HGS明朝E"/>
                <a:cs typeface="HGS明朝E"/>
              </a:rPr>
              <a:t> scene)</a:t>
            </a: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メソッドを用意して</a:t>
            </a:r>
            <a:r>
              <a:rPr lang="en-US" altLang="ja-JP" sz="2800" dirty="0" smtClean="0">
                <a:latin typeface="HGS明朝E"/>
                <a:ea typeface="HGS明朝E"/>
                <a:cs typeface="HGS明朝E"/>
              </a:rPr>
              <a:t>scene</a:t>
            </a:r>
            <a:r>
              <a:rPr lang="ja-JP" altLang="en-US" sz="2800" dirty="0" smtClean="0">
                <a:latin typeface="HGS明朝E"/>
                <a:ea typeface="HGS明朝E"/>
                <a:cs typeface="HGS明朝E"/>
              </a:rPr>
              <a:t>によって描画するシーンのクラスを呼び出すようにしている。</a:t>
            </a:r>
            <a:endParaRPr lang="en-US" altLang="ja-JP" sz="2800" dirty="0" smtClean="0">
              <a:latin typeface="HGS明朝E"/>
              <a:ea typeface="HGS明朝E"/>
              <a:cs typeface="HGS明朝E"/>
            </a:endParaRPr>
          </a:p>
          <a:p>
            <a:pPr marL="285750" indent="-285750">
              <a:buFont typeface="Arial"/>
              <a:buChar char="•"/>
            </a:pP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種々</a:t>
            </a: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の設定をする</a:t>
            </a:r>
            <a:r>
              <a:rPr kumimoji="1" lang="en-US" altLang="ja-JP" sz="2800" dirty="0" smtClean="0">
                <a:latin typeface="HGS明朝E"/>
                <a:ea typeface="HGS明朝E"/>
                <a:cs typeface="HGS明朝E"/>
              </a:rPr>
              <a:t>Option</a:t>
            </a: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クラスと、</a:t>
            </a:r>
            <a:r>
              <a:rPr kumimoji="1" lang="en-US" altLang="ja-JP" sz="2800" dirty="0" smtClean="0">
                <a:latin typeface="HGS明朝E"/>
                <a:ea typeface="HGS明朝E"/>
                <a:cs typeface="HGS明朝E"/>
              </a:rPr>
              <a:t>Scene</a:t>
            </a:r>
            <a:r>
              <a:rPr kumimoji="1" lang="ja-JP" altLang="en-US" sz="2800" dirty="0" smtClean="0">
                <a:latin typeface="HGS明朝E"/>
                <a:ea typeface="HGS明朝E"/>
                <a:cs typeface="HGS明朝E"/>
              </a:rPr>
              <a:t>を戻るキャンセル操作が未実装なので、これから実装したい。</a:t>
            </a:r>
            <a:endParaRPr kumimoji="1" lang="ja-JP" altLang="en-US" sz="2800" dirty="0">
              <a:latin typeface="HGS明朝E"/>
              <a:ea typeface="HGS明朝E"/>
              <a:cs typeface="HGS明朝E"/>
            </a:endParaRPr>
          </a:p>
        </p:txBody>
      </p:sp>
    </p:spTree>
    <p:extLst>
      <p:ext uri="{BB962C8B-B14F-4D97-AF65-F5344CB8AC3E}">
        <p14:creationId xmlns:p14="http://schemas.microsoft.com/office/powerpoint/2010/main" val="328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flipV="1">
            <a:off x="838200" y="188640"/>
            <a:ext cx="10515600" cy="176485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0531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285</Words>
  <Application>Microsoft Macintosh PowerPoint</Application>
  <PresentationFormat>ユーザー設定</PresentationFormat>
  <Paragraphs>26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Theme</vt:lpstr>
      <vt:lpstr>PowerPoint プレゼンテーション</vt:lpstr>
      <vt:lpstr>二次元格闘ゲーム  2年後学期「メディア情報学プログラミング演習」  グループ 16 </vt:lpstr>
      <vt:lpstr>作成プログラムの概要</vt:lpstr>
      <vt:lpstr>作成プログラムの概要</vt:lpstr>
      <vt:lpstr>作成プログラムの概要</vt:lpstr>
      <vt:lpstr>プログラムの構成</vt:lpstr>
      <vt:lpstr>木内担当分：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二次元格闘ゲーム</dc:title>
  <dc:creator>松田尚也</dc:creator>
  <cp:lastModifiedBy>木内 舜司</cp:lastModifiedBy>
  <cp:revision>39</cp:revision>
  <dcterms:created xsi:type="dcterms:W3CDTF">2018-01-14T07:26:42Z</dcterms:created>
  <dcterms:modified xsi:type="dcterms:W3CDTF">2018-01-24T21:28:29Z</dcterms:modified>
</cp:coreProperties>
</file>