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19" d="100"/>
          <a:sy n="119" d="100"/>
        </p:scale>
        <p:origin x="7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82D97-2448-A84C-B07A-05F9623A7B8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26CD46D-215D-5A4F-92E7-698BCEACAB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84CAB4E-C1E1-8C45-824A-7990869C9DEB}"/>
              </a:ext>
            </a:extLst>
          </p:cNvPr>
          <p:cNvSpPr>
            <a:spLocks noGrp="1"/>
          </p:cNvSpPr>
          <p:nvPr>
            <p:ph type="dt" sz="half" idx="10"/>
          </p:nvPr>
        </p:nvSpPr>
        <p:spPr/>
        <p:txBody>
          <a:bodyPr/>
          <a:lstStyle/>
          <a:p>
            <a:fld id="{D9AD7369-9382-2B41-9C48-3A10F104E9E4}" type="datetimeFigureOut">
              <a:rPr kumimoji="1" lang="ja-JP" altLang="en-US" smtClean="0"/>
              <a:t>2021/9/18</a:t>
            </a:fld>
            <a:endParaRPr kumimoji="1" lang="ja-JP" altLang="en-US"/>
          </a:p>
        </p:txBody>
      </p:sp>
      <p:sp>
        <p:nvSpPr>
          <p:cNvPr id="5" name="フッター プレースホルダー 4">
            <a:extLst>
              <a:ext uri="{FF2B5EF4-FFF2-40B4-BE49-F238E27FC236}">
                <a16:creationId xmlns:a16="http://schemas.microsoft.com/office/drawing/2014/main" id="{0B92B19C-BAF3-2C4C-A380-419E2CB0C7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AF0F41-0424-544F-8A2C-E8AE3AABB1EB}"/>
              </a:ext>
            </a:extLst>
          </p:cNvPr>
          <p:cNvSpPr>
            <a:spLocks noGrp="1"/>
          </p:cNvSpPr>
          <p:nvPr>
            <p:ph type="sldNum" sz="quarter" idx="12"/>
          </p:nvPr>
        </p:nvSpPr>
        <p:spPr/>
        <p:txBody>
          <a:bodyPr/>
          <a:lstStyle/>
          <a:p>
            <a:fld id="{D8AB85BA-3565-C547-93A9-25791F28E3AE}" type="slidenum">
              <a:rPr kumimoji="1" lang="ja-JP" altLang="en-US" smtClean="0"/>
              <a:t>‹#›</a:t>
            </a:fld>
            <a:endParaRPr kumimoji="1" lang="ja-JP" altLang="en-US"/>
          </a:p>
        </p:txBody>
      </p:sp>
    </p:spTree>
    <p:extLst>
      <p:ext uri="{BB962C8B-B14F-4D97-AF65-F5344CB8AC3E}">
        <p14:creationId xmlns:p14="http://schemas.microsoft.com/office/powerpoint/2010/main" val="771641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0D402-12BE-8C4D-9783-00C641B756F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C4B5891-67EE-C844-8356-F04F3133FCB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3472F5-026F-8542-90AB-20838E435B02}"/>
              </a:ext>
            </a:extLst>
          </p:cNvPr>
          <p:cNvSpPr>
            <a:spLocks noGrp="1"/>
          </p:cNvSpPr>
          <p:nvPr>
            <p:ph type="dt" sz="half" idx="10"/>
          </p:nvPr>
        </p:nvSpPr>
        <p:spPr/>
        <p:txBody>
          <a:bodyPr/>
          <a:lstStyle/>
          <a:p>
            <a:fld id="{D9AD7369-9382-2B41-9C48-3A10F104E9E4}" type="datetimeFigureOut">
              <a:rPr kumimoji="1" lang="ja-JP" altLang="en-US" smtClean="0"/>
              <a:t>2021/9/18</a:t>
            </a:fld>
            <a:endParaRPr kumimoji="1" lang="ja-JP" altLang="en-US"/>
          </a:p>
        </p:txBody>
      </p:sp>
      <p:sp>
        <p:nvSpPr>
          <p:cNvPr id="5" name="フッター プレースホルダー 4">
            <a:extLst>
              <a:ext uri="{FF2B5EF4-FFF2-40B4-BE49-F238E27FC236}">
                <a16:creationId xmlns:a16="http://schemas.microsoft.com/office/drawing/2014/main" id="{E4F7E4CC-F63D-C742-A049-066E40BDAF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D27C8B-E3C1-F94D-8BCA-DFF15CCCEB66}"/>
              </a:ext>
            </a:extLst>
          </p:cNvPr>
          <p:cNvSpPr>
            <a:spLocks noGrp="1"/>
          </p:cNvSpPr>
          <p:nvPr>
            <p:ph type="sldNum" sz="quarter" idx="12"/>
          </p:nvPr>
        </p:nvSpPr>
        <p:spPr/>
        <p:txBody>
          <a:bodyPr/>
          <a:lstStyle/>
          <a:p>
            <a:fld id="{D8AB85BA-3565-C547-93A9-25791F28E3AE}" type="slidenum">
              <a:rPr kumimoji="1" lang="ja-JP" altLang="en-US" smtClean="0"/>
              <a:t>‹#›</a:t>
            </a:fld>
            <a:endParaRPr kumimoji="1" lang="ja-JP" altLang="en-US"/>
          </a:p>
        </p:txBody>
      </p:sp>
    </p:spTree>
    <p:extLst>
      <p:ext uri="{BB962C8B-B14F-4D97-AF65-F5344CB8AC3E}">
        <p14:creationId xmlns:p14="http://schemas.microsoft.com/office/powerpoint/2010/main" val="357564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D47E758-52B5-D34F-AF2F-FB2CE57A96B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85653CC-192F-AC4E-AC22-D7AA78EBD04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29962A-1DDF-8C4A-A496-606186F7B1C6}"/>
              </a:ext>
            </a:extLst>
          </p:cNvPr>
          <p:cNvSpPr>
            <a:spLocks noGrp="1"/>
          </p:cNvSpPr>
          <p:nvPr>
            <p:ph type="dt" sz="half" idx="10"/>
          </p:nvPr>
        </p:nvSpPr>
        <p:spPr/>
        <p:txBody>
          <a:bodyPr/>
          <a:lstStyle/>
          <a:p>
            <a:fld id="{D9AD7369-9382-2B41-9C48-3A10F104E9E4}" type="datetimeFigureOut">
              <a:rPr kumimoji="1" lang="ja-JP" altLang="en-US" smtClean="0"/>
              <a:t>2021/9/18</a:t>
            </a:fld>
            <a:endParaRPr kumimoji="1" lang="ja-JP" altLang="en-US"/>
          </a:p>
        </p:txBody>
      </p:sp>
      <p:sp>
        <p:nvSpPr>
          <p:cNvPr id="5" name="フッター プレースホルダー 4">
            <a:extLst>
              <a:ext uri="{FF2B5EF4-FFF2-40B4-BE49-F238E27FC236}">
                <a16:creationId xmlns:a16="http://schemas.microsoft.com/office/drawing/2014/main" id="{D626A7C4-3353-9E45-95C9-5BFE73BF83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C5BB28-2D8F-2E4A-9A81-0AE17600FDEB}"/>
              </a:ext>
            </a:extLst>
          </p:cNvPr>
          <p:cNvSpPr>
            <a:spLocks noGrp="1"/>
          </p:cNvSpPr>
          <p:nvPr>
            <p:ph type="sldNum" sz="quarter" idx="12"/>
          </p:nvPr>
        </p:nvSpPr>
        <p:spPr/>
        <p:txBody>
          <a:bodyPr/>
          <a:lstStyle/>
          <a:p>
            <a:fld id="{D8AB85BA-3565-C547-93A9-25791F28E3AE}" type="slidenum">
              <a:rPr kumimoji="1" lang="ja-JP" altLang="en-US" smtClean="0"/>
              <a:t>‹#›</a:t>
            </a:fld>
            <a:endParaRPr kumimoji="1" lang="ja-JP" altLang="en-US"/>
          </a:p>
        </p:txBody>
      </p:sp>
    </p:spTree>
    <p:extLst>
      <p:ext uri="{BB962C8B-B14F-4D97-AF65-F5344CB8AC3E}">
        <p14:creationId xmlns:p14="http://schemas.microsoft.com/office/powerpoint/2010/main" val="1712137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278FEB-F8E5-6445-BBEE-A1D8FC87EB0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90CFAAE-92C0-4E4F-A832-1E67EE1FAC1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0F091B-A191-6F47-9503-DF5E3A31DB88}"/>
              </a:ext>
            </a:extLst>
          </p:cNvPr>
          <p:cNvSpPr>
            <a:spLocks noGrp="1"/>
          </p:cNvSpPr>
          <p:nvPr>
            <p:ph type="dt" sz="half" idx="10"/>
          </p:nvPr>
        </p:nvSpPr>
        <p:spPr/>
        <p:txBody>
          <a:bodyPr/>
          <a:lstStyle/>
          <a:p>
            <a:fld id="{D9AD7369-9382-2B41-9C48-3A10F104E9E4}" type="datetimeFigureOut">
              <a:rPr kumimoji="1" lang="ja-JP" altLang="en-US" smtClean="0"/>
              <a:t>2021/9/18</a:t>
            </a:fld>
            <a:endParaRPr kumimoji="1" lang="ja-JP" altLang="en-US"/>
          </a:p>
        </p:txBody>
      </p:sp>
      <p:sp>
        <p:nvSpPr>
          <p:cNvPr id="5" name="フッター プレースホルダー 4">
            <a:extLst>
              <a:ext uri="{FF2B5EF4-FFF2-40B4-BE49-F238E27FC236}">
                <a16:creationId xmlns:a16="http://schemas.microsoft.com/office/drawing/2014/main" id="{A816F135-769D-444E-91BB-E79EBAE4FC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C84BD6-044C-894E-9FBA-0CC1D4DD308A}"/>
              </a:ext>
            </a:extLst>
          </p:cNvPr>
          <p:cNvSpPr>
            <a:spLocks noGrp="1"/>
          </p:cNvSpPr>
          <p:nvPr>
            <p:ph type="sldNum" sz="quarter" idx="12"/>
          </p:nvPr>
        </p:nvSpPr>
        <p:spPr/>
        <p:txBody>
          <a:bodyPr/>
          <a:lstStyle/>
          <a:p>
            <a:fld id="{D8AB85BA-3565-C547-93A9-25791F28E3AE}" type="slidenum">
              <a:rPr kumimoji="1" lang="ja-JP" altLang="en-US" smtClean="0"/>
              <a:t>‹#›</a:t>
            </a:fld>
            <a:endParaRPr kumimoji="1" lang="ja-JP" altLang="en-US"/>
          </a:p>
        </p:txBody>
      </p:sp>
    </p:spTree>
    <p:extLst>
      <p:ext uri="{BB962C8B-B14F-4D97-AF65-F5344CB8AC3E}">
        <p14:creationId xmlns:p14="http://schemas.microsoft.com/office/powerpoint/2010/main" val="509551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A83688-20AB-D649-BD92-E73FA48B5FC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686E199-C6E1-294E-9D97-1872F884C2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4AB6125-DAEC-C040-9077-9D3F4FD1C786}"/>
              </a:ext>
            </a:extLst>
          </p:cNvPr>
          <p:cNvSpPr>
            <a:spLocks noGrp="1"/>
          </p:cNvSpPr>
          <p:nvPr>
            <p:ph type="dt" sz="half" idx="10"/>
          </p:nvPr>
        </p:nvSpPr>
        <p:spPr/>
        <p:txBody>
          <a:bodyPr/>
          <a:lstStyle/>
          <a:p>
            <a:fld id="{D9AD7369-9382-2B41-9C48-3A10F104E9E4}" type="datetimeFigureOut">
              <a:rPr kumimoji="1" lang="ja-JP" altLang="en-US" smtClean="0"/>
              <a:t>2021/9/18</a:t>
            </a:fld>
            <a:endParaRPr kumimoji="1" lang="ja-JP" altLang="en-US"/>
          </a:p>
        </p:txBody>
      </p:sp>
      <p:sp>
        <p:nvSpPr>
          <p:cNvPr id="5" name="フッター プレースホルダー 4">
            <a:extLst>
              <a:ext uri="{FF2B5EF4-FFF2-40B4-BE49-F238E27FC236}">
                <a16:creationId xmlns:a16="http://schemas.microsoft.com/office/drawing/2014/main" id="{CF9440C8-BED2-AB42-B7DA-5621481A3E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BBD455-8922-4D4A-99CB-3769F9FF6F25}"/>
              </a:ext>
            </a:extLst>
          </p:cNvPr>
          <p:cNvSpPr>
            <a:spLocks noGrp="1"/>
          </p:cNvSpPr>
          <p:nvPr>
            <p:ph type="sldNum" sz="quarter" idx="12"/>
          </p:nvPr>
        </p:nvSpPr>
        <p:spPr/>
        <p:txBody>
          <a:bodyPr/>
          <a:lstStyle/>
          <a:p>
            <a:fld id="{D8AB85BA-3565-C547-93A9-25791F28E3AE}" type="slidenum">
              <a:rPr kumimoji="1" lang="ja-JP" altLang="en-US" smtClean="0"/>
              <a:t>‹#›</a:t>
            </a:fld>
            <a:endParaRPr kumimoji="1" lang="ja-JP" altLang="en-US"/>
          </a:p>
        </p:txBody>
      </p:sp>
    </p:spTree>
    <p:extLst>
      <p:ext uri="{BB962C8B-B14F-4D97-AF65-F5344CB8AC3E}">
        <p14:creationId xmlns:p14="http://schemas.microsoft.com/office/powerpoint/2010/main" val="263884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641A69-135B-574D-BD7C-98E007AAC3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84C94B-C071-3748-B953-D90494A2895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33C0B4-35E0-F845-9305-06222FA3522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C8BED3D-800A-AF4B-8F07-FB3103236F30}"/>
              </a:ext>
            </a:extLst>
          </p:cNvPr>
          <p:cNvSpPr>
            <a:spLocks noGrp="1"/>
          </p:cNvSpPr>
          <p:nvPr>
            <p:ph type="dt" sz="half" idx="10"/>
          </p:nvPr>
        </p:nvSpPr>
        <p:spPr/>
        <p:txBody>
          <a:bodyPr/>
          <a:lstStyle/>
          <a:p>
            <a:fld id="{D9AD7369-9382-2B41-9C48-3A10F104E9E4}" type="datetimeFigureOut">
              <a:rPr kumimoji="1" lang="ja-JP" altLang="en-US" smtClean="0"/>
              <a:t>2021/9/18</a:t>
            </a:fld>
            <a:endParaRPr kumimoji="1" lang="ja-JP" altLang="en-US"/>
          </a:p>
        </p:txBody>
      </p:sp>
      <p:sp>
        <p:nvSpPr>
          <p:cNvPr id="6" name="フッター プレースホルダー 5">
            <a:extLst>
              <a:ext uri="{FF2B5EF4-FFF2-40B4-BE49-F238E27FC236}">
                <a16:creationId xmlns:a16="http://schemas.microsoft.com/office/drawing/2014/main" id="{7290FD85-DFD1-AB43-8D12-8B28A311AE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9B3130-BCA2-0749-8700-CC233D65D886}"/>
              </a:ext>
            </a:extLst>
          </p:cNvPr>
          <p:cNvSpPr>
            <a:spLocks noGrp="1"/>
          </p:cNvSpPr>
          <p:nvPr>
            <p:ph type="sldNum" sz="quarter" idx="12"/>
          </p:nvPr>
        </p:nvSpPr>
        <p:spPr/>
        <p:txBody>
          <a:bodyPr/>
          <a:lstStyle/>
          <a:p>
            <a:fld id="{D8AB85BA-3565-C547-93A9-25791F28E3AE}" type="slidenum">
              <a:rPr kumimoji="1" lang="ja-JP" altLang="en-US" smtClean="0"/>
              <a:t>‹#›</a:t>
            </a:fld>
            <a:endParaRPr kumimoji="1" lang="ja-JP" altLang="en-US"/>
          </a:p>
        </p:txBody>
      </p:sp>
    </p:spTree>
    <p:extLst>
      <p:ext uri="{BB962C8B-B14F-4D97-AF65-F5344CB8AC3E}">
        <p14:creationId xmlns:p14="http://schemas.microsoft.com/office/powerpoint/2010/main" val="310676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E590E3-4EE1-C349-9F62-D0673DFC5B4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DFC4C8D-1580-CA47-8031-1E80DB098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A22194-A4F7-8344-B7CA-3D804B22C02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FD467BA-735D-2146-A2CA-63C26017E0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50E8B53-8454-0E40-ACF6-7DB0EBE9049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9D86686-DEB6-1445-8B04-785FEC1FD610}"/>
              </a:ext>
            </a:extLst>
          </p:cNvPr>
          <p:cNvSpPr>
            <a:spLocks noGrp="1"/>
          </p:cNvSpPr>
          <p:nvPr>
            <p:ph type="dt" sz="half" idx="10"/>
          </p:nvPr>
        </p:nvSpPr>
        <p:spPr/>
        <p:txBody>
          <a:bodyPr/>
          <a:lstStyle/>
          <a:p>
            <a:fld id="{D9AD7369-9382-2B41-9C48-3A10F104E9E4}" type="datetimeFigureOut">
              <a:rPr kumimoji="1" lang="ja-JP" altLang="en-US" smtClean="0"/>
              <a:t>2021/9/18</a:t>
            </a:fld>
            <a:endParaRPr kumimoji="1" lang="ja-JP" altLang="en-US"/>
          </a:p>
        </p:txBody>
      </p:sp>
      <p:sp>
        <p:nvSpPr>
          <p:cNvPr id="8" name="フッター プレースホルダー 7">
            <a:extLst>
              <a:ext uri="{FF2B5EF4-FFF2-40B4-BE49-F238E27FC236}">
                <a16:creationId xmlns:a16="http://schemas.microsoft.com/office/drawing/2014/main" id="{5E184BE4-FB95-CE49-AADD-D1A63CFCFE5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847A766-C6C3-2B47-A4CA-221A8FC0DE4D}"/>
              </a:ext>
            </a:extLst>
          </p:cNvPr>
          <p:cNvSpPr>
            <a:spLocks noGrp="1"/>
          </p:cNvSpPr>
          <p:nvPr>
            <p:ph type="sldNum" sz="quarter" idx="12"/>
          </p:nvPr>
        </p:nvSpPr>
        <p:spPr/>
        <p:txBody>
          <a:bodyPr/>
          <a:lstStyle/>
          <a:p>
            <a:fld id="{D8AB85BA-3565-C547-93A9-25791F28E3AE}" type="slidenum">
              <a:rPr kumimoji="1" lang="ja-JP" altLang="en-US" smtClean="0"/>
              <a:t>‹#›</a:t>
            </a:fld>
            <a:endParaRPr kumimoji="1" lang="ja-JP" altLang="en-US"/>
          </a:p>
        </p:txBody>
      </p:sp>
    </p:spTree>
    <p:extLst>
      <p:ext uri="{BB962C8B-B14F-4D97-AF65-F5344CB8AC3E}">
        <p14:creationId xmlns:p14="http://schemas.microsoft.com/office/powerpoint/2010/main" val="385233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6047F2-9AF5-6F43-8B27-0A153D07553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52BABD4-F63E-C649-AF9C-AA3C220ACCD4}"/>
              </a:ext>
            </a:extLst>
          </p:cNvPr>
          <p:cNvSpPr>
            <a:spLocks noGrp="1"/>
          </p:cNvSpPr>
          <p:nvPr>
            <p:ph type="dt" sz="half" idx="10"/>
          </p:nvPr>
        </p:nvSpPr>
        <p:spPr/>
        <p:txBody>
          <a:bodyPr/>
          <a:lstStyle/>
          <a:p>
            <a:fld id="{D9AD7369-9382-2B41-9C48-3A10F104E9E4}" type="datetimeFigureOut">
              <a:rPr kumimoji="1" lang="ja-JP" altLang="en-US" smtClean="0"/>
              <a:t>2021/9/18</a:t>
            </a:fld>
            <a:endParaRPr kumimoji="1" lang="ja-JP" altLang="en-US"/>
          </a:p>
        </p:txBody>
      </p:sp>
      <p:sp>
        <p:nvSpPr>
          <p:cNvPr id="4" name="フッター プレースホルダー 3">
            <a:extLst>
              <a:ext uri="{FF2B5EF4-FFF2-40B4-BE49-F238E27FC236}">
                <a16:creationId xmlns:a16="http://schemas.microsoft.com/office/drawing/2014/main" id="{160FF7C4-5843-A94B-AD35-3CED394F43B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6F142D8-B351-5144-97AE-8056729AD07B}"/>
              </a:ext>
            </a:extLst>
          </p:cNvPr>
          <p:cNvSpPr>
            <a:spLocks noGrp="1"/>
          </p:cNvSpPr>
          <p:nvPr>
            <p:ph type="sldNum" sz="quarter" idx="12"/>
          </p:nvPr>
        </p:nvSpPr>
        <p:spPr/>
        <p:txBody>
          <a:bodyPr/>
          <a:lstStyle/>
          <a:p>
            <a:fld id="{D8AB85BA-3565-C547-93A9-25791F28E3AE}" type="slidenum">
              <a:rPr kumimoji="1" lang="ja-JP" altLang="en-US" smtClean="0"/>
              <a:t>‹#›</a:t>
            </a:fld>
            <a:endParaRPr kumimoji="1" lang="ja-JP" altLang="en-US"/>
          </a:p>
        </p:txBody>
      </p:sp>
    </p:spTree>
    <p:extLst>
      <p:ext uri="{BB962C8B-B14F-4D97-AF65-F5344CB8AC3E}">
        <p14:creationId xmlns:p14="http://schemas.microsoft.com/office/powerpoint/2010/main" val="2575418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9549DA5-3340-244E-83FC-8672DE3BCA92}"/>
              </a:ext>
            </a:extLst>
          </p:cNvPr>
          <p:cNvSpPr>
            <a:spLocks noGrp="1"/>
          </p:cNvSpPr>
          <p:nvPr>
            <p:ph type="dt" sz="half" idx="10"/>
          </p:nvPr>
        </p:nvSpPr>
        <p:spPr/>
        <p:txBody>
          <a:bodyPr/>
          <a:lstStyle/>
          <a:p>
            <a:fld id="{D9AD7369-9382-2B41-9C48-3A10F104E9E4}" type="datetimeFigureOut">
              <a:rPr kumimoji="1" lang="ja-JP" altLang="en-US" smtClean="0"/>
              <a:t>2021/9/18</a:t>
            </a:fld>
            <a:endParaRPr kumimoji="1" lang="ja-JP" altLang="en-US"/>
          </a:p>
        </p:txBody>
      </p:sp>
      <p:sp>
        <p:nvSpPr>
          <p:cNvPr id="3" name="フッター プレースホルダー 2">
            <a:extLst>
              <a:ext uri="{FF2B5EF4-FFF2-40B4-BE49-F238E27FC236}">
                <a16:creationId xmlns:a16="http://schemas.microsoft.com/office/drawing/2014/main" id="{1FCFF5A5-9D63-2443-9395-918A00482F8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976CB5A-8971-284E-82EA-E4F7F07DFF32}"/>
              </a:ext>
            </a:extLst>
          </p:cNvPr>
          <p:cNvSpPr>
            <a:spLocks noGrp="1"/>
          </p:cNvSpPr>
          <p:nvPr>
            <p:ph type="sldNum" sz="quarter" idx="12"/>
          </p:nvPr>
        </p:nvSpPr>
        <p:spPr/>
        <p:txBody>
          <a:bodyPr/>
          <a:lstStyle/>
          <a:p>
            <a:fld id="{D8AB85BA-3565-C547-93A9-25791F28E3AE}" type="slidenum">
              <a:rPr kumimoji="1" lang="ja-JP" altLang="en-US" smtClean="0"/>
              <a:t>‹#›</a:t>
            </a:fld>
            <a:endParaRPr kumimoji="1" lang="ja-JP" altLang="en-US"/>
          </a:p>
        </p:txBody>
      </p:sp>
    </p:spTree>
    <p:extLst>
      <p:ext uri="{BB962C8B-B14F-4D97-AF65-F5344CB8AC3E}">
        <p14:creationId xmlns:p14="http://schemas.microsoft.com/office/powerpoint/2010/main" val="405754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59319C-2276-CD4B-B457-C5F8C32E295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126528A-B22B-ED43-AA55-B1D89811E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CD69490-EEB7-294C-A48D-2E17C552D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C9F3FF-7B5A-D04E-B1B8-F47D73BFDD35}"/>
              </a:ext>
            </a:extLst>
          </p:cNvPr>
          <p:cNvSpPr>
            <a:spLocks noGrp="1"/>
          </p:cNvSpPr>
          <p:nvPr>
            <p:ph type="dt" sz="half" idx="10"/>
          </p:nvPr>
        </p:nvSpPr>
        <p:spPr/>
        <p:txBody>
          <a:bodyPr/>
          <a:lstStyle/>
          <a:p>
            <a:fld id="{D9AD7369-9382-2B41-9C48-3A10F104E9E4}" type="datetimeFigureOut">
              <a:rPr kumimoji="1" lang="ja-JP" altLang="en-US" smtClean="0"/>
              <a:t>2021/9/18</a:t>
            </a:fld>
            <a:endParaRPr kumimoji="1" lang="ja-JP" altLang="en-US"/>
          </a:p>
        </p:txBody>
      </p:sp>
      <p:sp>
        <p:nvSpPr>
          <p:cNvPr id="6" name="フッター プレースホルダー 5">
            <a:extLst>
              <a:ext uri="{FF2B5EF4-FFF2-40B4-BE49-F238E27FC236}">
                <a16:creationId xmlns:a16="http://schemas.microsoft.com/office/drawing/2014/main" id="{CA579B81-229F-EC45-9F5A-DC0ADD0DB1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DD9886-CBF9-6440-9D80-31365C9B083A}"/>
              </a:ext>
            </a:extLst>
          </p:cNvPr>
          <p:cNvSpPr>
            <a:spLocks noGrp="1"/>
          </p:cNvSpPr>
          <p:nvPr>
            <p:ph type="sldNum" sz="quarter" idx="12"/>
          </p:nvPr>
        </p:nvSpPr>
        <p:spPr/>
        <p:txBody>
          <a:bodyPr/>
          <a:lstStyle/>
          <a:p>
            <a:fld id="{D8AB85BA-3565-C547-93A9-25791F28E3AE}" type="slidenum">
              <a:rPr kumimoji="1" lang="ja-JP" altLang="en-US" smtClean="0"/>
              <a:t>‹#›</a:t>
            </a:fld>
            <a:endParaRPr kumimoji="1" lang="ja-JP" altLang="en-US"/>
          </a:p>
        </p:txBody>
      </p:sp>
    </p:spTree>
    <p:extLst>
      <p:ext uri="{BB962C8B-B14F-4D97-AF65-F5344CB8AC3E}">
        <p14:creationId xmlns:p14="http://schemas.microsoft.com/office/powerpoint/2010/main" val="17319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F88EFB-F5ED-8C42-9426-22A785BEF9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51E33F9-7676-FE4E-BF4A-719256FC22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423EB42-A71E-E44B-A14B-9972D4FBE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E401A7-25C9-A34D-930F-42F9CD48D573}"/>
              </a:ext>
            </a:extLst>
          </p:cNvPr>
          <p:cNvSpPr>
            <a:spLocks noGrp="1"/>
          </p:cNvSpPr>
          <p:nvPr>
            <p:ph type="dt" sz="half" idx="10"/>
          </p:nvPr>
        </p:nvSpPr>
        <p:spPr/>
        <p:txBody>
          <a:bodyPr/>
          <a:lstStyle/>
          <a:p>
            <a:fld id="{D9AD7369-9382-2B41-9C48-3A10F104E9E4}" type="datetimeFigureOut">
              <a:rPr kumimoji="1" lang="ja-JP" altLang="en-US" smtClean="0"/>
              <a:t>2021/9/18</a:t>
            </a:fld>
            <a:endParaRPr kumimoji="1" lang="ja-JP" altLang="en-US"/>
          </a:p>
        </p:txBody>
      </p:sp>
      <p:sp>
        <p:nvSpPr>
          <p:cNvPr id="6" name="フッター プレースホルダー 5">
            <a:extLst>
              <a:ext uri="{FF2B5EF4-FFF2-40B4-BE49-F238E27FC236}">
                <a16:creationId xmlns:a16="http://schemas.microsoft.com/office/drawing/2014/main" id="{620DE463-7816-684D-ABA2-9F71F542EE8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0661E3-45F5-4345-AFEA-72DB6C02B4C1}"/>
              </a:ext>
            </a:extLst>
          </p:cNvPr>
          <p:cNvSpPr>
            <a:spLocks noGrp="1"/>
          </p:cNvSpPr>
          <p:nvPr>
            <p:ph type="sldNum" sz="quarter" idx="12"/>
          </p:nvPr>
        </p:nvSpPr>
        <p:spPr/>
        <p:txBody>
          <a:bodyPr/>
          <a:lstStyle/>
          <a:p>
            <a:fld id="{D8AB85BA-3565-C547-93A9-25791F28E3AE}" type="slidenum">
              <a:rPr kumimoji="1" lang="ja-JP" altLang="en-US" smtClean="0"/>
              <a:t>‹#›</a:t>
            </a:fld>
            <a:endParaRPr kumimoji="1" lang="ja-JP" altLang="en-US"/>
          </a:p>
        </p:txBody>
      </p:sp>
    </p:spTree>
    <p:extLst>
      <p:ext uri="{BB962C8B-B14F-4D97-AF65-F5344CB8AC3E}">
        <p14:creationId xmlns:p14="http://schemas.microsoft.com/office/powerpoint/2010/main" val="1218884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249CA15-F10A-4B4A-8B81-C8BCD63B4C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5DA1876-92B3-E749-8A8D-582DC133D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DE35D4-C4DD-6848-8228-86B3341029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AD7369-9382-2B41-9C48-3A10F104E9E4}" type="datetimeFigureOut">
              <a:rPr kumimoji="1" lang="ja-JP" altLang="en-US" smtClean="0"/>
              <a:t>2021/9/18</a:t>
            </a:fld>
            <a:endParaRPr kumimoji="1" lang="ja-JP" altLang="en-US"/>
          </a:p>
        </p:txBody>
      </p:sp>
      <p:sp>
        <p:nvSpPr>
          <p:cNvPr id="5" name="フッター プレースホルダー 4">
            <a:extLst>
              <a:ext uri="{FF2B5EF4-FFF2-40B4-BE49-F238E27FC236}">
                <a16:creationId xmlns:a16="http://schemas.microsoft.com/office/drawing/2014/main" id="{A422B816-386C-0A48-9863-CFF58F427D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A69400C-E529-654C-95D3-E28DA081D5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B85BA-3565-C547-93A9-25791F28E3AE}" type="slidenum">
              <a:rPr kumimoji="1" lang="ja-JP" altLang="en-US" smtClean="0"/>
              <a:t>‹#›</a:t>
            </a:fld>
            <a:endParaRPr kumimoji="1" lang="ja-JP" altLang="en-US"/>
          </a:p>
        </p:txBody>
      </p:sp>
    </p:spTree>
    <p:extLst>
      <p:ext uri="{BB962C8B-B14F-4D97-AF65-F5344CB8AC3E}">
        <p14:creationId xmlns:p14="http://schemas.microsoft.com/office/powerpoint/2010/main" val="3081627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minorunakazawa.github.io/i2lab/poster2021/07_AutoVC.pdf" TargetMode="External"/><Relationship Id="rId13" Type="http://schemas.openxmlformats.org/officeDocument/2006/relationships/hyperlink" Target="https://minorunakazawa.github.io/i2lab/poster2021/12_vr_rover.pdf" TargetMode="External"/><Relationship Id="rId18" Type="http://schemas.openxmlformats.org/officeDocument/2006/relationships/hyperlink" Target="https://minorunakazawa.github.io/i2lab/poster2021/Zonghi_Midterm.pdf" TargetMode="External"/><Relationship Id="rId3" Type="http://schemas.openxmlformats.org/officeDocument/2006/relationships/hyperlink" Target="https://minorunakazawa.github.io/i2lab/poster2021/02_snapshot.pdf" TargetMode="External"/><Relationship Id="rId7" Type="http://schemas.openxmlformats.org/officeDocument/2006/relationships/hyperlink" Target="https://minorunakazawa.github.io/i2lab/poster2021/06_DOM_Based_Xss.pdf" TargetMode="External"/><Relationship Id="rId12" Type="http://schemas.openxmlformats.org/officeDocument/2006/relationships/hyperlink" Target="https://minorunakazawa.github.io/i2lab/poster2021/11_Hybrid_online.pdf" TargetMode="External"/><Relationship Id="rId17" Type="http://schemas.openxmlformats.org/officeDocument/2006/relationships/hyperlink" Target="https://minorunakazawa.github.io/i2lab/poster2021/16_eeg.pdf" TargetMode="External"/><Relationship Id="rId2" Type="http://schemas.openxmlformats.org/officeDocument/2006/relationships/hyperlink" Target="https://minorunakazawa.github.io/i2lab/poster2021/01_container_based.pdf" TargetMode="External"/><Relationship Id="rId16" Type="http://schemas.openxmlformats.org/officeDocument/2006/relationships/hyperlink" Target="https://minorunakazawa.github.io/i2lab/poster2021/15_camera.pdf" TargetMode="External"/><Relationship Id="rId1" Type="http://schemas.openxmlformats.org/officeDocument/2006/relationships/slideLayout" Target="../slideLayouts/slideLayout1.xml"/><Relationship Id="rId6" Type="http://schemas.openxmlformats.org/officeDocument/2006/relationships/hyperlink" Target="https://minorunakazawa.github.io/i2lab/poster2021/05_ROP.pdf" TargetMode="External"/><Relationship Id="rId11" Type="http://schemas.openxmlformats.org/officeDocument/2006/relationships/hyperlink" Target="https://minorunakazawa.github.io/i2lab/poster2021/10_P2P_Share.pdf" TargetMode="External"/><Relationship Id="rId5" Type="http://schemas.openxmlformats.org/officeDocument/2006/relationships/hyperlink" Target="https://minorunakazawa.github.io/i2lab/poster2021/04_Unikernel.pdf" TargetMode="External"/><Relationship Id="rId15" Type="http://schemas.openxmlformats.org/officeDocument/2006/relationships/hyperlink" Target="https://minorunakazawa.github.io/i2lab/poster2021/14_counter.pdf" TargetMode="External"/><Relationship Id="rId10" Type="http://schemas.openxmlformats.org/officeDocument/2006/relationships/hyperlink" Target="https://minorunakazawa.github.io/i2lab/poster2021/09_MRclearn.pdf" TargetMode="External"/><Relationship Id="rId19" Type="http://schemas.openxmlformats.org/officeDocument/2006/relationships/hyperlink" Target="https://minorunakazawa.github.io/i2lab/poster2021/honda_midterm.pdf" TargetMode="External"/><Relationship Id="rId4" Type="http://schemas.openxmlformats.org/officeDocument/2006/relationships/hyperlink" Target="https://minorunakazawa.github.io/i2lab/poster2021/03_LAAR.pdf" TargetMode="External"/><Relationship Id="rId9" Type="http://schemas.openxmlformats.org/officeDocument/2006/relationships/hyperlink" Target="https://minorunakazawa.github.io/i2lab/poster2021/08_ESA.pdf" TargetMode="External"/><Relationship Id="rId14" Type="http://schemas.openxmlformats.org/officeDocument/2006/relationships/hyperlink" Target="https://minorunakazawa.github.io/i2lab/poster2021/13_Remote_comm.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CF545D3-1437-A045-9299-9594A0134570}"/>
              </a:ext>
            </a:extLst>
          </p:cNvPr>
          <p:cNvSpPr/>
          <p:nvPr/>
        </p:nvSpPr>
        <p:spPr>
          <a:xfrm>
            <a:off x="439270" y="1150769"/>
            <a:ext cx="11313459" cy="5632311"/>
          </a:xfrm>
          <a:prstGeom prst="rect">
            <a:avLst/>
          </a:prstGeom>
        </p:spPr>
        <p:txBody>
          <a:bodyPr wrap="square">
            <a:spAutoFit/>
          </a:bodyPr>
          <a:lstStyle/>
          <a:p>
            <a:r>
              <a:rPr lang="en-US" altLang="ja-JP" b="0" i="0" u="none" strike="noStrike" dirty="0">
                <a:solidFill>
                  <a:srgbClr val="00B050"/>
                </a:solidFill>
                <a:effectLst/>
                <a:latin typeface="Arial" panose="020B0604020202020204" pitchFamily="34" charset="0"/>
              </a:rPr>
              <a:t>(</a:t>
            </a:r>
            <a:r>
              <a:rPr lang="ja-JP" altLang="en-US" b="0" i="0" u="none" strike="noStrike">
                <a:solidFill>
                  <a:srgbClr val="00B050"/>
                </a:solidFill>
                <a:effectLst/>
                <a:latin typeface="Arial" panose="020B0604020202020204" pitchFamily="34" charset="0"/>
              </a:rPr>
              <a:t>学部</a:t>
            </a:r>
            <a:r>
              <a:rPr lang="en-US" altLang="ja-JP" b="0" i="0" u="none" strike="noStrike" dirty="0">
                <a:solidFill>
                  <a:srgbClr val="00B050"/>
                </a:solidFill>
                <a:effectLst/>
                <a:latin typeface="Arial" panose="020B0604020202020204" pitchFamily="34" charset="0"/>
              </a:rPr>
              <a:t>4</a:t>
            </a:r>
            <a:r>
              <a:rPr lang="ja-JP" altLang="en-US" b="0" i="0" u="none" strike="noStrike">
                <a:solidFill>
                  <a:srgbClr val="00B050"/>
                </a:solidFill>
                <a:effectLst/>
                <a:latin typeface="Arial" panose="020B0604020202020204" pitchFamily="34" charset="0"/>
              </a:rPr>
              <a:t>年生</a:t>
            </a:r>
            <a:r>
              <a:rPr lang="en-US" altLang="ja-JP" b="0" i="0" u="none" strike="noStrike" dirty="0">
                <a:solidFill>
                  <a:srgbClr val="00B050"/>
                </a:solidFill>
                <a:effectLst/>
                <a:latin typeface="Arial" panose="020B0604020202020204" pitchFamily="34" charset="0"/>
              </a:rPr>
              <a:t>)</a:t>
            </a:r>
          </a:p>
          <a:p>
            <a:pPr marL="342900" indent="-342900">
              <a:buFont typeface="+mj-lt"/>
              <a:buAutoNum type="arabicPeriod"/>
            </a:pPr>
            <a:r>
              <a:rPr lang="ja-JP" altLang="en-US" b="0" i="0" u="none" strike="noStrike">
                <a:solidFill>
                  <a:srgbClr val="000000"/>
                </a:solidFill>
                <a:effectLst/>
                <a:latin typeface="Arial" panose="020B0604020202020204" pitchFamily="34" charset="0"/>
              </a:rPr>
              <a:t>戸河 圭太：</a:t>
            </a:r>
            <a:r>
              <a:rPr lang="ja-JP" altLang="en-US" b="0" i="0" u="none" strike="noStrike">
                <a:solidFill>
                  <a:srgbClr val="63A52A"/>
                </a:solidFill>
                <a:effectLst/>
                <a:latin typeface="Arial" panose="020B0604020202020204" pitchFamily="34" charset="0"/>
                <a:hlinkClick r:id="rId2"/>
              </a:rPr>
              <a:t>コンテナベース</a:t>
            </a:r>
            <a:r>
              <a:rPr lang="en" altLang="ja-JP" b="0" i="0" u="none" strike="noStrike" dirty="0">
                <a:solidFill>
                  <a:srgbClr val="63A52A"/>
                </a:solidFill>
                <a:effectLst/>
                <a:latin typeface="Arial" panose="020B0604020202020204" pitchFamily="34" charset="0"/>
                <a:hlinkClick r:id="rId2"/>
              </a:rPr>
              <a:t>IoT</a:t>
            </a:r>
            <a:r>
              <a:rPr lang="ja-JP" altLang="en-US" b="0" i="0" u="none" strike="noStrike">
                <a:solidFill>
                  <a:srgbClr val="63A52A"/>
                </a:solidFill>
                <a:effectLst/>
                <a:latin typeface="Arial" panose="020B0604020202020204" pitchFamily="34" charset="0"/>
                <a:hlinkClick r:id="rId2"/>
              </a:rPr>
              <a:t>基盤に関する研究</a:t>
            </a:r>
            <a:endParaRPr lang="ja-JP" altLang="en-US" b="0" i="0" u="none" strike="noStrike">
              <a:solidFill>
                <a:srgbClr val="000000"/>
              </a:solidFill>
              <a:effectLst/>
              <a:latin typeface="Arial" panose="020B0604020202020204" pitchFamily="34" charset="0"/>
            </a:endParaRPr>
          </a:p>
          <a:p>
            <a:pPr marL="342900" indent="-342900">
              <a:buFont typeface="+mj-lt"/>
              <a:buAutoNum type="arabicPeriod"/>
            </a:pPr>
            <a:r>
              <a:rPr lang="ja-JP" altLang="en-US" b="0" i="0" u="none" strike="noStrike">
                <a:solidFill>
                  <a:srgbClr val="000000"/>
                </a:solidFill>
                <a:effectLst/>
                <a:latin typeface="Arial" panose="020B0604020202020204" pitchFamily="34" charset="0"/>
              </a:rPr>
              <a:t>山本 隼矢：</a:t>
            </a:r>
            <a:r>
              <a:rPr lang="ja-JP" altLang="en-US" b="0" i="0" u="none" strike="noStrike">
                <a:solidFill>
                  <a:srgbClr val="63A52A"/>
                </a:solidFill>
                <a:effectLst/>
                <a:latin typeface="Arial" panose="020B0604020202020204" pitchFamily="34" charset="0"/>
                <a:hlinkClick r:id="rId3"/>
              </a:rPr>
              <a:t>スナップショットの高速化手法の提案</a:t>
            </a:r>
            <a:endParaRPr lang="ja-JP" altLang="en-US" b="0" i="0" u="none" strike="noStrike">
              <a:solidFill>
                <a:srgbClr val="000000"/>
              </a:solidFill>
              <a:effectLst/>
              <a:latin typeface="Arial" panose="020B0604020202020204" pitchFamily="34" charset="0"/>
            </a:endParaRPr>
          </a:p>
          <a:p>
            <a:pPr marL="342900" indent="-342900">
              <a:buFont typeface="+mj-lt"/>
              <a:buAutoNum type="arabicPeriod"/>
            </a:pPr>
            <a:r>
              <a:rPr lang="ja-JP" altLang="en-US" b="0" i="0" u="none" strike="noStrike">
                <a:solidFill>
                  <a:srgbClr val="000000"/>
                </a:solidFill>
                <a:effectLst/>
                <a:latin typeface="Arial" panose="020B0604020202020204" pitchFamily="34" charset="0"/>
              </a:rPr>
              <a:t>大畑 誠弥：</a:t>
            </a:r>
            <a:r>
              <a:rPr lang="ja-JP" altLang="en-US" b="0" i="0" u="none" strike="noStrike">
                <a:solidFill>
                  <a:srgbClr val="63A52A"/>
                </a:solidFill>
                <a:effectLst/>
                <a:latin typeface="Arial" panose="020B0604020202020204" pitchFamily="34" charset="0"/>
                <a:hlinkClick r:id="rId4"/>
              </a:rPr>
              <a:t>インターネットに依存しない</a:t>
            </a:r>
            <a:r>
              <a:rPr lang="en" altLang="ja-JP" b="0" i="0" u="none" strike="noStrike" dirty="0">
                <a:solidFill>
                  <a:srgbClr val="63A52A"/>
                </a:solidFill>
                <a:effectLst/>
                <a:latin typeface="Arial" panose="020B0604020202020204" pitchFamily="34" charset="0"/>
                <a:hlinkClick r:id="rId4"/>
              </a:rPr>
              <a:t>Location-based AR</a:t>
            </a:r>
            <a:r>
              <a:rPr lang="ja-JP" altLang="en-US" b="0" i="0" u="none" strike="noStrike">
                <a:solidFill>
                  <a:srgbClr val="63A52A"/>
                </a:solidFill>
                <a:effectLst/>
                <a:latin typeface="Arial" panose="020B0604020202020204" pitchFamily="34" charset="0"/>
                <a:hlinkClick r:id="rId4"/>
              </a:rPr>
              <a:t>基盤の構築</a:t>
            </a:r>
            <a:endParaRPr lang="ja-JP" altLang="en-US" b="0" i="0" u="none" strike="noStrike">
              <a:solidFill>
                <a:srgbClr val="000000"/>
              </a:solidFill>
              <a:effectLst/>
              <a:latin typeface="Arial" panose="020B0604020202020204" pitchFamily="34" charset="0"/>
            </a:endParaRPr>
          </a:p>
          <a:p>
            <a:pPr marL="342900" indent="-342900">
              <a:buFont typeface="+mj-lt"/>
              <a:buAutoNum type="arabicPeriod"/>
            </a:pPr>
            <a:r>
              <a:rPr lang="ja-JP" altLang="en-US" b="0" i="0" u="none" strike="noStrike">
                <a:solidFill>
                  <a:srgbClr val="000000"/>
                </a:solidFill>
                <a:effectLst/>
                <a:latin typeface="Arial" panose="020B0604020202020204" pitchFamily="34" charset="0"/>
              </a:rPr>
              <a:t>片瀬 拓海：</a:t>
            </a:r>
            <a:r>
              <a:rPr lang="en" altLang="ja-JP" b="0" i="0" u="none" strike="noStrike" dirty="0">
                <a:solidFill>
                  <a:srgbClr val="63A52A"/>
                </a:solidFill>
                <a:effectLst/>
                <a:latin typeface="Arial" panose="020B0604020202020204" pitchFamily="34" charset="0"/>
                <a:hlinkClick r:id="rId5"/>
              </a:rPr>
              <a:t>Unikernel</a:t>
            </a:r>
            <a:r>
              <a:rPr lang="ja-JP" altLang="en-US" b="0" i="0" u="none" strike="noStrike">
                <a:solidFill>
                  <a:srgbClr val="63A52A"/>
                </a:solidFill>
                <a:effectLst/>
                <a:latin typeface="Arial" panose="020B0604020202020204" pitchFamily="34" charset="0"/>
                <a:hlinkClick r:id="rId5"/>
              </a:rPr>
              <a:t>を用いたバックエンド基盤の構築</a:t>
            </a:r>
            <a:endParaRPr lang="ja-JP" altLang="en-US" b="0" i="0" u="none" strike="noStrike">
              <a:solidFill>
                <a:srgbClr val="000000"/>
              </a:solidFill>
              <a:effectLst/>
              <a:latin typeface="Arial" panose="020B0604020202020204" pitchFamily="34" charset="0"/>
            </a:endParaRPr>
          </a:p>
          <a:p>
            <a:pPr marL="342900" indent="-342900">
              <a:buFont typeface="+mj-lt"/>
              <a:buAutoNum type="arabicPeriod"/>
            </a:pPr>
            <a:r>
              <a:rPr lang="ja-JP" altLang="en-US" b="0" i="0" u="none" strike="noStrike">
                <a:solidFill>
                  <a:srgbClr val="000000"/>
                </a:solidFill>
                <a:effectLst/>
                <a:latin typeface="Arial" panose="020B0604020202020204" pitchFamily="34" charset="0"/>
              </a:rPr>
              <a:t>嶋田 壮志：</a:t>
            </a:r>
            <a:r>
              <a:rPr lang="en" altLang="ja-JP" b="0" i="0" u="none" strike="noStrike" dirty="0">
                <a:solidFill>
                  <a:srgbClr val="63A52A"/>
                </a:solidFill>
                <a:effectLst/>
                <a:latin typeface="Arial" panose="020B0604020202020204" pitchFamily="34" charset="0"/>
                <a:hlinkClick r:id="rId6"/>
              </a:rPr>
              <a:t>Return-Oriented Programming</a:t>
            </a:r>
            <a:r>
              <a:rPr lang="ja-JP" altLang="en-US" b="0" i="0" u="none" strike="noStrike">
                <a:solidFill>
                  <a:srgbClr val="63A52A"/>
                </a:solidFill>
                <a:effectLst/>
                <a:latin typeface="Arial" panose="020B0604020202020204" pitchFamily="34" charset="0"/>
                <a:hlinkClick r:id="rId6"/>
              </a:rPr>
              <a:t>による難読化手法の検証</a:t>
            </a:r>
            <a:endParaRPr lang="ja-JP" altLang="en-US" b="0" i="0" u="none" strike="noStrike">
              <a:solidFill>
                <a:srgbClr val="000000"/>
              </a:solidFill>
              <a:effectLst/>
              <a:latin typeface="Arial" panose="020B0604020202020204" pitchFamily="34" charset="0"/>
            </a:endParaRPr>
          </a:p>
          <a:p>
            <a:pPr marL="342900" indent="-342900">
              <a:buFont typeface="+mj-lt"/>
              <a:buAutoNum type="arabicPeriod"/>
            </a:pPr>
            <a:r>
              <a:rPr lang="ja-JP" altLang="en-US" b="0" i="0" u="none" strike="noStrike">
                <a:solidFill>
                  <a:srgbClr val="000000"/>
                </a:solidFill>
                <a:effectLst/>
                <a:latin typeface="Arial" panose="020B0604020202020204" pitchFamily="34" charset="0"/>
              </a:rPr>
              <a:t>千村 剛芳：</a:t>
            </a:r>
            <a:r>
              <a:rPr lang="en" altLang="ja-JP" b="0" i="0" u="none" strike="noStrike" dirty="0">
                <a:solidFill>
                  <a:srgbClr val="63A52A"/>
                </a:solidFill>
                <a:effectLst/>
                <a:latin typeface="Arial" panose="020B0604020202020204" pitchFamily="34" charset="0"/>
                <a:hlinkClick r:id="rId7"/>
              </a:rPr>
              <a:t>DOM BASED XSS</a:t>
            </a:r>
            <a:r>
              <a:rPr lang="ja-JP" altLang="en-US" b="0" i="0" u="none" strike="noStrike">
                <a:solidFill>
                  <a:srgbClr val="63A52A"/>
                </a:solidFill>
                <a:effectLst/>
                <a:latin typeface="Arial" panose="020B0604020202020204" pitchFamily="34" charset="0"/>
                <a:hlinkClick r:id="rId7"/>
              </a:rPr>
              <a:t>対策における</a:t>
            </a:r>
            <a:r>
              <a:rPr lang="en" altLang="ja-JP" b="0" i="0" u="none" strike="noStrike" dirty="0">
                <a:solidFill>
                  <a:srgbClr val="63A52A"/>
                </a:solidFill>
                <a:effectLst/>
                <a:latin typeface="Arial" panose="020B0604020202020204" pitchFamily="34" charset="0"/>
                <a:hlinkClick r:id="rId7"/>
              </a:rPr>
              <a:t>Trusted Types</a:t>
            </a:r>
            <a:r>
              <a:rPr lang="ja-JP" altLang="en-US" b="0" i="0" u="none" strike="noStrike">
                <a:solidFill>
                  <a:srgbClr val="63A52A"/>
                </a:solidFill>
                <a:effectLst/>
                <a:latin typeface="Arial" panose="020B0604020202020204" pitchFamily="34" charset="0"/>
                <a:hlinkClick r:id="rId7"/>
              </a:rPr>
              <a:t>の調査及び検証と構築支援手法の提案</a:t>
            </a:r>
            <a:endParaRPr lang="ja-JP" altLang="en-US" b="0" i="0" u="none" strike="noStrike">
              <a:solidFill>
                <a:srgbClr val="000000"/>
              </a:solidFill>
              <a:effectLst/>
              <a:latin typeface="Arial" panose="020B0604020202020204" pitchFamily="34" charset="0"/>
            </a:endParaRPr>
          </a:p>
          <a:p>
            <a:pPr marL="342900" indent="-342900">
              <a:buFont typeface="+mj-lt"/>
              <a:buAutoNum type="arabicPeriod"/>
            </a:pPr>
            <a:r>
              <a:rPr lang="ja-JP" altLang="en-US" b="0" i="0" u="none" strike="noStrike">
                <a:solidFill>
                  <a:srgbClr val="000000"/>
                </a:solidFill>
                <a:effectLst/>
                <a:latin typeface="Arial" panose="020B0604020202020204" pitchFamily="34" charset="0"/>
              </a:rPr>
              <a:t>鈴木 大志：</a:t>
            </a:r>
            <a:r>
              <a:rPr lang="en" altLang="ja-JP" b="0" i="0" u="none" strike="noStrike" dirty="0">
                <a:solidFill>
                  <a:srgbClr val="63A52A"/>
                </a:solidFill>
                <a:effectLst/>
                <a:latin typeface="Arial" panose="020B0604020202020204" pitchFamily="34" charset="0"/>
                <a:hlinkClick r:id="rId8"/>
              </a:rPr>
              <a:t>AutoVC</a:t>
            </a:r>
            <a:r>
              <a:rPr lang="ja-JP" altLang="en-US" b="0" i="0" u="none" strike="noStrike">
                <a:solidFill>
                  <a:srgbClr val="63A52A"/>
                </a:solidFill>
                <a:effectLst/>
                <a:latin typeface="Arial" panose="020B0604020202020204" pitchFamily="34" charset="0"/>
                <a:hlinkClick r:id="rId8"/>
              </a:rPr>
              <a:t>を用いた</a:t>
            </a:r>
            <a:r>
              <a:rPr lang="en" altLang="ja-JP" b="0" i="0" u="none" strike="noStrike" dirty="0">
                <a:solidFill>
                  <a:srgbClr val="63A52A"/>
                </a:solidFill>
                <a:effectLst/>
                <a:latin typeface="Arial" panose="020B0604020202020204" pitchFamily="34" charset="0"/>
                <a:hlinkClick r:id="rId8"/>
              </a:rPr>
              <a:t>Zeroshot</a:t>
            </a:r>
            <a:r>
              <a:rPr lang="ja-JP" altLang="en-US" b="0" i="0" u="none" strike="noStrike">
                <a:solidFill>
                  <a:srgbClr val="63A52A"/>
                </a:solidFill>
                <a:effectLst/>
                <a:latin typeface="Arial" panose="020B0604020202020204" pitchFamily="34" charset="0"/>
                <a:hlinkClick r:id="rId8"/>
              </a:rPr>
              <a:t>リアルタイム音質変換</a:t>
            </a:r>
            <a:endParaRPr lang="ja-JP" altLang="en-US" b="0" i="0" u="none" strike="noStrike">
              <a:solidFill>
                <a:srgbClr val="000000"/>
              </a:solidFill>
              <a:effectLst/>
              <a:latin typeface="Arial" panose="020B0604020202020204" pitchFamily="34" charset="0"/>
            </a:endParaRPr>
          </a:p>
          <a:p>
            <a:pPr marL="342900" indent="-342900">
              <a:buFont typeface="+mj-lt"/>
              <a:buAutoNum type="arabicPeriod"/>
            </a:pPr>
            <a:r>
              <a:rPr lang="ja-JP" altLang="en-US" b="0" i="0" u="none" strike="noStrike">
                <a:solidFill>
                  <a:srgbClr val="000000"/>
                </a:solidFill>
                <a:effectLst/>
                <a:latin typeface="Arial" panose="020B0604020202020204" pitchFamily="34" charset="0"/>
              </a:rPr>
              <a:t>清水 聖那：</a:t>
            </a:r>
            <a:r>
              <a:rPr lang="ja-JP" altLang="en-US" b="0" i="0" u="none" strike="noStrike">
                <a:solidFill>
                  <a:srgbClr val="63A52A"/>
                </a:solidFill>
                <a:effectLst/>
                <a:latin typeface="Arial" panose="020B0604020202020204" pitchFamily="34" charset="0"/>
                <a:hlinkClick r:id="rId9"/>
              </a:rPr>
              <a:t>人工透析患者における血液情報を用いた治療方針決定補助ツールの構築</a:t>
            </a:r>
            <a:endParaRPr lang="ja-JP" altLang="en-US" b="0" i="0" u="none" strike="noStrike">
              <a:solidFill>
                <a:srgbClr val="000000"/>
              </a:solidFill>
              <a:effectLst/>
              <a:latin typeface="Arial" panose="020B0604020202020204" pitchFamily="34" charset="0"/>
            </a:endParaRPr>
          </a:p>
          <a:p>
            <a:pPr marL="342900" indent="-342900">
              <a:buFont typeface="+mj-lt"/>
              <a:buAutoNum type="arabicPeriod"/>
            </a:pPr>
            <a:r>
              <a:rPr lang="ja-JP" altLang="en-US" b="0" i="0" u="none" strike="noStrike">
                <a:solidFill>
                  <a:srgbClr val="000000"/>
                </a:solidFill>
                <a:effectLst/>
                <a:latin typeface="Arial" panose="020B0604020202020204" pitchFamily="34" charset="0"/>
              </a:rPr>
              <a:t>布谷 和弥：</a:t>
            </a:r>
            <a:r>
              <a:rPr lang="en" altLang="ja-JP" b="0" i="0" u="none" strike="noStrike" dirty="0">
                <a:solidFill>
                  <a:srgbClr val="63A52A"/>
                </a:solidFill>
                <a:effectLst/>
                <a:latin typeface="Arial" panose="020B0604020202020204" pitchFamily="34" charset="0"/>
                <a:hlinkClick r:id="rId10"/>
              </a:rPr>
              <a:t>MR</a:t>
            </a:r>
            <a:r>
              <a:rPr lang="ja-JP" altLang="en-US" b="0" i="0" u="none" strike="noStrike">
                <a:solidFill>
                  <a:srgbClr val="63A52A"/>
                </a:solidFill>
                <a:effectLst/>
                <a:latin typeface="Arial" panose="020B0604020202020204" pitchFamily="34" charset="0"/>
                <a:hlinkClick r:id="rId10"/>
              </a:rPr>
              <a:t>を用いた清掃作業の効率化の研究</a:t>
            </a:r>
            <a:endParaRPr lang="ja-JP" altLang="en-US" b="0" i="0" u="none" strike="noStrike">
              <a:solidFill>
                <a:srgbClr val="000000"/>
              </a:solidFill>
              <a:effectLst/>
              <a:latin typeface="Arial" panose="020B0604020202020204" pitchFamily="34" charset="0"/>
            </a:endParaRPr>
          </a:p>
          <a:p>
            <a:pPr marL="342900" indent="-342900">
              <a:buFont typeface="+mj-lt"/>
              <a:buAutoNum type="arabicPeriod"/>
            </a:pPr>
            <a:r>
              <a:rPr lang="ja-JP" altLang="en-US" b="0" i="0" u="none" strike="noStrike">
                <a:solidFill>
                  <a:srgbClr val="000000"/>
                </a:solidFill>
                <a:effectLst/>
                <a:latin typeface="Arial" panose="020B0604020202020204" pitchFamily="34" charset="0"/>
              </a:rPr>
              <a:t>原田 武長：</a:t>
            </a:r>
            <a:r>
              <a:rPr lang="en" altLang="ja-JP" b="0" i="0" u="none" strike="noStrike" dirty="0">
                <a:solidFill>
                  <a:srgbClr val="63A52A"/>
                </a:solidFill>
                <a:effectLst/>
                <a:latin typeface="Arial" panose="020B0604020202020204" pitchFamily="34" charset="0"/>
                <a:hlinkClick r:id="rId11"/>
              </a:rPr>
              <a:t>P2P</a:t>
            </a:r>
            <a:r>
              <a:rPr lang="ja-JP" altLang="en-US" b="0" i="0" u="none" strike="noStrike">
                <a:solidFill>
                  <a:srgbClr val="63A52A"/>
                </a:solidFill>
                <a:effectLst/>
                <a:latin typeface="Arial" panose="020B0604020202020204" pitchFamily="34" charset="0"/>
                <a:hlinkClick r:id="rId11"/>
              </a:rPr>
              <a:t>で実現する本棚シェアリング</a:t>
            </a:r>
            <a:r>
              <a:rPr lang="en" altLang="ja-JP" b="0" i="0" u="none" strike="noStrike" dirty="0">
                <a:solidFill>
                  <a:srgbClr val="63A52A"/>
                </a:solidFill>
                <a:effectLst/>
                <a:latin typeface="Arial" panose="020B0604020202020204" pitchFamily="34" charset="0"/>
                <a:hlinkClick r:id="rId11"/>
              </a:rPr>
              <a:t>Web</a:t>
            </a:r>
            <a:r>
              <a:rPr lang="ja-JP" altLang="en-US" b="0" i="0" u="none" strike="noStrike">
                <a:solidFill>
                  <a:srgbClr val="63A52A"/>
                </a:solidFill>
                <a:effectLst/>
                <a:latin typeface="Arial" panose="020B0604020202020204" pitchFamily="34" charset="0"/>
                <a:hlinkClick r:id="rId11"/>
              </a:rPr>
              <a:t>アプリケーション</a:t>
            </a:r>
            <a:endParaRPr lang="ja-JP" altLang="en-US" b="0" i="0" u="none" strike="noStrike">
              <a:solidFill>
                <a:srgbClr val="000000"/>
              </a:solidFill>
              <a:effectLst/>
              <a:latin typeface="Arial" panose="020B0604020202020204" pitchFamily="34" charset="0"/>
            </a:endParaRPr>
          </a:p>
          <a:p>
            <a:pPr marL="342900" indent="-342900">
              <a:buFont typeface="+mj-lt"/>
              <a:buAutoNum type="arabicPeriod"/>
            </a:pPr>
            <a:r>
              <a:rPr lang="ja-JP" altLang="en-US" b="0" i="0" u="none" strike="noStrike">
                <a:solidFill>
                  <a:srgbClr val="000000"/>
                </a:solidFill>
                <a:effectLst/>
                <a:latin typeface="Arial" panose="020B0604020202020204" pitchFamily="34" charset="0"/>
              </a:rPr>
              <a:t>斉藤 充輝：</a:t>
            </a:r>
            <a:r>
              <a:rPr lang="ja-JP" altLang="en-US" b="0" i="0" u="none" strike="noStrike">
                <a:solidFill>
                  <a:srgbClr val="63A52A"/>
                </a:solidFill>
                <a:effectLst/>
                <a:latin typeface="Arial" panose="020B0604020202020204" pitchFamily="34" charset="0"/>
                <a:hlinkClick r:id="rId12"/>
              </a:rPr>
              <a:t>ハイブリッド型オンライン会議における対面側話者の表示と字幕表示システム</a:t>
            </a:r>
            <a:endParaRPr lang="ja-JP" altLang="en-US" b="0" i="0" u="none" strike="noStrike">
              <a:solidFill>
                <a:srgbClr val="000000"/>
              </a:solidFill>
              <a:effectLst/>
              <a:latin typeface="Arial" panose="020B0604020202020204" pitchFamily="34" charset="0"/>
            </a:endParaRPr>
          </a:p>
          <a:p>
            <a:pPr marL="342900" indent="-342900">
              <a:buFont typeface="+mj-lt"/>
              <a:buAutoNum type="arabicPeriod"/>
            </a:pPr>
            <a:r>
              <a:rPr lang="ja-JP" altLang="en-US" b="0" i="0" u="none" strike="noStrike">
                <a:solidFill>
                  <a:srgbClr val="000000"/>
                </a:solidFill>
                <a:effectLst/>
                <a:latin typeface="Arial" panose="020B0604020202020204" pitchFamily="34" charset="0"/>
              </a:rPr>
              <a:t>東浦 一真：</a:t>
            </a:r>
            <a:r>
              <a:rPr lang="en" altLang="ja-JP" b="0" i="0" u="none" strike="noStrike" dirty="0">
                <a:solidFill>
                  <a:srgbClr val="63A52A"/>
                </a:solidFill>
                <a:effectLst/>
                <a:latin typeface="Arial" panose="020B0604020202020204" pitchFamily="34" charset="0"/>
                <a:hlinkClick r:id="rId13"/>
              </a:rPr>
              <a:t>VR</a:t>
            </a:r>
            <a:r>
              <a:rPr lang="ja-JP" altLang="en-US" b="0" i="0" u="none" strike="noStrike">
                <a:solidFill>
                  <a:srgbClr val="63A52A"/>
                </a:solidFill>
                <a:effectLst/>
                <a:latin typeface="Arial" panose="020B0604020202020204" pitchFamily="34" charset="0"/>
                <a:hlinkClick r:id="rId13"/>
              </a:rPr>
              <a:t>セットを用いてローバーを遠隔操作する研究</a:t>
            </a:r>
            <a:endParaRPr lang="ja-JP" altLang="en-US" b="0" i="0" u="none" strike="noStrike">
              <a:solidFill>
                <a:srgbClr val="000000"/>
              </a:solidFill>
              <a:effectLst/>
              <a:latin typeface="Arial" panose="020B0604020202020204" pitchFamily="34" charset="0"/>
            </a:endParaRPr>
          </a:p>
          <a:p>
            <a:pPr marL="342900" indent="-342900">
              <a:buFont typeface="+mj-lt"/>
              <a:buAutoNum type="arabicPeriod"/>
            </a:pPr>
            <a:r>
              <a:rPr lang="ja-JP" altLang="en-US" b="0" i="0" u="none" strike="noStrike">
                <a:solidFill>
                  <a:srgbClr val="000000"/>
                </a:solidFill>
                <a:effectLst/>
                <a:latin typeface="Arial" panose="020B0604020202020204" pitchFamily="34" charset="0"/>
              </a:rPr>
              <a:t>安達 聡子：</a:t>
            </a:r>
            <a:r>
              <a:rPr lang="ja-JP" altLang="en-US" b="0" i="0" u="none" strike="noStrike">
                <a:solidFill>
                  <a:srgbClr val="63A52A"/>
                </a:solidFill>
                <a:effectLst/>
                <a:latin typeface="Arial" panose="020B0604020202020204" pitchFamily="34" charset="0"/>
                <a:hlinkClick r:id="rId14"/>
              </a:rPr>
              <a:t>遠距離恋愛支援システム：遠隔における非言語コミュニケーション手法の提案</a:t>
            </a:r>
            <a:endParaRPr lang="ja-JP" altLang="en-US" b="0" i="0" u="none" strike="noStrike">
              <a:solidFill>
                <a:srgbClr val="000000"/>
              </a:solidFill>
              <a:effectLst/>
              <a:latin typeface="Arial" panose="020B0604020202020204" pitchFamily="34" charset="0"/>
            </a:endParaRPr>
          </a:p>
          <a:p>
            <a:pPr marL="342900" indent="-342900">
              <a:buFont typeface="+mj-lt"/>
              <a:buAutoNum type="arabicPeriod"/>
            </a:pPr>
            <a:r>
              <a:rPr lang="ja-JP" altLang="en-US" b="0" i="0" u="none" strike="noStrike">
                <a:solidFill>
                  <a:srgbClr val="000000"/>
                </a:solidFill>
                <a:effectLst/>
                <a:latin typeface="Arial" panose="020B0604020202020204" pitchFamily="34" charset="0"/>
              </a:rPr>
              <a:t>渡辺 魁：</a:t>
            </a:r>
            <a:r>
              <a:rPr lang="ja-JP" altLang="en-US" b="0" i="0" u="none" strike="noStrike">
                <a:solidFill>
                  <a:srgbClr val="63A52A"/>
                </a:solidFill>
                <a:effectLst/>
                <a:latin typeface="Arial" panose="020B0604020202020204" pitchFamily="34" charset="0"/>
                <a:hlinkClick r:id="rId15"/>
              </a:rPr>
              <a:t>交差点における深層学習を用いた交通量調査のカウンターラインの最適化手法の提案</a:t>
            </a:r>
            <a:endParaRPr lang="ja-JP" altLang="en-US" b="0" i="0" u="none" strike="noStrike">
              <a:solidFill>
                <a:srgbClr val="000000"/>
              </a:solidFill>
              <a:effectLst/>
              <a:latin typeface="Arial" panose="020B0604020202020204" pitchFamily="34" charset="0"/>
            </a:endParaRPr>
          </a:p>
          <a:p>
            <a:pPr marL="342900" indent="-342900">
              <a:buFont typeface="+mj-lt"/>
              <a:buAutoNum type="arabicPeriod"/>
            </a:pPr>
            <a:r>
              <a:rPr lang="ja-JP" altLang="en-US" b="0" i="0" u="none" strike="noStrike">
                <a:solidFill>
                  <a:srgbClr val="000000"/>
                </a:solidFill>
                <a:effectLst/>
                <a:latin typeface="Arial" panose="020B0604020202020204" pitchFamily="34" charset="0"/>
              </a:rPr>
              <a:t>中野 勝章：</a:t>
            </a:r>
            <a:r>
              <a:rPr lang="ja-JP" altLang="en-US" b="0" i="0" u="none" strike="noStrike">
                <a:solidFill>
                  <a:srgbClr val="63A52A"/>
                </a:solidFill>
                <a:effectLst/>
                <a:latin typeface="Arial" panose="020B0604020202020204" pitchFamily="34" charset="0"/>
                <a:hlinkClick r:id="rId16"/>
              </a:rPr>
              <a:t>交差点の交通量調査におけるカメラ設置位置の信頼性の提示</a:t>
            </a:r>
            <a:endParaRPr lang="en-US" altLang="ja-JP" b="0" i="0" u="none" strike="noStrike" dirty="0">
              <a:solidFill>
                <a:srgbClr val="63A52A"/>
              </a:solidFill>
              <a:effectLst/>
              <a:latin typeface="Arial" panose="020B0604020202020204" pitchFamily="34" charset="0"/>
            </a:endParaRPr>
          </a:p>
          <a:p>
            <a:r>
              <a:rPr lang="en-US" altLang="ja-JP" b="0" i="0" u="none" strike="noStrike" dirty="0">
                <a:solidFill>
                  <a:srgbClr val="00B050"/>
                </a:solidFill>
                <a:effectLst/>
                <a:latin typeface="Arial" panose="020B0604020202020204" pitchFamily="34" charset="0"/>
              </a:rPr>
              <a:t>(</a:t>
            </a:r>
            <a:r>
              <a:rPr lang="ja-JP" altLang="en-US" b="0" i="0" u="none" strike="noStrike">
                <a:solidFill>
                  <a:srgbClr val="00B050"/>
                </a:solidFill>
                <a:effectLst/>
                <a:latin typeface="Arial" panose="020B0604020202020204" pitchFamily="34" charset="0"/>
              </a:rPr>
              <a:t>大学院</a:t>
            </a:r>
            <a:r>
              <a:rPr lang="en-US" altLang="ja-JP" b="0" i="0" u="none" strike="noStrike" dirty="0">
                <a:solidFill>
                  <a:srgbClr val="00B050"/>
                </a:solidFill>
                <a:effectLst/>
                <a:latin typeface="Arial" panose="020B0604020202020204" pitchFamily="34" charset="0"/>
              </a:rPr>
              <a:t>)</a:t>
            </a:r>
          </a:p>
          <a:p>
            <a:pPr marL="342900" indent="-342900">
              <a:buFont typeface="+mj-lt"/>
              <a:buAutoNum type="arabicPeriod"/>
            </a:pPr>
            <a:r>
              <a:rPr lang="ja-JP" altLang="en-US"/>
              <a:t>常田 友貴：</a:t>
            </a:r>
            <a:r>
              <a:rPr lang="ja-JP" altLang="en-US">
                <a:hlinkClick r:id="rId17"/>
              </a:rPr>
              <a:t>脳波を利用したオンライン講演の感情フィードバック</a:t>
            </a:r>
            <a:endParaRPr lang="en-US" altLang="ja-JP" dirty="0"/>
          </a:p>
          <a:p>
            <a:pPr marL="342900" indent="-342900">
              <a:buFont typeface="+mj-lt"/>
              <a:buAutoNum type="arabicPeriod"/>
            </a:pPr>
            <a:r>
              <a:rPr lang="en" altLang="ja-JP" dirty="0"/>
              <a:t>Joseph </a:t>
            </a:r>
            <a:r>
              <a:rPr lang="en" altLang="ja-JP" dirty="0" err="1"/>
              <a:t>Zonghi</a:t>
            </a:r>
            <a:r>
              <a:rPr lang="ja-JP" altLang="en"/>
              <a:t>：</a:t>
            </a:r>
            <a:r>
              <a:rPr lang="en" altLang="ja-JP" dirty="0">
                <a:hlinkClick r:id="rId18"/>
              </a:rPr>
              <a:t>Real-Time Brainwave Language Classifier Using an FPGA-Based Neural Network</a:t>
            </a:r>
            <a:endParaRPr lang="en" altLang="ja-JP" dirty="0"/>
          </a:p>
          <a:p>
            <a:pPr marL="342900" indent="-342900">
              <a:buFont typeface="+mj-lt"/>
              <a:buAutoNum type="arabicPeriod"/>
            </a:pPr>
            <a:r>
              <a:rPr lang="ja-JP" altLang="en-US"/>
              <a:t>本田 彰吾：</a:t>
            </a:r>
            <a:r>
              <a:rPr lang="en" altLang="ja-JP" dirty="0">
                <a:hlinkClick r:id="rId19"/>
              </a:rPr>
              <a:t>Word’s Prediction from Pre-Speech EEG Using a Machine Learning Model</a:t>
            </a:r>
            <a:endParaRPr lang="ja-JP" altLang="en-US"/>
          </a:p>
        </p:txBody>
      </p:sp>
      <p:sp>
        <p:nvSpPr>
          <p:cNvPr id="5" name="テキスト ボックス 4">
            <a:extLst>
              <a:ext uri="{FF2B5EF4-FFF2-40B4-BE49-F238E27FC236}">
                <a16:creationId xmlns:a16="http://schemas.microsoft.com/office/drawing/2014/main" id="{7042A668-AE16-F246-957A-352B4FFE07C6}"/>
              </a:ext>
            </a:extLst>
          </p:cNvPr>
          <p:cNvSpPr txBox="1"/>
          <p:nvPr/>
        </p:nvSpPr>
        <p:spPr>
          <a:xfrm>
            <a:off x="3487242" y="73551"/>
            <a:ext cx="4112023" cy="1077218"/>
          </a:xfrm>
          <a:prstGeom prst="rect">
            <a:avLst/>
          </a:prstGeom>
          <a:noFill/>
        </p:spPr>
        <p:txBody>
          <a:bodyPr wrap="none" rtlCol="0">
            <a:spAutoFit/>
          </a:bodyPr>
          <a:lstStyle/>
          <a:p>
            <a:r>
              <a:rPr kumimoji="1" lang="ja-JP" altLang="en-US" sz="3200"/>
              <a:t>中沢研究室</a:t>
            </a:r>
            <a:r>
              <a:rPr kumimoji="1" lang="en-US" altLang="ja-JP" sz="3200" dirty="0"/>
              <a:t> </a:t>
            </a:r>
            <a:r>
              <a:rPr kumimoji="1" lang="ja-JP" altLang="en-US" sz="3200"/>
              <a:t>中間発表</a:t>
            </a:r>
            <a:r>
              <a:rPr kumimoji="1" lang="en-US" altLang="ja-JP" sz="3200" dirty="0"/>
              <a:t> </a:t>
            </a:r>
          </a:p>
          <a:p>
            <a:pPr algn="ctr"/>
            <a:r>
              <a:rPr kumimoji="1" lang="en-US" altLang="ja-JP" sz="3200" dirty="0"/>
              <a:t>(</a:t>
            </a:r>
            <a:r>
              <a:rPr kumimoji="1" lang="ja-JP" altLang="en-US" sz="3200"/>
              <a:t>大体</a:t>
            </a:r>
            <a:r>
              <a:rPr kumimoji="1" lang="en-US" altLang="ja-JP" sz="3200" dirty="0"/>
              <a:t>5</a:t>
            </a:r>
            <a:r>
              <a:rPr kumimoji="1" lang="ja-JP" altLang="en-US" sz="3200"/>
              <a:t>分</a:t>
            </a:r>
            <a:r>
              <a:rPr kumimoji="1" lang="en-US" altLang="ja-JP" sz="3200" dirty="0"/>
              <a:t>/</a:t>
            </a:r>
            <a:r>
              <a:rPr kumimoji="1" lang="ja-JP" altLang="en-US" sz="3200"/>
              <a:t>人</a:t>
            </a:r>
            <a:r>
              <a:rPr kumimoji="1" lang="en-US" altLang="ja-JP" sz="3200" dirty="0"/>
              <a:t>)</a:t>
            </a:r>
            <a:endParaRPr kumimoji="1" lang="ja-JP" altLang="en-US" sz="3200"/>
          </a:p>
        </p:txBody>
      </p:sp>
    </p:spTree>
    <p:extLst>
      <p:ext uri="{BB962C8B-B14F-4D97-AF65-F5344CB8AC3E}">
        <p14:creationId xmlns:p14="http://schemas.microsoft.com/office/powerpoint/2010/main" val="22866103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272</Words>
  <Application>Microsoft Macintosh PowerPoint</Application>
  <PresentationFormat>ワイド画面</PresentationFormat>
  <Paragraphs>22</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NAKAZAWA Minoru</dc:creator>
  <cp:lastModifiedBy>NAKAZAWA Minoru</cp:lastModifiedBy>
  <cp:revision>1</cp:revision>
  <dcterms:created xsi:type="dcterms:W3CDTF">2021-09-18T06:55:50Z</dcterms:created>
  <dcterms:modified xsi:type="dcterms:W3CDTF">2021-09-18T07:31:31Z</dcterms:modified>
</cp:coreProperties>
</file>