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7" r:id="rId4"/>
    <p:sldId id="289" r:id="rId5"/>
    <p:sldId id="291" r:id="rId6"/>
    <p:sldId id="292" r:id="rId7"/>
    <p:sldId id="293" r:id="rId8"/>
    <p:sldId id="295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60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5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97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33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동물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머백과사전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권동현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정민서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앱프로그래밍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수행평가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134361" y="314987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163770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67744" y="257381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34561" y="257381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62753" y="257381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1938" y="27085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배경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4361" y="3293893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기획 배경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컨셉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3862553" y="314987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590745" y="314987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862553" y="3293893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Layout 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5590745" y="3293893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Main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Problem	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Explanation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640100" y="271570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40CB7-A6C4-4A10-BC1C-509BC500FA6D}"/>
              </a:ext>
            </a:extLst>
          </p:cNvPr>
          <p:cNvSpPr txBox="1"/>
          <p:nvPr/>
        </p:nvSpPr>
        <p:spPr>
          <a:xfrm>
            <a:off x="5338717" y="26831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book, bookmark, dictionary icon">
            <a:extLst>
              <a:ext uri="{FF2B5EF4-FFF2-40B4-BE49-F238E27FC236}">
                <a16:creationId xmlns:a16="http://schemas.microsoft.com/office/drawing/2014/main" id="{71ECC204-7B9C-4E58-A0CC-C45B8261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nd icon">
            <a:extLst>
              <a:ext uri="{FF2B5EF4-FFF2-40B4-BE49-F238E27FC236}">
                <a16:creationId xmlns:a16="http://schemas.microsoft.com/office/drawing/2014/main" id="{DEE9768D-66C5-465A-A807-2CC2959B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96" y="2596739"/>
            <a:ext cx="1664522" cy="16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컨셉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D90E55-A5A0-4574-9469-AAC76F014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3FE306-AAFF-42CD-A61F-ABC1F1D240BE}"/>
              </a:ext>
            </a:extLst>
          </p:cNvPr>
          <p:cNvCxnSpPr>
            <a:cxnSpLocks/>
          </p:cNvCxnSpPr>
          <p:nvPr/>
        </p:nvCxnSpPr>
        <p:spPr>
          <a:xfrm>
            <a:off x="5868144" y="3410663"/>
            <a:ext cx="4098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FD4CC9-20D6-49A1-BB7F-868C8EF791ED}"/>
              </a:ext>
            </a:extLst>
          </p:cNvPr>
          <p:cNvCxnSpPr>
            <a:cxnSpLocks/>
          </p:cNvCxnSpPr>
          <p:nvPr/>
        </p:nvCxnSpPr>
        <p:spPr>
          <a:xfrm flipH="1">
            <a:off x="2843808" y="3425004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2C627EB-DA2F-4399-BDA3-7AA4D8AE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1" y="1700808"/>
            <a:ext cx="2134940" cy="3797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9857B7-4568-4D05-B2FF-C52CF2EE9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54" y="1628800"/>
            <a:ext cx="2134940" cy="377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AD2713-57C1-4916-8DF1-83E211BC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25" y="1536602"/>
            <a:ext cx="1924149" cy="3784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001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기능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E095DB-5E58-488E-B0EB-B894AFEF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047" y="1772816"/>
            <a:ext cx="2115905" cy="3803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708AE1C-5F33-481B-AE4F-9F3A4DAA5130}"/>
              </a:ext>
            </a:extLst>
          </p:cNvPr>
          <p:cNvCxnSpPr/>
          <p:nvPr/>
        </p:nvCxnSpPr>
        <p:spPr>
          <a:xfrm flipV="1">
            <a:off x="5724128" y="1412776"/>
            <a:ext cx="792088" cy="504056"/>
          </a:xfrm>
          <a:prstGeom prst="bentConnector3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0C8933-516F-4849-9D4A-6517383C8A95}"/>
              </a:ext>
            </a:extLst>
          </p:cNvPr>
          <p:cNvSpPr txBox="1"/>
          <p:nvPr/>
        </p:nvSpPr>
        <p:spPr>
          <a:xfrm>
            <a:off x="6563304" y="52605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풀기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358DCB-E51A-4612-9BD6-779B283E229A}"/>
              </a:ext>
            </a:extLst>
          </p:cNvPr>
          <p:cNvCxnSpPr/>
          <p:nvPr/>
        </p:nvCxnSpPr>
        <p:spPr>
          <a:xfrm>
            <a:off x="5724128" y="5445224"/>
            <a:ext cx="792088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1D231B-18D5-449A-A187-648102C7F333}"/>
              </a:ext>
            </a:extLst>
          </p:cNvPr>
          <p:cNvSpPr txBox="1"/>
          <p:nvPr/>
        </p:nvSpPr>
        <p:spPr>
          <a:xfrm>
            <a:off x="6516216" y="12545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검색기능</a:t>
            </a:r>
          </a:p>
        </p:txBody>
      </p:sp>
    </p:spTree>
    <p:extLst>
      <p:ext uri="{BB962C8B-B14F-4D97-AF65-F5344CB8AC3E}">
        <p14:creationId xmlns:p14="http://schemas.microsoft.com/office/powerpoint/2010/main" val="17081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5845" y="648046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C8933-516F-4849-9D4A-6517383C8A95}"/>
              </a:ext>
            </a:extLst>
          </p:cNvPr>
          <p:cNvSpPr txBox="1"/>
          <p:nvPr/>
        </p:nvSpPr>
        <p:spPr>
          <a:xfrm>
            <a:off x="6837959" y="44817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정답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231B-18D5-449A-A187-648102C7F333}"/>
              </a:ext>
            </a:extLst>
          </p:cNvPr>
          <p:cNvSpPr txBox="1"/>
          <p:nvPr/>
        </p:nvSpPr>
        <p:spPr>
          <a:xfrm>
            <a:off x="6817773" y="11881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맞은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50AB57-4BB9-4103-AEC3-C9C7364F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02" y="1085430"/>
            <a:ext cx="2813195" cy="5004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BB254D-C10E-43D5-954E-9B304B9E7F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72773" y="1372837"/>
            <a:ext cx="745000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A0FA23-CD4A-4031-9A4B-4929C9553279}"/>
              </a:ext>
            </a:extLst>
          </p:cNvPr>
          <p:cNvCxnSpPr>
            <a:cxnSpLocks/>
          </p:cNvCxnSpPr>
          <p:nvPr/>
        </p:nvCxnSpPr>
        <p:spPr>
          <a:xfrm>
            <a:off x="6119861" y="2498537"/>
            <a:ext cx="745000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3F55AC-944F-4C7C-8759-EF47A5D4B083}"/>
              </a:ext>
            </a:extLst>
          </p:cNvPr>
          <p:cNvSpPr txBox="1"/>
          <p:nvPr/>
        </p:nvSpPr>
        <p:spPr>
          <a:xfrm>
            <a:off x="6817773" y="23138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동물 사진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A11E7D-CD0A-4214-AFDB-20622062F215}"/>
              </a:ext>
            </a:extLst>
          </p:cNvPr>
          <p:cNvCxnSpPr>
            <a:cxnSpLocks/>
          </p:cNvCxnSpPr>
          <p:nvPr/>
        </p:nvCxnSpPr>
        <p:spPr>
          <a:xfrm flipH="1">
            <a:off x="2209261" y="3650665"/>
            <a:ext cx="753558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CFE00C-204B-43D8-9E6E-61CEB06EA139}"/>
              </a:ext>
            </a:extLst>
          </p:cNvPr>
          <p:cNvSpPr txBox="1"/>
          <p:nvPr/>
        </p:nvSpPr>
        <p:spPr>
          <a:xfrm>
            <a:off x="985018" y="346599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정답 입력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4A56258-15B1-4D1B-A532-01ADE2D7408B}"/>
              </a:ext>
            </a:extLst>
          </p:cNvPr>
          <p:cNvCxnSpPr/>
          <p:nvPr/>
        </p:nvCxnSpPr>
        <p:spPr>
          <a:xfrm>
            <a:off x="6189887" y="4154721"/>
            <a:ext cx="648072" cy="504056"/>
          </a:xfrm>
          <a:prstGeom prst="bentConnector3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01823"/>
            <a:ext cx="76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5845" y="648046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C8933-516F-4849-9D4A-6517383C8A95}"/>
              </a:ext>
            </a:extLst>
          </p:cNvPr>
          <p:cNvSpPr txBox="1"/>
          <p:nvPr/>
        </p:nvSpPr>
        <p:spPr>
          <a:xfrm>
            <a:off x="6853138" y="46664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소리 듣기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A0FA23-CD4A-4031-9A4B-4929C9553279}"/>
              </a:ext>
            </a:extLst>
          </p:cNvPr>
          <p:cNvCxnSpPr>
            <a:cxnSpLocks/>
          </p:cNvCxnSpPr>
          <p:nvPr/>
        </p:nvCxnSpPr>
        <p:spPr>
          <a:xfrm>
            <a:off x="6092959" y="2204864"/>
            <a:ext cx="745000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3F55AC-944F-4C7C-8759-EF47A5D4B083}"/>
              </a:ext>
            </a:extLst>
          </p:cNvPr>
          <p:cNvSpPr txBox="1"/>
          <p:nvPr/>
        </p:nvSpPr>
        <p:spPr>
          <a:xfrm>
            <a:off x="6864718" y="20201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동물 사진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A11E7D-CD0A-4214-AFDB-20622062F215}"/>
              </a:ext>
            </a:extLst>
          </p:cNvPr>
          <p:cNvCxnSpPr>
            <a:cxnSpLocks/>
          </p:cNvCxnSpPr>
          <p:nvPr/>
        </p:nvCxnSpPr>
        <p:spPr>
          <a:xfrm flipH="1">
            <a:off x="2209261" y="3650665"/>
            <a:ext cx="753558" cy="0"/>
          </a:xfrm>
          <a:prstGeom prst="straightConnector1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CFE00C-204B-43D8-9E6E-61CEB06EA139}"/>
              </a:ext>
            </a:extLst>
          </p:cNvPr>
          <p:cNvSpPr txBox="1"/>
          <p:nvPr/>
        </p:nvSpPr>
        <p:spPr>
          <a:xfrm>
            <a:off x="985018" y="346599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동물 설명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4A56258-15B1-4D1B-A532-01ADE2D7408B}"/>
              </a:ext>
            </a:extLst>
          </p:cNvPr>
          <p:cNvCxnSpPr/>
          <p:nvPr/>
        </p:nvCxnSpPr>
        <p:spPr>
          <a:xfrm>
            <a:off x="6193945" y="4347011"/>
            <a:ext cx="648072" cy="504056"/>
          </a:xfrm>
          <a:prstGeom prst="bentConnector3">
            <a:avLst/>
          </a:prstGeom>
          <a:ln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BD62E21-A1C3-48CB-B170-F7533789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87" y="1188171"/>
            <a:ext cx="2813195" cy="4972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97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85</Words>
  <Application>Microsoft Office PowerPoint</Application>
  <PresentationFormat>화면 슬라이드 쇼(4:3)</PresentationFormat>
  <Paragraphs>58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정민서</cp:lastModifiedBy>
  <cp:revision>62</cp:revision>
  <dcterms:created xsi:type="dcterms:W3CDTF">2016-11-03T20:47:04Z</dcterms:created>
  <dcterms:modified xsi:type="dcterms:W3CDTF">2019-06-26T14:09:03Z</dcterms:modified>
</cp:coreProperties>
</file>