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1C4"/>
    <a:srgbClr val="F2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52" autoAdjust="0"/>
    <p:restoredTop sz="94660"/>
  </p:normalViewPr>
  <p:slideViewPr>
    <p:cSldViewPr snapToGrid="0">
      <p:cViewPr>
        <p:scale>
          <a:sx n="114" d="100"/>
          <a:sy n="114" d="100"/>
        </p:scale>
        <p:origin x="10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8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rl.kr/x29v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30962" y="1440593"/>
            <a:ext cx="6530076" cy="4045407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806881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967917"/>
              <a:ext cx="11808000" cy="5729047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254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내일 어때</a:t>
              </a:r>
              <a:endPara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latinLnBrk="0">
                <a:defRPr/>
              </a:pPr>
              <a:endPara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408C48C-81C6-60E9-846A-4560ABEE1EEB}"/>
              </a:ext>
            </a:extLst>
          </p:cNvPr>
          <p:cNvSpPr/>
          <p:nvPr/>
        </p:nvSpPr>
        <p:spPr>
          <a:xfrm>
            <a:off x="8997950" y="1578158"/>
            <a:ext cx="225521" cy="227493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05396" y="1573304"/>
            <a:ext cx="3181096" cy="206244"/>
            <a:chOff x="3002582" y="1629633"/>
            <a:chExt cx="2284357" cy="1213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002582" y="1629633"/>
              <a:ext cx="144770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3184567" y="1629633"/>
              <a:ext cx="144770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3366551" y="1629633"/>
              <a:ext cx="144770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3738939" y="1629633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씽크빅</a:t>
              </a:r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3563231" y="1634063"/>
              <a:ext cx="144770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44769" y="4355600"/>
            <a:ext cx="2078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2019101918</a:t>
            </a:r>
            <a:r>
              <a:rPr lang="ko-KR" altLang="en-US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조민서</a:t>
            </a:r>
            <a:endParaRPr lang="en-US" altLang="ko-KR" sz="9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2022105664</a:t>
            </a:r>
            <a:r>
              <a:rPr lang="ko-KR" altLang="en-US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고현준</a:t>
            </a:r>
            <a:endParaRPr lang="en-US" altLang="ko-KR" sz="9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2022105473</a:t>
            </a:r>
            <a:r>
              <a:rPr lang="ko-KR" altLang="en-US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900" b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안현서</a:t>
            </a:r>
            <a:endParaRPr lang="en-US" altLang="ko-KR" sz="9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2022105743</a:t>
            </a:r>
            <a:r>
              <a:rPr lang="ko-KR" altLang="en-US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900" b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정우빈</a:t>
            </a:r>
            <a:endParaRPr lang="en-US" altLang="ko-KR" sz="9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2022105498</a:t>
            </a:r>
            <a:r>
              <a:rPr lang="ko-KR" altLang="en-US" sz="9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900" b="1" kern="0" dirty="0" err="1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최보경</a:t>
            </a:r>
            <a:endParaRPr lang="en-US" altLang="ko-KR" sz="9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16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7955" y="1241586"/>
            <a:ext cx="105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615372" y="2513001"/>
            <a:ext cx="7433057" cy="623751"/>
          </a:xfrm>
          <a:prstGeom prst="roundRect">
            <a:avLst>
              <a:gd name="adj" fmla="val 50000"/>
            </a:avLst>
          </a:prstGeom>
          <a:solidFill>
            <a:srgbClr val="F2FAF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0129" y="2640211"/>
            <a:ext cx="163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266939" y="2576605"/>
            <a:ext cx="0" cy="496541"/>
          </a:xfrm>
          <a:prstGeom prst="line">
            <a:avLst/>
          </a:prstGeom>
          <a:ln w="28575">
            <a:solidFill>
              <a:srgbClr val="11A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4733" y="2640209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615372" y="3819763"/>
            <a:ext cx="7433057" cy="623751"/>
          </a:xfrm>
          <a:prstGeom prst="roundRect">
            <a:avLst>
              <a:gd name="adj" fmla="val 50000"/>
            </a:avLst>
          </a:prstGeom>
          <a:solidFill>
            <a:srgbClr val="F2FAF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0129" y="3946973"/>
            <a:ext cx="24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아이디어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266939" y="3883367"/>
            <a:ext cx="0" cy="496541"/>
          </a:xfrm>
          <a:prstGeom prst="line">
            <a:avLst/>
          </a:prstGeom>
          <a:ln w="28575">
            <a:solidFill>
              <a:srgbClr val="11A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4733" y="3946971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615372" y="5126525"/>
            <a:ext cx="7433057" cy="623751"/>
          </a:xfrm>
          <a:prstGeom prst="roundRect">
            <a:avLst>
              <a:gd name="adj" fmla="val 50000"/>
            </a:avLst>
          </a:prstGeom>
          <a:solidFill>
            <a:srgbClr val="F2FAF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0129" y="5253735"/>
            <a:ext cx="24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266939" y="5190129"/>
            <a:ext cx="0" cy="496541"/>
          </a:xfrm>
          <a:prstGeom prst="line">
            <a:avLst/>
          </a:prstGeom>
          <a:ln w="28575">
            <a:solidFill>
              <a:srgbClr val="11A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733" y="5253733"/>
            <a:ext cx="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57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1208" y="160338"/>
            <a:ext cx="11808000" cy="6697662"/>
            <a:chOff x="192000" y="-137834"/>
            <a:chExt cx="11808000" cy="683479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-137834"/>
              <a:ext cx="11808000" cy="293370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 flipH="1">
              <a:off x="433386" y="-46804"/>
              <a:ext cx="116909" cy="116909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 flipH="1">
              <a:off x="615371" y="-46804"/>
              <a:ext cx="116909" cy="116909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 flipH="1">
              <a:off x="797356" y="-46804"/>
              <a:ext cx="116909" cy="116909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7954" y="855692"/>
            <a:ext cx="2122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781775" y="2359550"/>
            <a:ext cx="10628449" cy="623751"/>
          </a:xfrm>
          <a:prstGeom prst="roundRect">
            <a:avLst>
              <a:gd name="adj" fmla="val 50000"/>
            </a:avLst>
          </a:prstGeom>
          <a:solidFill>
            <a:srgbClr val="F2FAF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물가 상승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사회적 거리두기 해제로 인한 모임 횟수 증가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과도한 일정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지출 규모 확대로 소비 문제 심화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781775" y="4263205"/>
            <a:ext cx="10628449" cy="623751"/>
          </a:xfrm>
          <a:prstGeom prst="roundRect">
            <a:avLst>
              <a:gd name="adj" fmla="val 50000"/>
            </a:avLst>
          </a:prstGeom>
          <a:solidFill>
            <a:srgbClr val="F2FAF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 데이터 분석을 통한 약속 날짜 적합 여부를 제공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소비 데이터와 잔고 상태에 따라 소비 규모 관리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096000" y="3267881"/>
            <a:ext cx="0" cy="767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13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7954" y="855692"/>
            <a:ext cx="430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아이디어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846902" y="1773456"/>
            <a:ext cx="4837472" cy="4685244"/>
          </a:xfrm>
          <a:prstGeom prst="roundRect">
            <a:avLst>
              <a:gd name="adj" fmla="val 14369"/>
            </a:avLst>
          </a:prstGeom>
          <a:solidFill>
            <a:srgbClr val="F2FAF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6339276" y="1773456"/>
            <a:ext cx="4837472" cy="4685244"/>
          </a:xfrm>
          <a:prstGeom prst="roundRect">
            <a:avLst>
              <a:gd name="adj" fmla="val 14369"/>
            </a:avLst>
          </a:prstGeom>
          <a:solidFill>
            <a:srgbClr val="F2FAF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737954" y="1602076"/>
            <a:ext cx="1969478" cy="532694"/>
          </a:xfrm>
          <a:prstGeom prst="roundRect">
            <a:avLst>
              <a:gd name="adj" fmla="val 14369"/>
            </a:avLst>
          </a:prstGeom>
          <a:solidFill>
            <a:srgbClr val="11A1C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기능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6224354" y="1602076"/>
            <a:ext cx="1969478" cy="532695"/>
          </a:xfrm>
          <a:prstGeom prst="roundRect">
            <a:avLst>
              <a:gd name="adj" fmla="val 14369"/>
            </a:avLst>
          </a:prstGeom>
          <a:solidFill>
            <a:srgbClr val="11A1C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777" y="2204918"/>
            <a:ext cx="39597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소비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</a:p>
          <a:p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개인 정보 보호를 고려한 지출 내역 자동 입력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소비 데이터 분석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지난 달과 이번 달 소비 비교 분석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ko-KR" altLang="en-US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일정 </a:t>
            </a:r>
            <a:r>
              <a:rPr lang="en-US" altLang="ko-KR" sz="16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</a:p>
          <a:p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일정 공유를 통해 상호 간 일정이 겹치는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불상사 예방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개인 일정 보호 기능 추가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하루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일주일</a:t>
            </a: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한 달 단위 등 사용자가 원하는 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스케줄링 틀 제공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다른 일정과 겹치지 않는 시간대를 찾기 위해 빈 시간을 한 눈에 파악할 수 있는 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프레임 디자인 제공</a:t>
            </a:r>
            <a:endParaRPr lang="en-US" altLang="ko-KR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8115" y="2991067"/>
            <a:ext cx="3959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예상 지출 분석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잔고 기준 유저 설정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약속 횟수 추천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약속 날짜 적합 여부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07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6"/>
            <a:ext cx="11808000" cy="6535928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266700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427736"/>
              <a:ext cx="11808000" cy="6269228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695432" y="208596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864973" y="240679"/>
              <a:ext cx="118804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7954" y="855692"/>
            <a:ext cx="430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D7299E4-14DF-4D40-B3BF-F97EFD169D6E}"/>
              </a:ext>
            </a:extLst>
          </p:cNvPr>
          <p:cNvSpPr/>
          <p:nvPr/>
        </p:nvSpPr>
        <p:spPr>
          <a:xfrm>
            <a:off x="781775" y="3250474"/>
            <a:ext cx="10628449" cy="623751"/>
          </a:xfrm>
          <a:prstGeom prst="roundRect">
            <a:avLst>
              <a:gd name="adj" fmla="val 50000"/>
            </a:avLst>
          </a:prstGeom>
          <a:solidFill>
            <a:srgbClr val="F2FAF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https://url.kr/x29vom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2819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166</Words>
  <Application>Microsoft Macintosh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HY중고딕</vt:lpstr>
      <vt:lpstr>HY헤드라인M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최보경</cp:lastModifiedBy>
  <cp:revision>10</cp:revision>
  <dcterms:created xsi:type="dcterms:W3CDTF">2022-08-15T06:30:07Z</dcterms:created>
  <dcterms:modified xsi:type="dcterms:W3CDTF">2022-12-11T12:08:18Z</dcterms:modified>
</cp:coreProperties>
</file>