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98C27-2C4E-4E36-481D-BAD8CD2E8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B6126D-B050-2245-CD3A-B9AA81CD5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C9C34-C92D-85A7-C433-727B1A62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5083-5DE8-E040-9790-90D9BF605C6E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F5BDE-B628-E2E9-147F-16A871EC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FE5C6-61B4-4B98-BD39-1566CAA9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C299-67E3-004D-98BA-DAEFDB294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941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3E41D-A102-DAB7-9DAC-D2F2948F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B4A61-0F53-70A0-7CD4-5EC631168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080E9-06A0-314C-8902-6639BD88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5083-5DE8-E040-9790-90D9BF605C6E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3337B-56AC-62B4-F628-5EC7A32E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12CDD-ACD6-AB7C-3B3D-F008FBEA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C299-67E3-004D-98BA-DAEFDB294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616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4DB3F6-24D0-0B03-A689-A0155417D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2A7CD-9BA4-61F3-1CE6-71416346E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46ED3-548A-CE9F-6CF0-95FCE93C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5083-5DE8-E040-9790-90D9BF605C6E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2C583-61F0-8EC2-F3D8-1FB0944E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00A53-AECA-7C69-BE4C-2842A163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C299-67E3-004D-98BA-DAEFDB294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852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D0BE1-542E-1DF3-6FF8-D5DB2CD0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754C8-3CDF-BCEA-0AD6-BAB0CD86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5F177-0DC4-32EB-700F-BF0E4039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5083-5DE8-E040-9790-90D9BF605C6E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F9F82-6B97-A216-5F14-D293E514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4BA03-ACD9-1AEC-DACB-8B6253C1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C299-67E3-004D-98BA-DAEFDB294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618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58575-758A-6BAA-9A60-40FD5703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8298FE-C304-08DB-56C5-E3D777DC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1A9A6-BB63-21FD-D5DC-7C932090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5083-5DE8-E040-9790-90D9BF605C6E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0D4A-4606-280F-A5BE-6D66392E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B6D51-3E66-1B89-89B7-FDDDD11C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C299-67E3-004D-98BA-DAEFDB294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038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67EE8-410C-B062-84C3-6A49AD56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40F31-8539-9116-93DF-6C0137DA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F47F4-B47F-C481-4E16-91BF3071A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232922-2BB6-3824-026C-33F84F97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5083-5DE8-E040-9790-90D9BF605C6E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DE81D-949E-F117-264A-98871146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90FF9-EC6E-97E7-F51D-E24BE842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C299-67E3-004D-98BA-DAEFDB294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153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69119-932B-25C6-9141-54907C9F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FDA35-0065-F794-26E1-9E190FD7B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4FF9F5-D1CC-B5DC-7F04-94FD28630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741B9C-2B5B-AA29-F2F2-4957F0F50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9DA7EB-F0EF-306A-94D5-623DDF6B0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299478-7D42-DE02-D208-41AAEAD7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5083-5DE8-E040-9790-90D9BF605C6E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54E763-8B0A-D427-1135-B9783956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BB4EFF-D228-9204-C99A-2BAD2947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C299-67E3-004D-98BA-DAEFDB294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296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7A6E8-6CE6-DCB1-BFE2-5ADBD43E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E96C75-0480-8F85-50C4-88D92F97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5083-5DE8-E040-9790-90D9BF605C6E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64407A-730E-F4BF-0656-22612D17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FF8758-1151-6736-513B-C2469BB3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C299-67E3-004D-98BA-DAEFDB294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210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EC2A6C-480A-149D-42C9-A1B09AC2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5083-5DE8-E040-9790-90D9BF605C6E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DCF17-E2E1-E735-FD9E-54E3F4E8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29DAF-EFED-FCDD-46BC-786F6E66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C299-67E3-004D-98BA-DAEFDB294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930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ACEC5-7366-760F-1B36-9296744C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966E1-8FEB-957C-3352-4F5005486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24D5F-5035-5384-9F2D-81B9C0B3E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A6A61-8DC3-B380-91DE-36667811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5083-5DE8-E040-9790-90D9BF605C6E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62697A-4B77-A9E0-14A7-0B77A45A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CF4F00-D04F-1F0D-B47A-C443E129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C299-67E3-004D-98BA-DAEFDB294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78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65689-D9D8-462C-2E6C-0BA3AFC9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4FF051-D87E-9CA8-9BD7-6DC2D4746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21C221-7A92-F82D-1A04-32AB666B7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2DFEF3-1825-B21C-9B8A-BFE6F555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5083-5DE8-E040-9790-90D9BF605C6E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BA49C4-6AEF-3078-E647-8FC81A0B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455EA-DE29-7A71-F7F4-735B9417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C299-67E3-004D-98BA-DAEFDB294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66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CD3DDD-B56D-D1C1-0152-04FDE0BC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DC0DA-49CA-5864-41BD-E07A08C0B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6365C-6934-082D-3525-5A41D3DF9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5083-5DE8-E040-9790-90D9BF605C6E}" type="datetimeFigureOut">
              <a:rPr kumimoji="1" lang="ko-Kore-KR" altLang="en-US" smtClean="0"/>
              <a:t>2022. 10. 26.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4651C-FA29-68D2-37C7-9FC98DE4F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16FFB-0E47-15E1-1283-7BED4D588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5C299-67E3-004D-98BA-DAEFDB294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76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9B1BF8F-8305-2E29-9D96-294B1D3A7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97" t="5357" r="3072"/>
          <a:stretch/>
        </p:blipFill>
        <p:spPr>
          <a:xfrm>
            <a:off x="629128" y="900113"/>
            <a:ext cx="3385660" cy="2271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3E5FE7-8C5E-EB21-6A78-741555B982B8}"/>
              </a:ext>
            </a:extLst>
          </p:cNvPr>
          <p:cNvSpPr txBox="1"/>
          <p:nvPr/>
        </p:nvSpPr>
        <p:spPr>
          <a:xfrm>
            <a:off x="629128" y="3427706"/>
            <a:ext cx="3057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김대학</a:t>
            </a:r>
            <a:r>
              <a:rPr kumimoji="1" lang="en-US" altLang="ko-KR" dirty="0"/>
              <a:t>/</a:t>
            </a:r>
            <a:r>
              <a:rPr kumimoji="1" lang="ko-KR" altLang="en-US" dirty="0"/>
              <a:t> 대학생</a:t>
            </a:r>
            <a:r>
              <a:rPr kumimoji="1" lang="en-US" altLang="ko-KR" dirty="0"/>
              <a:t>/</a:t>
            </a:r>
            <a:r>
              <a:rPr kumimoji="1" lang="ko-KR" altLang="en-US" dirty="0"/>
              <a:t> 남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21</a:t>
            </a:r>
            <a:r>
              <a:rPr kumimoji="1" lang="ko-KR" altLang="en-US" dirty="0"/>
              <a:t>세</a:t>
            </a:r>
            <a:r>
              <a:rPr kumimoji="1" lang="en-US" altLang="ko-KR" dirty="0"/>
              <a:t>/</a:t>
            </a:r>
            <a:r>
              <a:rPr kumimoji="1" lang="ko-KR" altLang="en-US" dirty="0"/>
              <a:t> 즉흥적이고 활발한 성격  </a:t>
            </a:r>
            <a:endParaRPr kumimoji="1" lang="en-US" alt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B9C01-38E5-83C8-1FD3-F6DE62A824FA}"/>
              </a:ext>
            </a:extLst>
          </p:cNvPr>
          <p:cNvSpPr txBox="1"/>
          <p:nvPr/>
        </p:nvSpPr>
        <p:spPr>
          <a:xfrm>
            <a:off x="4747734" y="705177"/>
            <a:ext cx="708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dirty="0"/>
              <a:t>21</a:t>
            </a:r>
            <a:r>
              <a:rPr kumimoji="1" lang="ko-KR" altLang="en-US" sz="1500" dirty="0"/>
              <a:t>학점 수강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 대학교 과제가 많음 </a:t>
            </a:r>
            <a:endParaRPr kumimoji="1" lang="en-US" altLang="ko-KR" sz="1500" dirty="0"/>
          </a:p>
          <a:p>
            <a:r>
              <a:rPr lang="ko-KR" altLang="ko-Kore-KR" sz="15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과제가 너무 많아 매주 과제를 제출 마감 시간에</a:t>
            </a:r>
            <a:r>
              <a:rPr lang="ko-KR" altLang="en-US" sz="15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쫓기고 있음 </a:t>
            </a:r>
            <a:endParaRPr kumimoji="1" lang="en-US" altLang="ko-KR" sz="1500" dirty="0"/>
          </a:p>
          <a:p>
            <a:r>
              <a:rPr kumimoji="1" lang="ko-KR" altLang="en-US" sz="1500" dirty="0"/>
              <a:t>시험기간에 항상 벼락치기를 하고 성적이 만족스럽지 않음 </a:t>
            </a:r>
            <a:endParaRPr kumimoji="1" lang="en-US" altLang="ko-KR" sz="1500" dirty="0"/>
          </a:p>
          <a:p>
            <a:r>
              <a:rPr kumimoji="1" lang="ko-KR" altLang="en-US" sz="1500" dirty="0"/>
              <a:t>친구들을 만나거나 행사에 참여하는 것을 좋아하는 편</a:t>
            </a:r>
            <a:endParaRPr kumimoji="1" lang="en-US" altLang="ko-KR" sz="1500" dirty="0"/>
          </a:p>
          <a:p>
            <a:r>
              <a:rPr kumimoji="1" lang="ko-KR" altLang="en-US" sz="1500" dirty="0"/>
              <a:t>종종 친구들과 약속을 겹쳐 잡음 </a:t>
            </a:r>
            <a:endParaRPr kumimoji="1" lang="en-US" altLang="ko-KR" sz="1500" dirty="0"/>
          </a:p>
          <a:p>
            <a:r>
              <a:rPr kumimoji="1" lang="ko-KR" altLang="en-US" sz="1500" dirty="0"/>
              <a:t>동아리 활동을 </a:t>
            </a:r>
            <a:r>
              <a:rPr kumimoji="1" lang="ko-KR" altLang="en-US" sz="1500" dirty="0" err="1"/>
              <a:t>하고있음</a:t>
            </a:r>
            <a:r>
              <a:rPr kumimoji="1" lang="ko-KR" altLang="en-US" sz="1500" dirty="0"/>
              <a:t> </a:t>
            </a:r>
            <a:endParaRPr kumimoji="1" lang="en-US" altLang="ko-KR" sz="1500" dirty="0"/>
          </a:p>
          <a:p>
            <a:r>
              <a:rPr kumimoji="1" lang="ko-KR" altLang="en-US" sz="1500" dirty="0"/>
              <a:t>계획을 세우는 편이 아님 </a:t>
            </a:r>
            <a:endParaRPr kumimoji="1" lang="en-US" altLang="ko-KR" sz="1500" dirty="0"/>
          </a:p>
          <a:p>
            <a:endParaRPr kumimoji="1" lang="en-US" altLang="ko-KR" sz="1500" dirty="0"/>
          </a:p>
          <a:p>
            <a:r>
              <a:rPr kumimoji="1" lang="ko-KR" altLang="en-US" sz="1500" dirty="0"/>
              <a:t>알바를 하고 있음 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월급 </a:t>
            </a:r>
            <a:r>
              <a:rPr kumimoji="1" lang="en-US" altLang="ko-KR" sz="1500" dirty="0"/>
              <a:t>30</a:t>
            </a:r>
            <a:r>
              <a:rPr kumimoji="1" lang="ko-KR" altLang="en-US" sz="1500" dirty="0"/>
              <a:t>만원</a:t>
            </a:r>
            <a:r>
              <a:rPr kumimoji="1" lang="en-US" altLang="ko-KR" sz="1500" dirty="0"/>
              <a:t>)</a:t>
            </a:r>
          </a:p>
          <a:p>
            <a:r>
              <a:rPr kumimoji="1" lang="ko-KR" altLang="en-US" sz="1500" dirty="0"/>
              <a:t>용돈을 받고 있음 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한 달 용돈 </a:t>
            </a:r>
            <a:r>
              <a:rPr kumimoji="1" lang="en-US" altLang="ko-KR" sz="1500" dirty="0"/>
              <a:t>30</a:t>
            </a:r>
            <a:r>
              <a:rPr kumimoji="1" lang="ko-KR" altLang="en-US" sz="1500" dirty="0"/>
              <a:t>만원</a:t>
            </a:r>
            <a:r>
              <a:rPr kumimoji="1" lang="en-US" altLang="ko-KR" sz="1500" dirty="0"/>
              <a:t>)</a:t>
            </a:r>
            <a:endParaRPr lang="en-US" altLang="ko-Kore-KR" sz="15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ore-KR" sz="15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잔고 상태를 확인하지 않으면서 돈을 무작정 쓰는 경향이</a:t>
            </a:r>
            <a:r>
              <a:rPr lang="ko-Kore-KR" altLang="en-US" sz="15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있음</a:t>
            </a:r>
            <a:r>
              <a:rPr lang="ko-KR" altLang="en-US" sz="15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5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ore-KR" altLang="ko-Kore-KR" sz="15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ore-KR" sz="15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소비를 할 때 이게 </a:t>
            </a:r>
            <a:r>
              <a:rPr lang="ko-KR" altLang="ko-Kore-KR" sz="15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나한테</a:t>
            </a:r>
            <a:r>
              <a:rPr lang="ko-KR" altLang="ko-Kore-KR" sz="15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꼭 필요한 것인가</a:t>
            </a:r>
            <a:r>
              <a:rPr lang="en-US" altLang="ko-Kore-KR" sz="15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? </a:t>
            </a:r>
            <a:r>
              <a:rPr lang="ko-KR" altLang="ko-Kore-KR" sz="15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고민하지 않고 사는 경향이</a:t>
            </a:r>
            <a:r>
              <a:rPr lang="ko-Kore-KR" altLang="en-US" sz="15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있음</a:t>
            </a:r>
            <a:endParaRPr lang="en-US" altLang="ko-Kore-KR" sz="15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2EF61-A3F1-9FDD-BE88-C4412199104F}"/>
              </a:ext>
            </a:extLst>
          </p:cNvPr>
          <p:cNvSpPr txBox="1"/>
          <p:nvPr/>
        </p:nvSpPr>
        <p:spPr>
          <a:xfrm>
            <a:off x="126679" y="4329918"/>
            <a:ext cx="6301725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/>
            <a:r>
              <a:rPr kumimoji="1" lang="en-US" altLang="ko-Kore-KR" sz="1700" b="1" dirty="0"/>
              <a:t>•</a:t>
            </a:r>
            <a:r>
              <a:rPr kumimoji="1" lang="ko-KR" altLang="en-US" sz="1700" b="1" dirty="0"/>
              <a:t> </a:t>
            </a:r>
            <a:r>
              <a:rPr kumimoji="1" lang="en-US" altLang="ko-KR" sz="1700" b="1" dirty="0"/>
              <a:t>Goals:</a:t>
            </a:r>
            <a:r>
              <a:rPr kumimoji="1" lang="ko-KR" altLang="en-US" sz="1700" b="1" dirty="0"/>
              <a:t> </a:t>
            </a:r>
            <a:endParaRPr kumimoji="1" lang="en-US" altLang="ko-KR" sz="1700" b="1" dirty="0"/>
          </a:p>
          <a:p>
            <a:pPr algn="just" latinLnBrk="1"/>
            <a:r>
              <a:rPr lang="ko-KR" altLang="ko-Kore-KR" sz="15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과제 제출을 시간에 쫓기지 않</a:t>
            </a:r>
            <a:r>
              <a:rPr lang="ko-KR" altLang="en-US" sz="15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고 </a:t>
            </a:r>
            <a:r>
              <a:rPr lang="ko-KR" altLang="ko-Kore-KR" sz="15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시험기간마다 벼락치기</a:t>
            </a:r>
            <a:r>
              <a:rPr lang="ko-Kore-KR" altLang="en-US" sz="15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를</a:t>
            </a:r>
            <a:r>
              <a:rPr lang="ko-KR" altLang="en-US" sz="15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15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그만하고 싶음</a:t>
            </a:r>
            <a:endParaRPr lang="en-US" altLang="ko-KR" sz="15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en-US" sz="15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학점을 잘 받고 싶음 </a:t>
            </a:r>
            <a:endParaRPr lang="ko-Kore-KR" altLang="ko-Kore-KR" sz="15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ore-KR" sz="15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돈 관리를 체계적으로 하고 싶</a:t>
            </a:r>
            <a:r>
              <a:rPr lang="ko-KR" altLang="en-US" sz="15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음</a:t>
            </a:r>
            <a:endParaRPr lang="en-US" altLang="ko-KR" sz="15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ore-KR" sz="15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노는 것과 학업 간의 시간 분배를 체계적으로 하고싶</a:t>
            </a:r>
            <a:r>
              <a:rPr lang="ko-KR" altLang="en-US" sz="15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음</a:t>
            </a:r>
            <a:endParaRPr lang="en-US" altLang="ko-KR" sz="15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47180-9B23-90C0-B821-6EEE2313D1A7}"/>
              </a:ext>
            </a:extLst>
          </p:cNvPr>
          <p:cNvSpPr txBox="1"/>
          <p:nvPr/>
        </p:nvSpPr>
        <p:spPr>
          <a:xfrm>
            <a:off x="6428404" y="4076136"/>
            <a:ext cx="57921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700" b="1" dirty="0"/>
              <a:t>• Frustration :</a:t>
            </a:r>
          </a:p>
          <a:p>
            <a:r>
              <a:rPr kumimoji="1" lang="ko-KR" altLang="en-US" sz="1500" dirty="0"/>
              <a:t>효율적인 돈 배분의 어려움</a:t>
            </a:r>
          </a:p>
          <a:p>
            <a:r>
              <a:rPr kumimoji="1" lang="ko-KR" altLang="en-US" sz="1500" dirty="0"/>
              <a:t>많은 주변 사람들의 스케줄을 미리 알고 고려하기 힘듦</a:t>
            </a:r>
          </a:p>
          <a:p>
            <a:r>
              <a:rPr kumimoji="1" lang="ko-KR" altLang="en-US" sz="1500" dirty="0"/>
              <a:t>시험기간이나 과제 제출 기간에 비효율적인 스케줄링에 대한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두려움</a:t>
            </a:r>
            <a:r>
              <a:rPr kumimoji="1" lang="en-US" altLang="ko-Kore-KR" sz="1500" dirty="0"/>
              <a:t> </a:t>
            </a:r>
          </a:p>
          <a:p>
            <a:endParaRPr kumimoji="1" lang="en-US" altLang="ko-Kore-KR" sz="1500" dirty="0"/>
          </a:p>
          <a:p>
            <a:r>
              <a:rPr kumimoji="1" lang="en-US" altLang="ko-Kore-KR" sz="1700" b="1" dirty="0"/>
              <a:t>• Needs: </a:t>
            </a:r>
          </a:p>
          <a:p>
            <a:r>
              <a:rPr kumimoji="1" lang="ko-KR" altLang="en-US" sz="1500" dirty="0"/>
              <a:t>소비를 깔끔하게 정리하고 예상 잔고를 제공해 줄 가계부 필요</a:t>
            </a:r>
            <a:endParaRPr kumimoji="1" lang="en-US" altLang="ko-Kore-KR" sz="1500" dirty="0"/>
          </a:p>
          <a:p>
            <a:r>
              <a:rPr kumimoji="1" lang="ko-KR" altLang="en-US" sz="1500" dirty="0"/>
              <a:t>사람들의 스케줄을 편하게 공유 가능한 캘린더</a:t>
            </a:r>
            <a:endParaRPr kumimoji="1" lang="en-US" altLang="ko-KR" sz="1500" dirty="0"/>
          </a:p>
          <a:p>
            <a:r>
              <a:rPr kumimoji="1" lang="ko-KR" altLang="en-US" sz="1500" dirty="0"/>
              <a:t>학교 정보를 반영해 일정을 조정하는 캘린더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43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120458-93CE-819D-8E5D-852069E12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396875"/>
            <a:ext cx="2584450" cy="3484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2C1166-89D1-9AC0-37F0-4E8D063B9B3F}"/>
              </a:ext>
            </a:extLst>
          </p:cNvPr>
          <p:cNvSpPr txBox="1"/>
          <p:nvPr/>
        </p:nvSpPr>
        <p:spPr>
          <a:xfrm>
            <a:off x="458788" y="4100244"/>
            <a:ext cx="434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김경희</a:t>
            </a:r>
            <a:r>
              <a:rPr kumimoji="1" lang="en-US" altLang="ko-KR" dirty="0"/>
              <a:t>/</a:t>
            </a:r>
            <a:r>
              <a:rPr kumimoji="1" lang="ko-KR" altLang="en-US" dirty="0"/>
              <a:t>고등학생</a:t>
            </a:r>
            <a:r>
              <a:rPr kumimoji="1" lang="en-US" altLang="ko-KR" dirty="0"/>
              <a:t>/</a:t>
            </a:r>
            <a:r>
              <a:rPr kumimoji="1" lang="ko-KR" altLang="en-US" dirty="0"/>
              <a:t> 남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17</a:t>
            </a:r>
            <a:r>
              <a:rPr kumimoji="1" lang="ko-KR" altLang="en-US" dirty="0"/>
              <a:t>세</a:t>
            </a:r>
            <a:r>
              <a:rPr kumimoji="1" lang="en-US" altLang="ko-KR" dirty="0"/>
              <a:t>/</a:t>
            </a:r>
            <a:r>
              <a:rPr kumimoji="1" lang="ko-KR" altLang="en-US" dirty="0"/>
              <a:t> 외향적이며 털털한 성격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7D675-978D-BADC-4AD7-5870DD3DEE96}"/>
              </a:ext>
            </a:extLst>
          </p:cNvPr>
          <p:cNvSpPr txBox="1"/>
          <p:nvPr/>
        </p:nvSpPr>
        <p:spPr>
          <a:xfrm>
            <a:off x="4800601" y="687274"/>
            <a:ext cx="701516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/>
              <a:t>고등학교에 입학하여 바쁜 학원 일정으로 인해 정신없는 나날을 보내고 있음</a:t>
            </a:r>
            <a:endParaRPr kumimoji="1" lang="en-US" altLang="ko-KR" sz="1500" dirty="0"/>
          </a:p>
          <a:p>
            <a:r>
              <a:rPr kumimoji="1" lang="ko-KR" altLang="en-US" sz="1500" dirty="0"/>
              <a:t>아직은 진로를 정하지 못하여 고민 중임</a:t>
            </a:r>
            <a:endParaRPr kumimoji="1" lang="en-US" altLang="ko-KR" sz="1500" dirty="0"/>
          </a:p>
          <a:p>
            <a:endParaRPr kumimoji="1" lang="en-US" altLang="ko-KR" sz="1500" dirty="0"/>
          </a:p>
          <a:p>
            <a:r>
              <a:rPr kumimoji="1" lang="ko-KR" altLang="en-US" sz="1500" dirty="0"/>
              <a:t>스마트폰과 </a:t>
            </a:r>
            <a:r>
              <a:rPr kumimoji="1" lang="ko-KR" altLang="en-US" sz="1500" dirty="0" err="1"/>
              <a:t>스마트워치를</a:t>
            </a:r>
            <a:r>
              <a:rPr kumimoji="1" lang="ko-KR" altLang="en-US" sz="1500" dirty="0"/>
              <a:t> 사용하여 알람을 쉽게 받을 수 있음</a:t>
            </a:r>
            <a:r>
              <a:rPr kumimoji="1" lang="en-US" altLang="ko-KR" sz="1500" dirty="0"/>
              <a:t>. </a:t>
            </a:r>
          </a:p>
          <a:p>
            <a:endParaRPr kumimoji="1" lang="en-US" altLang="ko-Kore-KR" sz="1500" dirty="0"/>
          </a:p>
          <a:p>
            <a:r>
              <a:rPr kumimoji="1" lang="ko-KR" altLang="en-US" sz="1500" dirty="0"/>
              <a:t>가끔 친구들과 놀거나 자다가 뒤에 학원가는 것을 까먹은 적이 있음</a:t>
            </a:r>
            <a:endParaRPr kumimoji="1" lang="en-US" altLang="ko-KR" sz="1500" dirty="0"/>
          </a:p>
          <a:p>
            <a:r>
              <a:rPr kumimoji="1" lang="ko-KR" altLang="en-US" sz="1500" dirty="0"/>
              <a:t>친구들과 매점 내기를 자주 함</a:t>
            </a:r>
            <a:r>
              <a:rPr kumimoji="1" lang="en-US" altLang="ko-KR" sz="1500" dirty="0"/>
              <a:t>.</a:t>
            </a:r>
          </a:p>
          <a:p>
            <a:r>
              <a:rPr kumimoji="1" lang="ko-KR" altLang="en-US" sz="1500" dirty="0"/>
              <a:t>게임을 좋아하고 친구들과 축구나 농구를 하는 것을 좋아함 </a:t>
            </a:r>
            <a:endParaRPr kumimoji="1" lang="en-US" altLang="ko-KR" sz="1500" dirty="0"/>
          </a:p>
          <a:p>
            <a:endParaRPr kumimoji="1" lang="en-US" altLang="ko-Kore-KR" sz="1500" dirty="0"/>
          </a:p>
          <a:p>
            <a:r>
              <a:rPr kumimoji="1" lang="ko-Kore-KR" altLang="en-US" sz="1500" dirty="0"/>
              <a:t>한</a:t>
            </a:r>
            <a:r>
              <a:rPr kumimoji="1" lang="ko-KR" altLang="en-US" sz="1500" dirty="0"/>
              <a:t> 달에 용돈 </a:t>
            </a:r>
            <a:r>
              <a:rPr kumimoji="1" lang="en-US" altLang="ko-KR" sz="1500" dirty="0"/>
              <a:t>10</a:t>
            </a:r>
            <a:r>
              <a:rPr kumimoji="1" lang="ko-KR" altLang="en-US" sz="1500" dirty="0"/>
              <a:t>만원 받음 </a:t>
            </a:r>
            <a:endParaRPr kumimoji="1" lang="en-US" altLang="ko-KR" sz="1500" dirty="0"/>
          </a:p>
          <a:p>
            <a:r>
              <a:rPr kumimoji="1" lang="ko-KR" altLang="en-US" sz="1500" dirty="0"/>
              <a:t>돈 관리를 따로 하지 않음 </a:t>
            </a:r>
            <a:endParaRPr kumimoji="1" lang="en-US" altLang="ko-KR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3EB52-567E-3CB9-45DA-B3306C9AA639}"/>
              </a:ext>
            </a:extLst>
          </p:cNvPr>
          <p:cNvSpPr txBox="1"/>
          <p:nvPr/>
        </p:nvSpPr>
        <p:spPr>
          <a:xfrm>
            <a:off x="314326" y="4965552"/>
            <a:ext cx="465772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700" b="1" dirty="0"/>
              <a:t>•</a:t>
            </a:r>
            <a:r>
              <a:rPr kumimoji="1" lang="ko-KR" altLang="en-US" sz="1700" b="1" dirty="0"/>
              <a:t> </a:t>
            </a:r>
            <a:r>
              <a:rPr kumimoji="1" lang="en-US" altLang="ko-KR" sz="1700" b="1" dirty="0"/>
              <a:t>Goals:</a:t>
            </a:r>
            <a:r>
              <a:rPr kumimoji="1" lang="ko-KR" altLang="en-US" sz="1700" b="1" dirty="0"/>
              <a:t> </a:t>
            </a:r>
            <a:endParaRPr kumimoji="1" lang="en-US" altLang="ko-KR" sz="1700" b="1" dirty="0"/>
          </a:p>
          <a:p>
            <a:r>
              <a:rPr kumimoji="1" lang="ko-KR" altLang="en-US" sz="1500" dirty="0"/>
              <a:t>좋은 대학에 진학하고 싶은 욕심이 있음</a:t>
            </a:r>
            <a:r>
              <a:rPr kumimoji="1" lang="en-US" altLang="ko-KR" sz="1500" dirty="0"/>
              <a:t>.</a:t>
            </a:r>
          </a:p>
          <a:p>
            <a:r>
              <a:rPr kumimoji="1" lang="ko-KR" altLang="en-US" sz="1500" dirty="0"/>
              <a:t>고등학교에 들어와서 새 친구들을 많이 사귀고 싶음</a:t>
            </a:r>
            <a:r>
              <a:rPr kumimoji="1" lang="en-US" altLang="ko-KR" sz="1500" dirty="0"/>
              <a:t>.</a:t>
            </a:r>
          </a:p>
          <a:p>
            <a:r>
              <a:rPr kumimoji="1" lang="ko-KR" altLang="en-US" sz="1500" dirty="0"/>
              <a:t>돈 관리를 체계적으로 함으로써 </a:t>
            </a:r>
            <a:r>
              <a:rPr kumimoji="1" lang="ko-KR" altLang="en-US" sz="1500" dirty="0" err="1"/>
              <a:t>친구들과의</a:t>
            </a:r>
            <a:r>
              <a:rPr kumimoji="1" lang="ko-KR" altLang="en-US" sz="1500" dirty="0"/>
              <a:t> 만남도 즐기고 싶음 </a:t>
            </a:r>
            <a:endParaRPr kumimoji="1" lang="en-US" altLang="ko-KR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6FAA7-84CC-5086-757F-CF56D9F9C652}"/>
              </a:ext>
            </a:extLst>
          </p:cNvPr>
          <p:cNvSpPr txBox="1"/>
          <p:nvPr/>
        </p:nvSpPr>
        <p:spPr>
          <a:xfrm>
            <a:off x="5200649" y="4466003"/>
            <a:ext cx="699135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700" b="1" dirty="0"/>
              <a:t>• Frustra</a:t>
            </a:r>
            <a:r>
              <a:rPr kumimoji="1" lang="en-US" altLang="ko-KR" sz="1700" b="1" dirty="0"/>
              <a:t>tion:</a:t>
            </a:r>
            <a:r>
              <a:rPr kumimoji="1" lang="ko-KR" altLang="en-US" sz="1700" b="1" dirty="0"/>
              <a:t> </a:t>
            </a:r>
            <a:endParaRPr kumimoji="1" lang="en-US" altLang="ko-KR" sz="1700" b="1" dirty="0"/>
          </a:p>
          <a:p>
            <a:r>
              <a:rPr kumimoji="1" lang="ko-KR" altLang="en-US" sz="1500" dirty="0"/>
              <a:t>놀다가 좋은 대학에 진학하지 못할까 하는 두려움이 있지만 공부만 하다가 친구들과 잘 어울리지 못할까 하는 두려움도 공존</a:t>
            </a:r>
            <a:endParaRPr kumimoji="1" lang="en-US" altLang="ko-KR" sz="1500" dirty="0"/>
          </a:p>
          <a:p>
            <a:r>
              <a:rPr kumimoji="1" lang="ko-Kore-KR" altLang="en-US" sz="1500" dirty="0"/>
              <a:t>항상</a:t>
            </a:r>
            <a:r>
              <a:rPr kumimoji="1" lang="ko-KR" altLang="en-US" sz="1500" dirty="0"/>
              <a:t> 월 말에 돈이 부족하다고 느낌 </a:t>
            </a:r>
            <a:endParaRPr kumimoji="1" lang="en-US" altLang="ko-KR" sz="1500" dirty="0"/>
          </a:p>
          <a:p>
            <a:endParaRPr kumimoji="1" lang="en-US" altLang="ko-Kore-KR" sz="1500" dirty="0"/>
          </a:p>
          <a:p>
            <a:r>
              <a:rPr kumimoji="1" lang="en-US" altLang="ko-Kore-KR" sz="1700" b="1" dirty="0"/>
              <a:t>• Needs: </a:t>
            </a:r>
          </a:p>
          <a:p>
            <a:r>
              <a:rPr kumimoji="1" lang="ko-KR" altLang="en-US" sz="1500" dirty="0" err="1"/>
              <a:t>친구들과의</a:t>
            </a:r>
            <a:r>
              <a:rPr kumimoji="1" lang="ko-KR" altLang="en-US" sz="1500" dirty="0"/>
              <a:t> 학원 일정을 공유가능한 캘린더 필요</a:t>
            </a:r>
            <a:endParaRPr kumimoji="1" lang="en-US" altLang="ko-KR" sz="1500" dirty="0"/>
          </a:p>
          <a:p>
            <a:r>
              <a:rPr kumimoji="1" lang="ko-KR" altLang="en-US" sz="1500" dirty="0"/>
              <a:t>학원 일정이나 </a:t>
            </a:r>
            <a:r>
              <a:rPr kumimoji="1" lang="ko-KR" altLang="en-US" sz="1500" dirty="0" err="1"/>
              <a:t>친구들과의</a:t>
            </a:r>
            <a:r>
              <a:rPr kumimoji="1" lang="ko-KR" altLang="en-US" sz="1500" dirty="0"/>
              <a:t> 약속을 잊지 않게 해주는 알림 기능</a:t>
            </a:r>
            <a:endParaRPr kumimoji="1" lang="en-US" altLang="ko-KR" sz="1500" dirty="0"/>
          </a:p>
          <a:p>
            <a:r>
              <a:rPr kumimoji="1" lang="ko-KR" altLang="en-US" sz="1500" dirty="0"/>
              <a:t>평소 잔고 상태를 확인하며 돈을 체계적으로 쓸 수 있는 기능 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6691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325</Words>
  <Application>Microsoft Macintosh PowerPoint</Application>
  <PresentationFormat>와이드스크린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조민서</dc:creator>
  <cp:lastModifiedBy>조민서</cp:lastModifiedBy>
  <cp:revision>10</cp:revision>
  <dcterms:created xsi:type="dcterms:W3CDTF">2022-10-25T00:34:38Z</dcterms:created>
  <dcterms:modified xsi:type="dcterms:W3CDTF">2022-10-25T16:13:08Z</dcterms:modified>
</cp:coreProperties>
</file>