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1" r:id="rId4"/>
    <p:sldId id="262" r:id="rId5"/>
    <p:sldId id="264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4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BC62CB-C9BF-56E5-6185-51A150AB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>
              <a:lnSpc>
                <a:spcPct val="95000"/>
              </a:lnSpc>
            </a:pPr>
            <a:r>
              <a:rPr kumimoji="1" lang="ko-KR" altLang="en-US" sz="6700"/>
              <a:t>와이어 프레임</a:t>
            </a:r>
            <a:br>
              <a:rPr kumimoji="1" lang="en-US" altLang="ko-KR" sz="6700"/>
            </a:br>
            <a:r>
              <a:rPr kumimoji="1" lang="ko-KR" altLang="en-US" sz="6700"/>
              <a:t>제작 실습</a:t>
            </a:r>
            <a:endParaRPr kumimoji="1" lang="ko-Kore-KR" altLang="en-US" sz="670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50848-F864-57E6-B567-292C4790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ko-Kore-KR" sz="2400">
                <a:solidFill>
                  <a:schemeClr val="bg1"/>
                </a:solidFill>
              </a:rPr>
              <a:t>Think Big</a:t>
            </a:r>
            <a:endParaRPr kumimoji="1" lang="ko-Kore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02D244-B8EC-C48D-6750-8E7A09EF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057387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sz="4800" b="1" dirty="0" err="1"/>
              <a:t>플로우</a:t>
            </a:r>
            <a:r>
              <a:rPr kumimoji="1" lang="en-US" altLang="ko-KR" sz="4800" b="1" dirty="0"/>
              <a:t> </a:t>
            </a:r>
            <a:r>
              <a:rPr kumimoji="1" lang="ko-KR" altLang="en-US" sz="4800" b="1" dirty="0"/>
              <a:t>차트</a:t>
            </a:r>
            <a:br>
              <a:rPr kumimoji="1" lang="en-US" altLang="ko-KR" sz="4800" dirty="0"/>
            </a:br>
            <a:r>
              <a:rPr kumimoji="1" lang="en-US" altLang="ko-KR" sz="4800" dirty="0"/>
              <a:t> </a:t>
            </a:r>
            <a:br>
              <a:rPr kumimoji="1" lang="en-US" altLang="ko-KR" sz="4800" dirty="0"/>
            </a:br>
            <a:r>
              <a:rPr kumimoji="1" lang="en-US" altLang="ko-KR" sz="4800" dirty="0"/>
              <a:t>– </a:t>
            </a:r>
            <a:r>
              <a:rPr kumimoji="1" lang="ko-KR" altLang="en-US" sz="3000" dirty="0"/>
              <a:t>캘린더 화면</a:t>
            </a:r>
            <a:endParaRPr kumimoji="1" lang="en-US" alt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A61E5E-CFB4-6585-81DC-11EAED31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398" y="215392"/>
            <a:ext cx="4546619" cy="64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F168D5-DF00-8E45-9E8B-34263F0D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b="1" dirty="0" err="1"/>
              <a:t>플로우</a:t>
            </a:r>
            <a:r>
              <a:rPr kumimoji="1" lang="ko-KR" altLang="en-US" b="1" dirty="0"/>
              <a:t> 차트</a:t>
            </a:r>
            <a:br>
              <a:rPr kumimoji="1" lang="en-US" altLang="ko-KR" dirty="0"/>
            </a:b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/>
              <a:t>– </a:t>
            </a:r>
            <a:r>
              <a:rPr kumimoji="1" lang="ko-KR" altLang="en-US" sz="3000" dirty="0"/>
              <a:t>가계부 화면</a:t>
            </a:r>
            <a:endParaRPr kumimoji="1" lang="en-US" alt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3DB74F-65EB-7AA4-2FB0-C7338AAB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22" y="386080"/>
            <a:ext cx="4134184" cy="58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F168D5-DF00-8E45-9E8B-34263F0D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sz="4800" b="1" dirty="0" err="1"/>
              <a:t>플로우</a:t>
            </a:r>
            <a:r>
              <a:rPr kumimoji="1" lang="en-US" altLang="ko-KR" sz="4800" b="1" dirty="0"/>
              <a:t> </a:t>
            </a:r>
            <a:r>
              <a:rPr kumimoji="1" lang="ko-KR" altLang="en-US" sz="4800" b="1" dirty="0"/>
              <a:t>차트</a:t>
            </a:r>
            <a:br>
              <a:rPr kumimoji="1" lang="en-US" altLang="ko-KR" sz="4800" dirty="0"/>
            </a:br>
            <a:r>
              <a:rPr kumimoji="1" lang="en-US" altLang="ko-KR" sz="4800" dirty="0"/>
              <a:t> </a:t>
            </a:r>
            <a:br>
              <a:rPr kumimoji="1" lang="en-US" altLang="ko-KR" sz="4800" dirty="0"/>
            </a:br>
            <a:r>
              <a:rPr kumimoji="1" lang="en-US" altLang="ko-KR" sz="4800" dirty="0"/>
              <a:t>– </a:t>
            </a:r>
            <a:r>
              <a:rPr kumimoji="1" lang="ko-KR" altLang="en-US" sz="3000" dirty="0"/>
              <a:t>공유 캘린더 화면</a:t>
            </a:r>
            <a:endParaRPr kumimoji="1" lang="en-US" alt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9EB05-1645-E3F9-6EC4-70254F1B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2063"/>
            <a:ext cx="4723816" cy="58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8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F168D5-DF00-8E45-9E8B-34263F0D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en-US" sz="4800" b="1" dirty="0" err="1"/>
              <a:t>플로우</a:t>
            </a:r>
            <a:r>
              <a:rPr kumimoji="1" lang="en-US" altLang="ko-KR" sz="4800" b="1" dirty="0"/>
              <a:t> </a:t>
            </a:r>
            <a:r>
              <a:rPr kumimoji="1" lang="ko-KR" altLang="en-US" sz="4800" b="1" dirty="0"/>
              <a:t>차트</a:t>
            </a:r>
            <a:br>
              <a:rPr kumimoji="1" lang="en-US" altLang="ko-KR" sz="4800" dirty="0"/>
            </a:br>
            <a:r>
              <a:rPr kumimoji="1" lang="en-US" altLang="ko-KR" sz="4800" dirty="0"/>
              <a:t> </a:t>
            </a:r>
            <a:br>
              <a:rPr kumimoji="1" lang="en-US" altLang="ko-KR" sz="4800" dirty="0"/>
            </a:br>
            <a:r>
              <a:rPr kumimoji="1" lang="en-US" altLang="ko-KR" sz="4800" dirty="0"/>
              <a:t>– </a:t>
            </a:r>
            <a:r>
              <a:rPr kumimoji="1" lang="ko-KR" altLang="en-US" sz="3000" dirty="0"/>
              <a:t>설정 화면</a:t>
            </a:r>
            <a:endParaRPr kumimoji="1" lang="en-US" altLang="en-US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B50E38-900F-F40B-8D34-23F2D49F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87" y="625683"/>
            <a:ext cx="659260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DC6C-4EBA-9269-0F3D-FC7FA764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와이어</a:t>
            </a:r>
            <a:r>
              <a:rPr kumimoji="1" lang="ko-KR" altLang="en-US" dirty="0"/>
              <a:t> 프레임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캘린더 화면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D9DAF0-0D85-4DE8-EA9E-B9BB8C14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1" y="2642057"/>
            <a:ext cx="1912376" cy="31872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0B049C-250E-29D3-3984-AEAA7AF7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66" y="2642057"/>
            <a:ext cx="2075230" cy="3474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E606D9-3ABF-776D-1A61-38C648F0E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406" y="2642057"/>
            <a:ext cx="2089200" cy="347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4600B-B77D-1C11-B0DD-6C0164C75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416" y="2642057"/>
            <a:ext cx="2075230" cy="3476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0F0C2A-E629-5ADC-1B4B-9BB3925ED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4383" y="2642057"/>
            <a:ext cx="2069117" cy="3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4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AEAD-1FD3-8988-07F0-8120269F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와이어 프레임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가계부 화면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A69A8E-939F-A81D-0D98-0C052677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68" y="2092761"/>
            <a:ext cx="2756988" cy="45924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9EA313-6319-DD4A-D8DF-DE2EABA4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810" y="2092761"/>
            <a:ext cx="2829279" cy="4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5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6E676-6E98-B7EE-640F-6486BC5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와이어</a:t>
            </a:r>
            <a:r>
              <a:rPr kumimoji="1" lang="ko-KR" altLang="en-US" dirty="0"/>
              <a:t> 프레임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공유 캘린더 화면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88472E-8D90-3749-E532-A91FE1D6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2204720"/>
            <a:ext cx="2687770" cy="4450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7AF9E8-A69E-6A7F-DCA7-34E61D0B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22" y="2204720"/>
            <a:ext cx="2634916" cy="44500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71D09F-6EBC-4A2F-9C1D-AF0DC56B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876" y="2204720"/>
            <a:ext cx="2654434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13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Avenir">
      <a:majorFont>
        <a:latin typeface="Malgun Gothic Semilight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56</Words>
  <Application>Microsoft Macintosh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 Semilight</vt:lpstr>
      <vt:lpstr>Microsoft GothicNeo</vt:lpstr>
      <vt:lpstr>Arial</vt:lpstr>
      <vt:lpstr>Calibri</vt:lpstr>
      <vt:lpstr>AccentBoxVTI</vt:lpstr>
      <vt:lpstr>와이어 프레임 제작 실습</vt:lpstr>
      <vt:lpstr>플로우 차트   – 캘린더 화면</vt:lpstr>
      <vt:lpstr>플로우 차트   – 가계부 화면</vt:lpstr>
      <vt:lpstr>플로우 차트   – 공유 캘린더 화면</vt:lpstr>
      <vt:lpstr>플로우 차트   – 설정 화면</vt:lpstr>
      <vt:lpstr>와이어 프레임 – 캘린더 화면</vt:lpstr>
      <vt:lpstr>와이어 프레임 – 가계부 화면</vt:lpstr>
      <vt:lpstr>와이어 프레임 – 공유 캘린더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와이어 프레임 제작 실습</dc:title>
  <dc:creator>최보경</dc:creator>
  <cp:lastModifiedBy>최보경</cp:lastModifiedBy>
  <cp:revision>4</cp:revision>
  <dcterms:created xsi:type="dcterms:W3CDTF">2022-11-29T00:21:20Z</dcterms:created>
  <dcterms:modified xsi:type="dcterms:W3CDTF">2022-11-29T02:48:20Z</dcterms:modified>
</cp:coreProperties>
</file>