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AF77-0C8C-4734-B3EA-2138ED5F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74C4D-5F56-4233-AA1C-8ACAEC695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F30A9-2F8F-4AC7-A7A7-86A49460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29B5B-BDFC-472F-B6AE-A4BEE0F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0AB47-B96E-4C64-8EF4-6AA112EC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313AA-031B-46BC-A41C-8A9A9BC8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436951-0CB4-446D-A239-6B6AEB0C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E332E-6E0D-4F90-9DEF-878C4E5F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06041-6E9C-4BAD-A490-760AF1E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70599-A721-43D5-BE94-CFB3D397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0CBDF1-959C-4059-9534-D5125D49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BDB4D-1CAC-46AD-A630-2DF621A3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80D03-E2AF-40F2-9016-EC96F9FA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EA1C-CE42-4DA7-827B-465C56C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9E510-416C-488A-A3F8-2EFBA95D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B1E58-A1A7-4745-A339-5109D56D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0C937-0B92-40BF-8097-E43A8E6E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84811-C7EB-466A-9EED-02CADF70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BEB00-377E-406B-8D5F-3D06A0E6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F4CAE-FD22-42AC-AA38-16AC74CA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49F70-B6BB-4529-9744-ABEECA61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42AE0-D115-43F5-9C3B-4C2EEFF6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2E53C-BD3D-4989-8912-7BA824B3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4258D-1335-4AB2-AF4A-835BFD18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44A6E-7980-4AE0-B88F-643FC00A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0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3B581-A138-468A-98B9-4BEFFFD1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8F686-A299-453B-903F-42A39902D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F9B9E0-77C3-4C9D-9A91-4282050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6BBDE-580D-4228-86E6-7E0459B2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1D06E-874F-499A-8E3A-8001B399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C36E9-5740-4C9D-97F3-63777951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AEF9-D12B-4E99-AD85-80C5A64C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8CB50-29D5-4DAF-BD59-C26DCE4A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25DCA3-0BAE-46BA-B8D3-D45FB5A8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2DA4E6-BAC3-40E9-AC05-7E90F9BC9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07AF3-11AC-4E53-9AD8-244885F58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E54B2-976E-42DD-92C2-A176658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159378-1220-4144-970F-37F69D4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C0FDB-6DAF-4C67-9B1D-6CBFBA03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4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9C-7C3A-4D61-8617-E176C238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594B9-A585-4A45-9833-DE3E4ED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710F1-0709-41CB-A4D3-1F3611F9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4832B-ACD7-4B14-85A8-A90CD68D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DB546B-1BF8-495A-8762-7C20D46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5BB9-15F1-4BCD-B0DA-7E824FB3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B59A7-8044-409B-9E9B-5B4DE41A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F58FD-33B6-4A62-93DD-E8AEEAC7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2DA1A-FC15-467E-8176-6482367B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C5333-C8EC-4DA8-A6D9-421037BF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E9A2D-A476-478D-B997-5EA27A0F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AE524-3E67-4DB0-8EC2-AFE88E49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5677F-8AE5-4E7D-8687-DA54BA1C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E4EBA-25C3-405E-B253-D39A5166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819D62-F96A-476C-8AAD-39313D5F3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C565C5-5921-4544-A3F7-724AE8136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27555-01F9-4081-8496-BCA321D4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E6E87-F35D-4137-9210-B5A148B2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CCDD1-47D7-427B-BC16-11F815DE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4CC96-2037-407B-83D7-00A0D6A9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36F02-1CA0-40C4-A87E-297B84D7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1EB0A-75D6-404D-8241-2FA0C8347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94B3-AF51-4F45-83F3-54CAAB5A4272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A867-95D4-4811-8CEC-237D993AC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022D6-4D9D-49B0-ADDD-F161BE177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3E32-8AF8-492E-9679-BAC9CD03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8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C5470B-3C26-4FC9-A459-48270EA29BEC}"/>
              </a:ext>
            </a:extLst>
          </p:cNvPr>
          <p:cNvCxnSpPr>
            <a:cxnSpLocks/>
          </p:cNvCxnSpPr>
          <p:nvPr/>
        </p:nvCxnSpPr>
        <p:spPr>
          <a:xfrm>
            <a:off x="6108969" y="1630368"/>
            <a:ext cx="0" cy="6768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23A534-D192-417E-913B-11F6EA84F835}"/>
              </a:ext>
            </a:extLst>
          </p:cNvPr>
          <p:cNvSpPr/>
          <p:nvPr/>
        </p:nvSpPr>
        <p:spPr>
          <a:xfrm>
            <a:off x="4888595" y="2052238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EB301-F73B-4CAA-9FF3-3C0F4441A455}"/>
              </a:ext>
            </a:extLst>
          </p:cNvPr>
          <p:cNvSpPr/>
          <p:nvPr/>
        </p:nvSpPr>
        <p:spPr>
          <a:xfrm>
            <a:off x="4883969" y="3074960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B6CCAC-71DD-43A4-8602-2B3CF9814514}"/>
              </a:ext>
            </a:extLst>
          </p:cNvPr>
          <p:cNvSpPr/>
          <p:nvPr/>
        </p:nvSpPr>
        <p:spPr>
          <a:xfrm>
            <a:off x="2718665" y="4236977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MovieList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51FAA-9029-4649-B00D-09AB55B10D95}"/>
              </a:ext>
            </a:extLst>
          </p:cNvPr>
          <p:cNvSpPr/>
          <p:nvPr/>
        </p:nvSpPr>
        <p:spPr>
          <a:xfrm>
            <a:off x="2718664" y="5367738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MovieItem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7269E-964E-4A36-BAF1-C2B64E8EC160}"/>
              </a:ext>
            </a:extLst>
          </p:cNvPr>
          <p:cNvSpPr/>
          <p:nvPr/>
        </p:nvSpPr>
        <p:spPr>
          <a:xfrm>
            <a:off x="57831" y="4236977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MovieScreen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EE52F9-EC9D-4A63-9547-78EE71A56D7D}"/>
              </a:ext>
            </a:extLst>
          </p:cNvPr>
          <p:cNvCxnSpPr>
            <a:cxnSpLocks/>
          </p:cNvCxnSpPr>
          <p:nvPr/>
        </p:nvCxnSpPr>
        <p:spPr>
          <a:xfrm flipH="1">
            <a:off x="3857904" y="2745489"/>
            <a:ext cx="983349" cy="414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360E09-79BB-4587-9B77-D013150B68FE}"/>
              </a:ext>
            </a:extLst>
          </p:cNvPr>
          <p:cNvCxnSpPr>
            <a:cxnSpLocks/>
          </p:cNvCxnSpPr>
          <p:nvPr/>
        </p:nvCxnSpPr>
        <p:spPr>
          <a:xfrm>
            <a:off x="6095233" y="953536"/>
            <a:ext cx="0" cy="6768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C1410-A30F-4D7A-A48D-299EE4F8CFE7}"/>
              </a:ext>
            </a:extLst>
          </p:cNvPr>
          <p:cNvSpPr/>
          <p:nvPr/>
        </p:nvSpPr>
        <p:spPr>
          <a:xfrm>
            <a:off x="4898153" y="53218"/>
            <a:ext cx="2395693" cy="9003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movieService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923BDC-46D1-47F1-8BBF-4B8C82826B5A}"/>
              </a:ext>
            </a:extLst>
          </p:cNvPr>
          <p:cNvSpPr/>
          <p:nvPr/>
        </p:nvSpPr>
        <p:spPr>
          <a:xfrm>
            <a:off x="4888596" y="1052728"/>
            <a:ext cx="2395693" cy="900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23B39F-ED46-4D3E-9FB2-5DE643D4C488}"/>
              </a:ext>
            </a:extLst>
          </p:cNvPr>
          <p:cNvSpPr/>
          <p:nvPr/>
        </p:nvSpPr>
        <p:spPr>
          <a:xfrm>
            <a:off x="1416997" y="3074960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7DBF7E-6F2E-4461-B667-A84158E5B608}"/>
              </a:ext>
            </a:extLst>
          </p:cNvPr>
          <p:cNvSpPr/>
          <p:nvPr/>
        </p:nvSpPr>
        <p:spPr>
          <a:xfrm>
            <a:off x="8419887" y="3074960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MovieDetailPage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AD162F-589C-4358-B272-A52AD4953DA9}"/>
              </a:ext>
            </a:extLst>
          </p:cNvPr>
          <p:cNvSpPr/>
          <p:nvPr/>
        </p:nvSpPr>
        <p:spPr>
          <a:xfrm>
            <a:off x="7077642" y="4221349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MovieInfo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C2CD19-FF97-49DC-AF94-4BF97AEC42DE}"/>
              </a:ext>
            </a:extLst>
          </p:cNvPr>
          <p:cNvSpPr/>
          <p:nvPr/>
        </p:nvSpPr>
        <p:spPr>
          <a:xfrm>
            <a:off x="9738476" y="4221349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MovieList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5D9687-B648-47DB-B568-1471465EC760}"/>
              </a:ext>
            </a:extLst>
          </p:cNvPr>
          <p:cNvSpPr/>
          <p:nvPr/>
        </p:nvSpPr>
        <p:spPr>
          <a:xfrm>
            <a:off x="9738475" y="5367738"/>
            <a:ext cx="2395693" cy="9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MovieItem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C2123C-D4D3-4B53-A5A6-0E5A4E1F2968}"/>
              </a:ext>
            </a:extLst>
          </p:cNvPr>
          <p:cNvCxnSpPr>
            <a:cxnSpLocks/>
          </p:cNvCxnSpPr>
          <p:nvPr/>
        </p:nvCxnSpPr>
        <p:spPr>
          <a:xfrm>
            <a:off x="7367592" y="2745489"/>
            <a:ext cx="983349" cy="414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6A93AC-C9C2-4A1C-9F94-F1BE966FA484}"/>
              </a:ext>
            </a:extLst>
          </p:cNvPr>
          <p:cNvCxnSpPr>
            <a:cxnSpLocks/>
          </p:cNvCxnSpPr>
          <p:nvPr/>
        </p:nvCxnSpPr>
        <p:spPr>
          <a:xfrm>
            <a:off x="6113917" y="2736544"/>
            <a:ext cx="0" cy="6768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AC6C97-78E5-4364-86C3-5CD7356BF3B1}"/>
              </a:ext>
            </a:extLst>
          </p:cNvPr>
          <p:cNvCxnSpPr>
            <a:cxnSpLocks/>
          </p:cNvCxnSpPr>
          <p:nvPr/>
        </p:nvCxnSpPr>
        <p:spPr>
          <a:xfrm flipH="1">
            <a:off x="1252213" y="3968066"/>
            <a:ext cx="983349" cy="414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4F02C2-7754-4792-9799-6B1A51902779}"/>
              </a:ext>
            </a:extLst>
          </p:cNvPr>
          <p:cNvCxnSpPr>
            <a:cxnSpLocks/>
          </p:cNvCxnSpPr>
          <p:nvPr/>
        </p:nvCxnSpPr>
        <p:spPr>
          <a:xfrm>
            <a:off x="2829341" y="3962705"/>
            <a:ext cx="983349" cy="414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EA1CCC-FDF3-4C23-94D4-E8911C1D6C8D}"/>
              </a:ext>
            </a:extLst>
          </p:cNvPr>
          <p:cNvCxnSpPr>
            <a:cxnSpLocks/>
          </p:cNvCxnSpPr>
          <p:nvPr/>
        </p:nvCxnSpPr>
        <p:spPr>
          <a:xfrm>
            <a:off x="9881592" y="3962705"/>
            <a:ext cx="983349" cy="414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FB026F-6986-4C8A-87EC-94078837ACEE}"/>
              </a:ext>
            </a:extLst>
          </p:cNvPr>
          <p:cNvCxnSpPr>
            <a:cxnSpLocks/>
          </p:cNvCxnSpPr>
          <p:nvPr/>
        </p:nvCxnSpPr>
        <p:spPr>
          <a:xfrm flipH="1">
            <a:off x="8419887" y="3975278"/>
            <a:ext cx="983349" cy="414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AF9B60-EADF-44B6-8FA5-7D32CCBC445C}"/>
              </a:ext>
            </a:extLst>
          </p:cNvPr>
          <p:cNvCxnSpPr>
            <a:cxnSpLocks/>
          </p:cNvCxnSpPr>
          <p:nvPr/>
        </p:nvCxnSpPr>
        <p:spPr>
          <a:xfrm>
            <a:off x="3916510" y="4987914"/>
            <a:ext cx="0" cy="6768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8AC233-AEA2-4CBD-9459-D62B2A46475B}"/>
              </a:ext>
            </a:extLst>
          </p:cNvPr>
          <p:cNvCxnSpPr>
            <a:cxnSpLocks/>
          </p:cNvCxnSpPr>
          <p:nvPr/>
        </p:nvCxnSpPr>
        <p:spPr>
          <a:xfrm>
            <a:off x="10936321" y="4987914"/>
            <a:ext cx="0" cy="6768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6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박민석</dc:creator>
  <cp:lastModifiedBy>박민석</cp:lastModifiedBy>
  <cp:revision>4</cp:revision>
  <dcterms:created xsi:type="dcterms:W3CDTF">2021-10-28T09:01:29Z</dcterms:created>
  <dcterms:modified xsi:type="dcterms:W3CDTF">2021-11-09T07:18:18Z</dcterms:modified>
</cp:coreProperties>
</file>