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7625ce25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7625ce25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7625ce257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7625ce257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7625ce257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7625ce257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7625ce257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7625ce257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7625ce257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7625ce257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7625ce257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7625ce257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7625ce257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7625ce257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7625ce257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7625ce257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7625ce257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7625ce257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7625ce257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7625ce257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7625ce25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7625ce25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4f2d0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4f2d0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774f2d08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774f2d08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774f2d08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774f2d08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774f2d08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774f2d08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7625ce25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7625ce25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7625ce25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7625ce25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7625ce25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7625ce25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7625ce25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7625ce25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7625ce257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7625ce25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Soccer Player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Performance Prediction</a:t>
            </a:r>
            <a:endParaRPr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48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2021 혁신_인공지능</a:t>
            </a:r>
            <a:endParaRPr sz="2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채민석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41525"/>
            <a:ext cx="722304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2) dataset 통합</a:t>
            </a:r>
            <a:endParaRPr sz="2100"/>
          </a:p>
        </p:txBody>
      </p:sp>
      <p:sp>
        <p:nvSpPr>
          <p:cNvPr id="137" name="Google Shape;137;p22"/>
          <p:cNvSpPr/>
          <p:nvPr/>
        </p:nvSpPr>
        <p:spPr>
          <a:xfrm>
            <a:off x="431625" y="1499900"/>
            <a:ext cx="4973650" cy="37850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64000"/>
            <a:ext cx="8451300" cy="389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2) dataset 통합</a:t>
            </a:r>
            <a:endParaRPr sz="2100"/>
          </a:p>
        </p:txBody>
      </p:sp>
      <p:sp>
        <p:nvSpPr>
          <p:cNvPr id="144" name="Google Shape;144;p23"/>
          <p:cNvSpPr/>
          <p:nvPr/>
        </p:nvSpPr>
        <p:spPr>
          <a:xfrm>
            <a:off x="2752150" y="1722950"/>
            <a:ext cx="50940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447275" y="3375225"/>
            <a:ext cx="92527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1487400" y="3375225"/>
            <a:ext cx="36625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2306450" y="3375225"/>
            <a:ext cx="105415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23"/>
          <p:cNvCxnSpPr>
            <a:endCxn id="147" idx="0"/>
          </p:cNvCxnSpPr>
          <p:nvPr/>
        </p:nvCxnSpPr>
        <p:spPr>
          <a:xfrm>
            <a:off x="1230925" y="1881825"/>
            <a:ext cx="1602600" cy="149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9" name="Google Shape;149;p23"/>
          <p:cNvSpPr/>
          <p:nvPr/>
        </p:nvSpPr>
        <p:spPr>
          <a:xfrm>
            <a:off x="4414775" y="1722950"/>
            <a:ext cx="85607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5402025" y="1722950"/>
            <a:ext cx="45605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3421050" y="3375225"/>
            <a:ext cx="109277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93925"/>
            <a:ext cx="347981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817" y="1093925"/>
            <a:ext cx="313795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2) dataset 통합</a:t>
            </a:r>
            <a:endParaRPr sz="2100"/>
          </a:p>
        </p:txBody>
      </p:sp>
      <p:cxnSp>
        <p:nvCxnSpPr>
          <p:cNvPr id="159" name="Google Shape;159;p24"/>
          <p:cNvCxnSpPr>
            <a:stCxn id="156" idx="1"/>
          </p:cNvCxnSpPr>
          <p:nvPr/>
        </p:nvCxnSpPr>
        <p:spPr>
          <a:xfrm>
            <a:off x="381000" y="3004413"/>
            <a:ext cx="3262500" cy="1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4"/>
          <p:cNvCxnSpPr/>
          <p:nvPr/>
        </p:nvCxnSpPr>
        <p:spPr>
          <a:xfrm flipH="1" rot="10800000">
            <a:off x="3523325" y="2497450"/>
            <a:ext cx="7200" cy="509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4"/>
          <p:cNvCxnSpPr/>
          <p:nvPr/>
        </p:nvCxnSpPr>
        <p:spPr>
          <a:xfrm flipH="1">
            <a:off x="3516244" y="3031109"/>
            <a:ext cx="7200" cy="50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4"/>
          <p:cNvSpPr txBox="1"/>
          <p:nvPr/>
        </p:nvSpPr>
        <p:spPr>
          <a:xfrm>
            <a:off x="3152750" y="2096400"/>
            <a:ext cx="7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player</a:t>
            </a:r>
            <a:endParaRPr b="1" sz="5000">
              <a:solidFill>
                <a:srgbClr val="FF0000"/>
              </a:solidFill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2723850" y="3550075"/>
            <a:ext cx="16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player_attributes</a:t>
            </a:r>
            <a:endParaRPr b="1" sz="5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09950"/>
            <a:ext cx="8190225" cy="40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3) column 정리</a:t>
            </a:r>
            <a:endParaRPr sz="2100"/>
          </a:p>
        </p:txBody>
      </p:sp>
      <p:sp>
        <p:nvSpPr>
          <p:cNvPr id="170" name="Google Shape;170;p25"/>
          <p:cNvSpPr/>
          <p:nvPr/>
        </p:nvSpPr>
        <p:spPr>
          <a:xfrm>
            <a:off x="2647575" y="2076700"/>
            <a:ext cx="50077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2474525" y="2256925"/>
            <a:ext cx="86485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2598625" y="2784300"/>
            <a:ext cx="113695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25"/>
          <p:cNvCxnSpPr>
            <a:stCxn id="174" idx="1"/>
            <a:endCxn id="171" idx="2"/>
          </p:cNvCxnSpPr>
          <p:nvPr/>
        </p:nvCxnSpPr>
        <p:spPr>
          <a:xfrm rot="10800000">
            <a:off x="2906900" y="2430225"/>
            <a:ext cx="1124700" cy="61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275" y="941525"/>
            <a:ext cx="2951975" cy="126206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/>
          <p:nvPr/>
        </p:nvSpPr>
        <p:spPr>
          <a:xfrm>
            <a:off x="5129850" y="1159150"/>
            <a:ext cx="43327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4031600" y="2957450"/>
            <a:ext cx="247030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41525"/>
            <a:ext cx="65989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000675"/>
            <a:ext cx="6598950" cy="29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   4) 기타 작업</a:t>
            </a:r>
            <a:endParaRPr sz="2100"/>
          </a:p>
        </p:txBody>
      </p:sp>
      <p:sp>
        <p:nvSpPr>
          <p:cNvPr id="184" name="Google Shape;184;p26"/>
          <p:cNvSpPr/>
          <p:nvPr/>
        </p:nvSpPr>
        <p:spPr>
          <a:xfrm>
            <a:off x="1641900" y="3974975"/>
            <a:ext cx="106072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5650" y="941525"/>
            <a:ext cx="2886651" cy="21712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6"/>
          <p:cNvCxnSpPr/>
          <p:nvPr/>
        </p:nvCxnSpPr>
        <p:spPr>
          <a:xfrm rot="10800000">
            <a:off x="2037675" y="1697925"/>
            <a:ext cx="4952400" cy="117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50" y="880425"/>
            <a:ext cx="2193875" cy="11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7350" y="880425"/>
            <a:ext cx="7262175" cy="40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   4) 기타 작업</a:t>
            </a:r>
            <a:endParaRPr sz="2100"/>
          </a:p>
        </p:txBody>
      </p:sp>
      <p:sp>
        <p:nvSpPr>
          <p:cNvPr id="194" name="Google Shape;194;p27"/>
          <p:cNvSpPr/>
          <p:nvPr/>
        </p:nvSpPr>
        <p:spPr>
          <a:xfrm>
            <a:off x="4615100" y="3019850"/>
            <a:ext cx="167627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7"/>
          <p:cNvCxnSpPr/>
          <p:nvPr/>
        </p:nvCxnSpPr>
        <p:spPr>
          <a:xfrm flipH="1">
            <a:off x="2681575" y="1662625"/>
            <a:ext cx="1959600" cy="102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6" name="Google Shape;196;p27"/>
          <p:cNvSpPr/>
          <p:nvPr/>
        </p:nvSpPr>
        <p:spPr>
          <a:xfrm>
            <a:off x="2312475" y="1460125"/>
            <a:ext cx="46090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/>
        </p:nvSpPr>
        <p:spPr>
          <a:xfrm>
            <a:off x="408100" y="1498301"/>
            <a:ext cx="523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0000"/>
                </a:solidFill>
              </a:rPr>
              <a:t>0</a:t>
            </a:r>
            <a:endParaRPr b="1"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0000"/>
                </a:solidFill>
              </a:rPr>
              <a:t>1</a:t>
            </a:r>
            <a:endParaRPr b="1"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0000"/>
                </a:solidFill>
              </a:rPr>
              <a:t>2</a:t>
            </a:r>
            <a:endParaRPr b="1" sz="900">
              <a:solidFill>
                <a:srgbClr val="FF0000"/>
              </a:solidFill>
            </a:endParaRPr>
          </a:p>
        </p:txBody>
      </p:sp>
      <p:cxnSp>
        <p:nvCxnSpPr>
          <p:cNvPr id="198" name="Google Shape;198;p27"/>
          <p:cNvCxnSpPr/>
          <p:nvPr/>
        </p:nvCxnSpPr>
        <p:spPr>
          <a:xfrm flipH="1" rot="10800000">
            <a:off x="1025875" y="1584800"/>
            <a:ext cx="1167300" cy="8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9" name="Google Shape;199;p27"/>
          <p:cNvCxnSpPr/>
          <p:nvPr/>
        </p:nvCxnSpPr>
        <p:spPr>
          <a:xfrm>
            <a:off x="2895275" y="1620175"/>
            <a:ext cx="1365600" cy="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7"/>
          <p:cNvCxnSpPr/>
          <p:nvPr/>
        </p:nvCxnSpPr>
        <p:spPr>
          <a:xfrm>
            <a:off x="2573650" y="1963600"/>
            <a:ext cx="1501500" cy="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   4) 기타 작업</a:t>
            </a:r>
            <a:endParaRPr sz="2100"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429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175" y="1170125"/>
            <a:ext cx="3535900" cy="19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8725"/>
            <a:ext cx="8839199" cy="184924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4. Modeling</a:t>
            </a:r>
            <a:endParaRPr sz="2100"/>
          </a:p>
        </p:txBody>
      </p:sp>
      <p:sp>
        <p:nvSpPr>
          <p:cNvPr id="214" name="Google Shape;214;p29"/>
          <p:cNvSpPr/>
          <p:nvPr/>
        </p:nvSpPr>
        <p:spPr>
          <a:xfrm>
            <a:off x="1532838" y="1831750"/>
            <a:ext cx="46090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19167"/>
            <a:ext cx="324802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5</a:t>
            </a:r>
            <a:r>
              <a:rPr lang="ko" sz="2100"/>
              <a:t>. Compiling, Training</a:t>
            </a:r>
            <a:endParaRPr sz="2100"/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308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41525"/>
            <a:ext cx="827878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475" y="941525"/>
            <a:ext cx="4171299" cy="18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6</a:t>
            </a:r>
            <a:r>
              <a:rPr lang="ko" sz="2100"/>
              <a:t>. Evaluating, Prediction</a:t>
            </a:r>
            <a:endParaRPr sz="2100"/>
          </a:p>
        </p:txBody>
      </p:sp>
      <p:sp>
        <p:nvSpPr>
          <p:cNvPr id="229" name="Google Shape;229;p31"/>
          <p:cNvSpPr/>
          <p:nvPr/>
        </p:nvSpPr>
        <p:spPr>
          <a:xfrm>
            <a:off x="4916363" y="2192962"/>
            <a:ext cx="1198200" cy="55400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1"/>
          <p:cNvCxnSpPr>
            <a:endCxn id="229" idx="2"/>
          </p:cNvCxnSpPr>
          <p:nvPr/>
        </p:nvCxnSpPr>
        <p:spPr>
          <a:xfrm flipH="1" rot="10800000">
            <a:off x="3919463" y="2746962"/>
            <a:ext cx="1596000" cy="146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목차</a:t>
            </a:r>
            <a:endParaRPr sz="21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데이터 출처 및 소개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프로젝트 개요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Data Preprocessing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ko" sz="1900">
                <a:solidFill>
                  <a:schemeClr val="dk1"/>
                </a:solidFill>
              </a:rPr>
              <a:t>데이터 추출 및 정보확인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ko" sz="1900">
                <a:solidFill>
                  <a:schemeClr val="dk1"/>
                </a:solidFill>
              </a:rPr>
              <a:t>dataset 통합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ko" sz="1900">
                <a:solidFill>
                  <a:schemeClr val="dk1"/>
                </a:solidFill>
              </a:rPr>
              <a:t>column 정리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ko" sz="1900">
                <a:solidFill>
                  <a:schemeClr val="dk1"/>
                </a:solidFill>
              </a:rPr>
              <a:t>기타 작업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Modeling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Compiling, Training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Evaluating, Prediction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프로젝트 성과 및 과제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7. 프로젝트 성과 및 과제</a:t>
            </a:r>
            <a:endParaRPr sz="2100"/>
          </a:p>
        </p:txBody>
      </p:sp>
      <p:sp>
        <p:nvSpPr>
          <p:cNvPr id="236" name="Google Shape;236;p32"/>
          <p:cNvSpPr txBox="1"/>
          <p:nvPr/>
        </p:nvSpPr>
        <p:spPr>
          <a:xfrm>
            <a:off x="423225" y="1167700"/>
            <a:ext cx="77073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</a:rPr>
              <a:t>다양한 전처리방법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</a:rPr>
              <a:t>훈련과정에서 loss, val_loss tensorboard로 추적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</a:rPr>
              <a:t>다양한 훈련 방법 regression?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579327" cy="31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375" y="2002625"/>
            <a:ext cx="4603925" cy="29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https://github.com/MinseokCHAE</a:t>
            </a:r>
            <a:endParaRPr sz="2100"/>
          </a:p>
        </p:txBody>
      </p:sp>
      <p:sp>
        <p:nvSpPr>
          <p:cNvPr id="244" name="Google Shape;244;p33"/>
          <p:cNvSpPr/>
          <p:nvPr/>
        </p:nvSpPr>
        <p:spPr>
          <a:xfrm>
            <a:off x="423775" y="2978550"/>
            <a:ext cx="1493550" cy="1627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3"/>
          <p:cNvSpPr/>
          <p:nvPr/>
        </p:nvSpPr>
        <p:spPr>
          <a:xfrm>
            <a:off x="1337175" y="3205250"/>
            <a:ext cx="205175" cy="1627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98725"/>
            <a:ext cx="4366300" cy="15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375" y="2907800"/>
            <a:ext cx="5549525" cy="18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1. </a:t>
            </a:r>
            <a:r>
              <a:rPr lang="ko" sz="2100"/>
              <a:t>데이터 출처 및 소개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ko" sz="1900"/>
              <a:t>https://www.kaggle.com/hugomathien/soccer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25" y="3667125"/>
            <a:ext cx="7771551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550" y="2273043"/>
            <a:ext cx="4024024" cy="271935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2</a:t>
            </a:r>
            <a:r>
              <a:rPr lang="ko" sz="2100"/>
              <a:t>. 프로젝트 개요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Player 관련 데이터 수집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Player Performance 훈련 및 예측</a:t>
            </a:r>
            <a:endParaRPr sz="19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25" y="1453500"/>
            <a:ext cx="7771549" cy="14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3707275" y="1881950"/>
            <a:ext cx="1032950" cy="1627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6"/>
          <p:cNvCxnSpPr/>
          <p:nvPr/>
        </p:nvCxnSpPr>
        <p:spPr>
          <a:xfrm flipH="1">
            <a:off x="3870000" y="2058825"/>
            <a:ext cx="509400" cy="1676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3. </a:t>
            </a:r>
            <a:r>
              <a:rPr lang="ko" sz="2100"/>
              <a:t>Data Preprocessing						1) 데이터 추출 및 정보확인</a:t>
            </a:r>
            <a:endParaRPr sz="21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5238"/>
            <a:ext cx="65722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03410"/>
            <a:ext cx="9144000" cy="2822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0963" y="1035238"/>
            <a:ext cx="1914525" cy="204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7"/>
          <p:cNvCxnSpPr/>
          <p:nvPr/>
        </p:nvCxnSpPr>
        <p:spPr>
          <a:xfrm flipH="1">
            <a:off x="3622350" y="2255300"/>
            <a:ext cx="3431400" cy="162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8" name="Google Shape;88;p17"/>
          <p:cNvCxnSpPr/>
          <p:nvPr/>
        </p:nvCxnSpPr>
        <p:spPr>
          <a:xfrm flipH="1">
            <a:off x="5221225" y="2481700"/>
            <a:ext cx="1839600" cy="161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9" name="Google Shape;89;p17"/>
          <p:cNvCxnSpPr/>
          <p:nvPr/>
        </p:nvCxnSpPr>
        <p:spPr>
          <a:xfrm flipH="1" rot="10800000">
            <a:off x="1613100" y="1280550"/>
            <a:ext cx="5277900" cy="71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0" name="Google Shape;90;p17"/>
          <p:cNvSpPr/>
          <p:nvPr/>
        </p:nvSpPr>
        <p:spPr>
          <a:xfrm>
            <a:off x="2193250" y="3778025"/>
            <a:ext cx="1146125" cy="2193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1) 데이터 추출 및 정보확인</a:t>
            </a:r>
            <a:endParaRPr sz="21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145324" cy="21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761" y="1807950"/>
            <a:ext cx="5159539" cy="31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3764450" y="1583725"/>
            <a:ext cx="1633750" cy="224213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2) dataset 통합</a:t>
            </a:r>
            <a:endParaRPr sz="21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13" y="1017725"/>
            <a:ext cx="8397975" cy="14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425" y="2384275"/>
            <a:ext cx="4072575" cy="267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025" y="2453625"/>
            <a:ext cx="4325400" cy="260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9"/>
          <p:cNvCxnSpPr>
            <a:endCxn id="108" idx="3"/>
          </p:cNvCxnSpPr>
          <p:nvPr/>
        </p:nvCxnSpPr>
        <p:spPr>
          <a:xfrm rot="10800000">
            <a:off x="1434800" y="3042512"/>
            <a:ext cx="319200" cy="1110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" name="Google Shape;109;p19"/>
          <p:cNvCxnSpPr>
            <a:stCxn id="110" idx="2"/>
            <a:endCxn id="111" idx="3"/>
          </p:cNvCxnSpPr>
          <p:nvPr/>
        </p:nvCxnSpPr>
        <p:spPr>
          <a:xfrm flipH="1">
            <a:off x="2223938" y="1874875"/>
            <a:ext cx="1794900" cy="2631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2" name="Google Shape;112;p19"/>
          <p:cNvSpPr/>
          <p:nvPr/>
        </p:nvSpPr>
        <p:spPr>
          <a:xfrm>
            <a:off x="6396350" y="2384275"/>
            <a:ext cx="346675" cy="26743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3479825" y="1712150"/>
            <a:ext cx="1078025" cy="1627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 flipH="1">
            <a:off x="6569688" y="1676875"/>
            <a:ext cx="10500" cy="70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4" name="Google Shape;114;p19"/>
          <p:cNvSpPr/>
          <p:nvPr/>
        </p:nvSpPr>
        <p:spPr>
          <a:xfrm>
            <a:off x="5844500" y="1470075"/>
            <a:ext cx="1054175" cy="1997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965000" y="2961150"/>
            <a:ext cx="469800" cy="1627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1754150" y="4152975"/>
            <a:ext cx="469800" cy="70740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</a:t>
            </a:r>
            <a:r>
              <a:rPr lang="ko" sz="2100"/>
              <a:t>2) dataset 통합</a:t>
            </a:r>
            <a:endParaRPr sz="21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0550"/>
            <a:ext cx="8839199" cy="261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6664625" y="1556500"/>
            <a:ext cx="1980975" cy="31837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025" y="2094577"/>
            <a:ext cx="4205150" cy="9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583975" y="3537475"/>
            <a:ext cx="3632700" cy="23347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199" cy="374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2) dataset 통합</a:t>
            </a:r>
            <a:endParaRPr sz="2100"/>
          </a:p>
        </p:txBody>
      </p:sp>
      <p:sp>
        <p:nvSpPr>
          <p:cNvPr id="130" name="Google Shape;130;p21"/>
          <p:cNvSpPr/>
          <p:nvPr/>
        </p:nvSpPr>
        <p:spPr>
          <a:xfrm>
            <a:off x="382075" y="2136650"/>
            <a:ext cx="3735550" cy="43510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