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7625ce257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7625ce257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7625ce257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7625ce257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7625ce257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7625ce257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7625ce257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7625ce257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7625ce257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7625ce257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7625ce257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7625ce257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7625ce257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7625ce257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7625ce257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7625ce257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7625ce25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7625ce25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7625ce25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7625ce25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7625ce25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7625ce25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7625ce25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7625ce25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7625ce25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7625ce25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7625ce257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7625ce257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7625ce25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7625ce25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7625ce257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7625ce257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Soccer Player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Performance Prediction</a:t>
            </a:r>
            <a:endParaRPr sz="5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48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2021 혁신_인공지능</a:t>
            </a:r>
            <a:endParaRPr sz="2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채민석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93925"/>
            <a:ext cx="347981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0817" y="1093925"/>
            <a:ext cx="313795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1.Data Preprocessing									2) dataset 통합</a:t>
            </a:r>
            <a:endParaRPr sz="2100"/>
          </a:p>
        </p:txBody>
      </p:sp>
      <p:cxnSp>
        <p:nvCxnSpPr>
          <p:cNvPr id="136" name="Google Shape;136;p22"/>
          <p:cNvCxnSpPr>
            <a:stCxn id="133" idx="1"/>
          </p:cNvCxnSpPr>
          <p:nvPr/>
        </p:nvCxnSpPr>
        <p:spPr>
          <a:xfrm>
            <a:off x="381000" y="3004413"/>
            <a:ext cx="3262500" cy="1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2"/>
          <p:cNvCxnSpPr/>
          <p:nvPr/>
        </p:nvCxnSpPr>
        <p:spPr>
          <a:xfrm flipH="1" rot="10800000">
            <a:off x="3523325" y="2497450"/>
            <a:ext cx="7200" cy="509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2"/>
          <p:cNvCxnSpPr/>
          <p:nvPr/>
        </p:nvCxnSpPr>
        <p:spPr>
          <a:xfrm flipH="1">
            <a:off x="3516244" y="3031109"/>
            <a:ext cx="7200" cy="50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2"/>
          <p:cNvSpPr txBox="1"/>
          <p:nvPr/>
        </p:nvSpPr>
        <p:spPr>
          <a:xfrm>
            <a:off x="3152750" y="2096400"/>
            <a:ext cx="7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player</a:t>
            </a:r>
            <a:endParaRPr b="1" sz="5000">
              <a:solidFill>
                <a:srgbClr val="FF0000"/>
              </a:solidFill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2723850" y="3550075"/>
            <a:ext cx="16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player_attributes</a:t>
            </a:r>
            <a:endParaRPr b="1" sz="5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09950"/>
            <a:ext cx="8190225" cy="40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1.Data Preprocessing									3) column 정리</a:t>
            </a:r>
            <a:endParaRPr sz="2100"/>
          </a:p>
        </p:txBody>
      </p:sp>
      <p:sp>
        <p:nvSpPr>
          <p:cNvPr id="147" name="Google Shape;147;p23"/>
          <p:cNvSpPr/>
          <p:nvPr/>
        </p:nvSpPr>
        <p:spPr>
          <a:xfrm>
            <a:off x="2647575" y="2076700"/>
            <a:ext cx="500775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2474525" y="2256925"/>
            <a:ext cx="86485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2598625" y="2784300"/>
            <a:ext cx="113695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23"/>
          <p:cNvCxnSpPr/>
          <p:nvPr/>
        </p:nvCxnSpPr>
        <p:spPr>
          <a:xfrm flipH="1">
            <a:off x="4266350" y="2384275"/>
            <a:ext cx="1230900" cy="60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275" y="941525"/>
            <a:ext cx="2951975" cy="126206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/>
          <p:nvPr/>
        </p:nvSpPr>
        <p:spPr>
          <a:xfrm>
            <a:off x="5129850" y="1159150"/>
            <a:ext cx="433275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941525"/>
            <a:ext cx="65989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000675"/>
            <a:ext cx="6598950" cy="29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1.Data Preprocessing									   4) 기타 작업</a:t>
            </a:r>
            <a:endParaRPr sz="2100"/>
          </a:p>
        </p:txBody>
      </p:sp>
      <p:sp>
        <p:nvSpPr>
          <p:cNvPr id="160" name="Google Shape;160;p24"/>
          <p:cNvSpPr/>
          <p:nvPr/>
        </p:nvSpPr>
        <p:spPr>
          <a:xfrm>
            <a:off x="1641900" y="3974975"/>
            <a:ext cx="1060725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5650" y="941525"/>
            <a:ext cx="2886651" cy="21712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4"/>
          <p:cNvCxnSpPr/>
          <p:nvPr/>
        </p:nvCxnSpPr>
        <p:spPr>
          <a:xfrm rot="10800000">
            <a:off x="2037675" y="1697925"/>
            <a:ext cx="4952400" cy="117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50" y="880425"/>
            <a:ext cx="2193875" cy="11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7350" y="880425"/>
            <a:ext cx="7262175" cy="40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1.Data Preprocessing									   4) 기타 작업</a:t>
            </a:r>
            <a:endParaRPr sz="2100"/>
          </a:p>
        </p:txBody>
      </p:sp>
      <p:sp>
        <p:nvSpPr>
          <p:cNvPr id="170" name="Google Shape;170;p25"/>
          <p:cNvSpPr/>
          <p:nvPr/>
        </p:nvSpPr>
        <p:spPr>
          <a:xfrm>
            <a:off x="4615100" y="3019850"/>
            <a:ext cx="1676275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5"/>
          <p:cNvCxnSpPr/>
          <p:nvPr/>
        </p:nvCxnSpPr>
        <p:spPr>
          <a:xfrm flipH="1">
            <a:off x="2681575" y="1662625"/>
            <a:ext cx="1959600" cy="102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2" name="Google Shape;172;p25"/>
          <p:cNvSpPr/>
          <p:nvPr/>
        </p:nvSpPr>
        <p:spPr>
          <a:xfrm>
            <a:off x="2312475" y="1460125"/>
            <a:ext cx="46090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408100" y="1498301"/>
            <a:ext cx="523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0000"/>
                </a:solidFill>
              </a:rPr>
              <a:t>0</a:t>
            </a:r>
            <a:endParaRPr b="1"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0000"/>
                </a:solidFill>
              </a:rPr>
              <a:t>1</a:t>
            </a:r>
            <a:endParaRPr b="1"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0000"/>
                </a:solidFill>
              </a:rPr>
              <a:t>2</a:t>
            </a:r>
            <a:endParaRPr b="1" sz="900">
              <a:solidFill>
                <a:srgbClr val="FF0000"/>
              </a:solidFill>
            </a:endParaRPr>
          </a:p>
        </p:txBody>
      </p:sp>
      <p:cxnSp>
        <p:nvCxnSpPr>
          <p:cNvPr id="174" name="Google Shape;174;p25"/>
          <p:cNvCxnSpPr/>
          <p:nvPr/>
        </p:nvCxnSpPr>
        <p:spPr>
          <a:xfrm flipH="1" rot="10800000">
            <a:off x="1025875" y="1584800"/>
            <a:ext cx="1167300" cy="8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5" name="Google Shape;175;p25"/>
          <p:cNvCxnSpPr/>
          <p:nvPr/>
        </p:nvCxnSpPr>
        <p:spPr>
          <a:xfrm>
            <a:off x="2895275" y="1620175"/>
            <a:ext cx="1365600" cy="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5"/>
          <p:cNvCxnSpPr/>
          <p:nvPr/>
        </p:nvCxnSpPr>
        <p:spPr>
          <a:xfrm>
            <a:off x="2573650" y="1963600"/>
            <a:ext cx="1501500" cy="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1.Data Preprocessing									   4) 기타 작업</a:t>
            </a:r>
            <a:endParaRPr sz="2100"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429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175" y="1170125"/>
            <a:ext cx="3535900" cy="19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2. Modeling</a:t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3</a:t>
            </a:r>
            <a:r>
              <a:rPr lang="ko" sz="2100"/>
              <a:t>. Compiling, Training</a:t>
            </a:r>
            <a:endParaRPr sz="2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4</a:t>
            </a:r>
            <a:r>
              <a:rPr lang="ko" sz="2100"/>
              <a:t>. Evaluating, Prediction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/>
              <a:t>목차</a:t>
            </a:r>
            <a:endParaRPr sz="39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Data Preprocessing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ko" sz="2100"/>
              <a:t>데이터 추출 및 정보확인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ko" sz="2100"/>
              <a:t>dataset 통합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ko" sz="2100"/>
              <a:t>column 정리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ko" sz="2100"/>
              <a:t>기타 작업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Modeling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Compiling, Training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ko" sz="2100"/>
              <a:t>Evaluating, Prediction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1.</a:t>
            </a:r>
            <a:r>
              <a:rPr lang="ko" sz="2100"/>
              <a:t>Data Preprocessing						1) 데이터 추출 및 정보확인</a:t>
            </a:r>
            <a:endParaRPr sz="21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5238"/>
            <a:ext cx="65722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03410"/>
            <a:ext cx="9144000" cy="2822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0963" y="1035238"/>
            <a:ext cx="1914525" cy="204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5"/>
          <p:cNvCxnSpPr/>
          <p:nvPr/>
        </p:nvCxnSpPr>
        <p:spPr>
          <a:xfrm flipH="1">
            <a:off x="3622350" y="2255300"/>
            <a:ext cx="3431400" cy="162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" name="Google Shape;71;p15"/>
          <p:cNvCxnSpPr/>
          <p:nvPr/>
        </p:nvCxnSpPr>
        <p:spPr>
          <a:xfrm flipH="1">
            <a:off x="5221225" y="2481700"/>
            <a:ext cx="1839600" cy="161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" name="Google Shape;72;p15"/>
          <p:cNvCxnSpPr/>
          <p:nvPr/>
        </p:nvCxnSpPr>
        <p:spPr>
          <a:xfrm flipH="1" rot="10800000">
            <a:off x="1613100" y="1280550"/>
            <a:ext cx="5277900" cy="714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3" name="Google Shape;73;p15"/>
          <p:cNvSpPr/>
          <p:nvPr/>
        </p:nvSpPr>
        <p:spPr>
          <a:xfrm>
            <a:off x="2193250" y="3778025"/>
            <a:ext cx="1146125" cy="2193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1.Data Preprocessing						1) 데이터 추출 및 정보확인</a:t>
            </a:r>
            <a:endParaRPr sz="21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145324" cy="21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49454"/>
            <a:ext cx="4260301" cy="2565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1.Data Preprocessing									2) dataset 통합</a:t>
            </a:r>
            <a:endParaRPr sz="21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8025"/>
            <a:ext cx="8397975" cy="14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2355975"/>
            <a:ext cx="3959006" cy="267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2425650"/>
            <a:ext cx="4325400" cy="260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7"/>
          <p:cNvCxnSpPr/>
          <p:nvPr/>
        </p:nvCxnSpPr>
        <p:spPr>
          <a:xfrm>
            <a:off x="1110775" y="3021000"/>
            <a:ext cx="382200" cy="118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0" name="Google Shape;90;p17"/>
          <p:cNvCxnSpPr>
            <a:stCxn id="91" idx="3"/>
          </p:cNvCxnSpPr>
          <p:nvPr/>
        </p:nvCxnSpPr>
        <p:spPr>
          <a:xfrm flipH="1">
            <a:off x="1068200" y="1893040"/>
            <a:ext cx="2181000" cy="105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2" name="Google Shape;92;p17"/>
          <p:cNvSpPr/>
          <p:nvPr/>
        </p:nvSpPr>
        <p:spPr>
          <a:xfrm>
            <a:off x="6091550" y="2384275"/>
            <a:ext cx="346675" cy="25611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091775" y="1719225"/>
            <a:ext cx="1131975" cy="1627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7"/>
          <p:cNvCxnSpPr>
            <a:endCxn id="92" idx="0"/>
          </p:cNvCxnSpPr>
          <p:nvPr/>
        </p:nvCxnSpPr>
        <p:spPr>
          <a:xfrm flipH="1">
            <a:off x="6264888" y="1676875"/>
            <a:ext cx="10500" cy="70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5" name="Google Shape;95;p17"/>
          <p:cNvSpPr/>
          <p:nvPr/>
        </p:nvSpPr>
        <p:spPr>
          <a:xfrm>
            <a:off x="5456425" y="1477150"/>
            <a:ext cx="1054175" cy="1997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1.Data Preprocessing									</a:t>
            </a:r>
            <a:r>
              <a:rPr lang="ko" sz="2100"/>
              <a:t>2) dataset 통합</a:t>
            </a:r>
            <a:endParaRPr sz="21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0550"/>
            <a:ext cx="8839199" cy="261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6664625" y="1556500"/>
            <a:ext cx="1980975" cy="31837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025" y="2094577"/>
            <a:ext cx="4205150" cy="9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199" cy="374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1.Data Preprocessing									2) dataset 통합</a:t>
            </a:r>
            <a:endParaRPr sz="2100"/>
          </a:p>
        </p:txBody>
      </p:sp>
      <p:sp>
        <p:nvSpPr>
          <p:cNvPr id="110" name="Google Shape;110;p19"/>
          <p:cNvSpPr/>
          <p:nvPr/>
        </p:nvSpPr>
        <p:spPr>
          <a:xfrm>
            <a:off x="382075" y="2136650"/>
            <a:ext cx="3735550" cy="43510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41525"/>
            <a:ext cx="722304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1.Data Preprocessing									2) dataset 통합</a:t>
            </a:r>
            <a:endParaRPr sz="2100"/>
          </a:p>
        </p:txBody>
      </p:sp>
      <p:sp>
        <p:nvSpPr>
          <p:cNvPr id="117" name="Google Shape;117;p20"/>
          <p:cNvSpPr/>
          <p:nvPr/>
        </p:nvSpPr>
        <p:spPr>
          <a:xfrm>
            <a:off x="431625" y="1499900"/>
            <a:ext cx="4973650" cy="37850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64000"/>
            <a:ext cx="8451300" cy="389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1.Data Preprocessing									2) dataset 통합</a:t>
            </a:r>
            <a:endParaRPr sz="2100"/>
          </a:p>
        </p:txBody>
      </p:sp>
      <p:sp>
        <p:nvSpPr>
          <p:cNvPr id="124" name="Google Shape;124;p21"/>
          <p:cNvSpPr/>
          <p:nvPr/>
        </p:nvSpPr>
        <p:spPr>
          <a:xfrm>
            <a:off x="2745075" y="1722950"/>
            <a:ext cx="309885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47275" y="3375225"/>
            <a:ext cx="925275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1487400" y="3375225"/>
            <a:ext cx="36625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2306450" y="3375225"/>
            <a:ext cx="1054150" cy="173150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21"/>
          <p:cNvCxnSpPr>
            <a:endCxn id="127" idx="0"/>
          </p:cNvCxnSpPr>
          <p:nvPr/>
        </p:nvCxnSpPr>
        <p:spPr>
          <a:xfrm>
            <a:off x="1230925" y="1881825"/>
            <a:ext cx="1602600" cy="1493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