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9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ko-KR"/>
    </a:defPPr>
    <a:lvl1pPr marL="0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rtl="0" latinLnBrk="0">
      <a:lnSpc>
        <a:spcPct val="100000"/>
      </a:lnSpc>
      <a:defRPr lang="ko-KR" altLang="en-US" sz="1800" b="0" i="0" u="none" smtClean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660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hape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5" name="Shape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algn="ctr" marL="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1pPr>
            <a:lvl2pPr lvl="1" algn="ctr" marL="457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2pPr>
            <a:lvl3pPr lvl="2" algn="ctr" marL="914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3pPr>
            <a:lvl4pPr lvl="3" algn="ctr" marL="1371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4pPr>
            <a:lvl5pPr lvl="4" algn="ctr" marL="18288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5pPr>
            <a:lvl6pPr lvl="5" algn="ctr" marL="22860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6pPr>
            <a:lvl7pPr lvl="6" algn="ctr" marL="27432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7pPr>
            <a:lvl8pPr lvl="7" algn="ctr" marL="32004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8pPr>
            <a:lvl9pPr lvl="8" algn="ctr" marL="3657600" indent="0">
              <a:buNone/>
              <a:defRPr lang="ko-KR" altLang="en-US" smtClean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부제목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2056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F3CDD39-47E3-6C8D-49DF-F0CD5C35029B}" type="datetimeFigureOut">
              <a:rPr lang="ko-KR" altLang="en-US" smtClean="0"/>
              <a:t>*</a:t>
            </a:fld>
          </a:p>
        </p:txBody>
      </p:sp>
      <p:sp>
        <p:nvSpPr>
          <p:cNvPr id="2057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2058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93022FF2-32F6-A5E4-EA49-8594AF8FD087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3079" name="Shape"/>
          <p:cNvSpPr/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3080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F2F0597-42CC-2808-E4A1-C87BDAE4448F}" type="datetimeFigureOut">
              <a:rPr lang="ko-KR" altLang="en-US" smtClean="0"/>
              <a:t>*</a:t>
            </a:fld>
          </a:p>
        </p:txBody>
      </p:sp>
      <p:sp>
        <p:nvSpPr>
          <p:cNvPr id="3081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3082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D35609C1-EA5B-D60D-7CE1-D95F1C5A6966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hape"/>
          <p:cNvSpPr/>
          <p:nvPr>
            <p:ph type="title"/>
          </p:nvPr>
        </p:nvSpPr>
        <p:spPr>
          <a:xfrm>
            <a:off x="721995" y="4406900"/>
            <a:ext cx="7773035" cy="1362075"/>
          </a:xfrm>
          <a:prstGeom prst="rect">
            <a:avLst/>
          </a:prstGeom>
        </p:spPr>
        <p:txBody>
          <a:bodyPr anchor="t"/>
          <a:lstStyle>
            <a:lvl1pPr algn="l">
              <a:defRPr lang="ko-KR" altLang="en-US" smtClean="0" b="1" sz="4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4103" name="Shape"/>
          <p:cNvSpPr/>
          <p:nvPr>
            <p:ph type="body" idx="1"/>
          </p:nvPr>
        </p:nvSpPr>
        <p:spPr>
          <a:xfrm>
            <a:off x="721995" y="2906395"/>
            <a:ext cx="7773035" cy="1501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sz="2000">
                <a:solidFill>
                  <a:schemeClr val="tx1">
                    <a:tint val="75000"/>
                  </a:schemeClr>
                </a:solidFill>
              </a:defRPr>
            </a:lvl1pPr>
            <a:lvl2pPr lvl="1" marL="457200" indent="0">
              <a:buNone/>
              <a:defRPr lang="ko-KR" altLang="en-US" smtClean="0" sz="1800">
                <a:solidFill>
                  <a:schemeClr val="tx1">
                    <a:tint val="75000"/>
                  </a:schemeClr>
                </a:solidFill>
              </a:defRPr>
            </a:lvl2pPr>
            <a:lvl3pPr lvl="2" marL="914400" indent="0">
              <a:buNone/>
              <a:defRPr lang="ko-KR" altLang="en-US" smtClean="0" sz="1600">
                <a:solidFill>
                  <a:schemeClr val="tx1">
                    <a:tint val="75000"/>
                  </a:schemeClr>
                </a:solidFill>
              </a:defRPr>
            </a:lvl3pPr>
            <a:lvl4pPr lvl="3" marL="1371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4pPr>
            <a:lvl5pPr lvl="4" marL="18288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5pPr>
            <a:lvl6pPr lvl="5" marL="22860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6pPr>
            <a:lvl7pPr lvl="6" marL="27432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7pPr>
            <a:lvl8pPr lvl="7" marL="32004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8pPr>
            <a:lvl9pPr lvl="8" marL="3657600" indent="0">
              <a:buNone/>
              <a:defRPr lang="ko-KR" altLang="en-US" smtClean="0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4104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AEE53996-D5AB-128E-1C3E-4BB7D2873982}" type="datetimeFigureOut">
              <a:rPr lang="ko-KR" altLang="en-US" smtClean="0"/>
              <a:t>*</a:t>
            </a:fld>
          </a:p>
        </p:txBody>
      </p:sp>
      <p:sp>
        <p:nvSpPr>
          <p:cNvPr id="4105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4106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124316D-C563-7829-AD0F-9C829F38FD9E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5127" name="Shape"/>
          <p:cNvSpPr/>
          <p:nvPr>
            <p:ph sz="half" idx="1"/>
          </p:nvPr>
        </p:nvSpPr>
        <p:spPr>
          <a:xfrm>
            <a:off x="457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8" name="Shape"/>
          <p:cNvSpPr/>
          <p:nvPr>
            <p:ph sz="half" idx="2"/>
          </p:nvPr>
        </p:nvSpPr>
        <p:spPr>
          <a:xfrm>
            <a:off x="4648200" y="1600200"/>
            <a:ext cx="4038600" cy="452628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800"/>
            </a:lvl1pPr>
            <a:lvl2pPr lvl="1">
              <a:defRPr lang="ko-KR" altLang="en-US" smtClean="0" sz="2400"/>
            </a:lvl2pPr>
            <a:lvl3pPr lvl="2">
              <a:defRPr lang="ko-KR" altLang="en-US" smtClean="0" sz="2000"/>
            </a:lvl3pPr>
            <a:lvl4pPr lvl="3">
              <a:defRPr lang="ko-KR" altLang="en-US" smtClean="0" sz="1800"/>
            </a:lvl4pPr>
            <a:lvl5pPr lvl="4">
              <a:defRPr lang="ko-KR" altLang="en-US" smtClean="0" sz="1800"/>
            </a:lvl5pPr>
            <a:lvl6pPr lvl="5">
              <a:defRPr lang="ko-KR" altLang="en-US" smtClean="0" sz="1800"/>
            </a:lvl6pPr>
            <a:lvl7pPr lvl="6">
              <a:defRPr lang="ko-KR" altLang="en-US" smtClean="0" sz="1800"/>
            </a:lvl7pPr>
            <a:lvl8pPr lvl="7">
              <a:defRPr lang="ko-KR" altLang="en-US" smtClean="0" sz="1800"/>
            </a:lvl8pPr>
            <a:lvl9pPr lvl="8">
              <a:defRPr lang="ko-KR" altLang="en-US" smtClean="0" sz="18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5129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D4ACA63-F165-BA6E-3775-D2E7504812A0}" type="datetimeFigureOut">
              <a:rPr lang="ko-KR" altLang="en-US" smtClean="0"/>
              <a:t>*</a:t>
            </a:fld>
          </a:p>
        </p:txBody>
      </p:sp>
      <p:sp>
        <p:nvSpPr>
          <p:cNvPr id="5130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5131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477E6476-4D2D-CA4A-768B-7279DEA2035F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6151" name="Shape"/>
          <p:cNvSpPr/>
          <p:nvPr>
            <p:ph type="body" idx="1"/>
          </p:nvPr>
        </p:nvSpPr>
        <p:spPr>
          <a:xfrm>
            <a:off x="457200" y="1534795"/>
            <a:ext cx="404050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2" name="Shape"/>
          <p:cNvSpPr/>
          <p:nvPr>
            <p:ph sz="half" idx="2"/>
          </p:nvPr>
        </p:nvSpPr>
        <p:spPr>
          <a:xfrm>
            <a:off x="457200" y="2174875"/>
            <a:ext cx="404050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3" name="Shape"/>
          <p:cNvSpPr/>
          <p:nvPr>
            <p:ph type="body" sz="quarter" idx="3"/>
          </p:nvPr>
        </p:nvSpPr>
        <p:spPr>
          <a:xfrm>
            <a:off x="4645025" y="1534795"/>
            <a:ext cx="4041775" cy="64008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ko-KR" altLang="en-US" smtClean="0" b="1" sz="2200"/>
            </a:lvl1pPr>
            <a:lvl2pPr lvl="1" marL="457200" indent="0">
              <a:buNone/>
              <a:defRPr lang="ko-KR" altLang="en-US" smtClean="0" b="1" sz="2000"/>
            </a:lvl2pPr>
            <a:lvl3pPr lvl="2" marL="914400" indent="0">
              <a:buNone/>
              <a:defRPr lang="ko-KR" altLang="en-US" smtClean="0" b="1" sz="1800"/>
            </a:lvl3pPr>
            <a:lvl4pPr lvl="3" marL="1371600" indent="0">
              <a:buNone/>
              <a:defRPr lang="ko-KR" altLang="en-US" smtClean="0" b="1" sz="1600"/>
            </a:lvl4pPr>
            <a:lvl5pPr lvl="4" marL="1828800" indent="0">
              <a:buNone/>
              <a:defRPr lang="ko-KR" altLang="en-US" smtClean="0" b="1" sz="1600"/>
            </a:lvl5pPr>
            <a:lvl6pPr lvl="5" marL="2286000" indent="0">
              <a:buNone/>
              <a:defRPr lang="ko-KR" altLang="en-US" smtClean="0" b="1" sz="1600"/>
            </a:lvl6pPr>
            <a:lvl7pPr lvl="6" marL="2743200" indent="0">
              <a:buNone/>
              <a:defRPr lang="ko-KR" altLang="en-US" smtClean="0" b="1" sz="1600"/>
            </a:lvl7pPr>
            <a:lvl8pPr lvl="7" marL="3200400" indent="0">
              <a:buNone/>
              <a:defRPr lang="ko-KR" altLang="en-US" smtClean="0" b="1" sz="1600"/>
            </a:lvl8pPr>
            <a:lvl9pPr lvl="8" marL="3657600" indent="0">
              <a:buNone/>
              <a:defRPr lang="ko-KR" altLang="en-US" smtClean="0" b="1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6154" name="Shape"/>
          <p:cNvSpPr/>
          <p:nvPr>
            <p:ph sz="quarter" idx="4"/>
          </p:nvPr>
        </p:nvSpPr>
        <p:spPr>
          <a:xfrm>
            <a:off x="4645025" y="2174875"/>
            <a:ext cx="4041775" cy="3951605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2400"/>
            </a:lvl1pPr>
            <a:lvl2pPr lvl="1">
              <a:defRPr lang="ko-KR" altLang="en-US" smtClean="0" sz="1800"/>
            </a:lvl2pPr>
            <a:lvl3pPr lvl="2">
              <a:defRPr lang="ko-KR" altLang="en-US" smtClean="0" sz="1600"/>
            </a:lvl3pPr>
            <a:lvl4pPr lvl="3">
              <a:defRPr lang="ko-KR" altLang="en-US" smtClean="0" sz="1600"/>
            </a:lvl4pPr>
            <a:lvl5pPr lvl="4">
              <a:defRPr lang="ko-KR" altLang="en-US" smtClean="0" sz="1600"/>
            </a:lvl5pPr>
            <a:lvl6pPr lvl="5">
              <a:defRPr lang="ko-KR" altLang="en-US" smtClean="0" sz="1600"/>
            </a:lvl6pPr>
            <a:lvl7pPr lvl="6">
              <a:defRPr lang="ko-KR" altLang="en-US" smtClean="0" sz="1600"/>
            </a:lvl7pPr>
            <a:lvl8pPr lvl="7">
              <a:defRPr lang="ko-KR" altLang="en-US" smtClean="0" sz="1600"/>
            </a:lvl8pPr>
            <a:lvl9pPr lvl="8">
              <a:defRPr lang="ko-KR" altLang="en-US" smtClean="0" sz="16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615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27FC994-8674-E242-4C2A-12C0E7A60CF0}" type="datetimeFigureOut">
              <a:rPr lang="ko-KR" altLang="en-US" smtClean="0"/>
              <a:t>*</a:t>
            </a:fld>
          </a:p>
        </p:txBody>
      </p:sp>
      <p:sp>
        <p:nvSpPr>
          <p:cNvPr id="615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615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3B8F7C6E-68F3-69E7-1A4B-01B5CCC5B9D0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hap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717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1CDA1BA1-1584-A232-6C33-525AEA7E1230}" type="datetimeFigureOut">
              <a:rPr lang="ko-KR" altLang="en-US" smtClean="0"/>
              <a:t>*</a:t>
            </a:fld>
          </a:p>
        </p:txBody>
      </p:sp>
      <p:sp>
        <p:nvSpPr>
          <p:cNvPr id="717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717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CFE6D0AD-863A-D75A-1A1D-8AEF75492B92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FE02EAA1-243A-62EF-F28E-B9AA571F80C1}" type="datetimeFigureOut">
              <a:rPr lang="ko-KR" altLang="en-US" smtClean="0"/>
              <a:t>*</a:t>
            </a:fld>
          </a:p>
        </p:txBody>
      </p:sp>
      <p:sp>
        <p:nvSpPr>
          <p:cNvPr id="8199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8200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E885CFF3-100C-C6EA-0420-26A4B50B6DEB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hape"/>
          <p:cNvSpPr/>
          <p:nvPr>
            <p:ph type="title"/>
          </p:nvPr>
        </p:nvSpPr>
        <p:spPr>
          <a:xfrm>
            <a:off x="457200" y="273050"/>
            <a:ext cx="3008630" cy="1162050"/>
          </a:xfrm>
          <a:prstGeom prst="rect">
            <a:avLst/>
          </a:prstGeom>
        </p:spPr>
        <p:txBody>
          <a:bodyPr anchor="b"/>
          <a:lstStyle>
            <a:lvl1pPr algn="l">
              <a:defRPr lang="ko-KR" altLang="en-US" smtClean="0" b="1" sz="2000"/>
            </a:lvl1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제목</a:t>
            </a:r>
            <a:r>
              <a:rPr lang="ko-KR" altLang="en-US" smtClean="0"/>
              <a:t> </a:t>
            </a:r>
            <a:r>
              <a:rPr lang="ko-KR" altLang="en-US" smtClean="0"/>
              <a:t>스타일</a:t>
            </a:r>
            <a:r>
              <a:rPr lang="ko-KR" altLang="en-US" smtClean="0"/>
              <a:t> </a:t>
            </a:r>
            <a:r>
              <a:rPr lang="ko-KR" altLang="en-US" smtClean="0"/>
              <a:t>편집</a:t>
            </a:r>
          </a:p>
        </p:txBody>
      </p:sp>
      <p:sp>
        <p:nvSpPr>
          <p:cNvPr id="9223" name="Shape"/>
          <p:cNvSpPr/>
          <p:nvPr>
            <p:ph idx="1"/>
          </p:nvPr>
        </p:nvSpPr>
        <p:spPr>
          <a:xfrm>
            <a:off x="3575050" y="273050"/>
            <a:ext cx="5111750" cy="5853430"/>
          </a:xfrm>
          <a:prstGeom prst="rect">
            <a:avLst/>
          </a:prstGeom>
        </p:spPr>
        <p:txBody>
          <a:bodyPr/>
          <a:lstStyle>
            <a:lvl1pPr>
              <a:defRPr lang="ko-KR" altLang="en-US" smtClean="0" sz="3200"/>
            </a:lvl1pPr>
            <a:lvl2pPr lvl="1">
              <a:defRPr lang="ko-KR" altLang="en-US" smtClean="0" sz="2800"/>
            </a:lvl2pPr>
            <a:lvl3pPr lvl="2">
              <a:defRPr lang="ko-KR" altLang="en-US" smtClean="0" sz="2400"/>
            </a:lvl3pPr>
            <a:lvl4pPr lvl="3">
              <a:defRPr lang="ko-KR" altLang="en-US" smtClean="0" sz="2000"/>
            </a:lvl4pPr>
            <a:lvl5pPr lvl="4">
              <a:defRPr lang="ko-KR" altLang="en-US" smtClean="0" sz="2000"/>
            </a:lvl5pPr>
            <a:lvl6pPr lvl="5">
              <a:defRPr lang="ko-KR" altLang="en-US" smtClean="0" sz="2000"/>
            </a:lvl6pPr>
            <a:lvl7pPr lvl="6">
              <a:defRPr lang="ko-KR" altLang="en-US" smtClean="0" sz="2000"/>
            </a:lvl7pPr>
            <a:lvl8pPr lvl="7">
              <a:defRPr lang="ko-KR" altLang="en-US" smtClean="0" sz="2000"/>
            </a:lvl8pPr>
            <a:lvl9pPr lvl="8">
              <a:defRPr lang="ko-KR" altLang="en-US" smtClean="0" sz="20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  <a:p>
            <a:pPr lvl="1"/>
            <a:r>
              <a:rPr lang="ko-KR" altLang="en-US" smtClean="0"/>
              <a:t>둘째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2"/>
            <a:r>
              <a:rPr lang="ko-KR" altLang="en-US" smtClean="0"/>
              <a:t>셋째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3"/>
            <a:r>
              <a:rPr lang="ko-KR" altLang="en-US" smtClean="0"/>
              <a:t>넷째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  <a:p>
            <a:pPr lvl="4"/>
            <a:r>
              <a:rPr lang="ko-KR" altLang="en-US" smtClean="0"/>
              <a:t>다섯째</a:t>
            </a:r>
            <a:r>
              <a:rPr lang="ko-KR" altLang="en-US" smtClean="0"/>
              <a:t> </a:t>
            </a:r>
            <a:r>
              <a:rPr lang="ko-KR" altLang="en-US" smtClean="0"/>
              <a:t>수준</a:t>
            </a:r>
          </a:p>
        </p:txBody>
      </p:sp>
      <p:sp>
        <p:nvSpPr>
          <p:cNvPr id="9224" name="Shape"/>
          <p:cNvSpPr/>
          <p:nvPr>
            <p:ph type="body" sz="half" idx="2"/>
          </p:nvPr>
        </p:nvSpPr>
        <p:spPr>
          <a:xfrm>
            <a:off x="457200" y="1435100"/>
            <a:ext cx="3008630" cy="46913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mtClean="0" sz="1400"/>
            </a:lvl1pPr>
            <a:lvl2pPr lvl="1" marL="457200" indent="0">
              <a:buNone/>
              <a:defRPr lang="ko-KR" altLang="en-US" smtClean="0" sz="1200"/>
            </a:lvl2pPr>
            <a:lvl3pPr lvl="2" marL="914400" indent="0">
              <a:buNone/>
              <a:defRPr lang="ko-KR" altLang="en-US" smtClean="0" sz="1000"/>
            </a:lvl3pPr>
            <a:lvl4pPr lvl="3" marL="1371600" indent="0">
              <a:buNone/>
              <a:defRPr lang="ko-KR" altLang="en-US" smtClean="0" sz="900"/>
            </a:lvl4pPr>
            <a:lvl5pPr lvl="4" marL="1828800" indent="0">
              <a:buNone/>
              <a:defRPr lang="ko-KR" altLang="en-US" smtClean="0" sz="900"/>
            </a:lvl5pPr>
            <a:lvl6pPr lvl="5" marL="2286000" indent="0">
              <a:buNone/>
              <a:defRPr lang="ko-KR" altLang="en-US" smtClean="0" sz="900"/>
            </a:lvl6pPr>
            <a:lvl7pPr lvl="6" marL="2743200" indent="0">
              <a:buNone/>
              <a:defRPr lang="ko-KR" altLang="en-US" smtClean="0" sz="900"/>
            </a:lvl7pPr>
            <a:lvl8pPr lvl="7" marL="3200400" indent="0">
              <a:buNone/>
              <a:defRPr lang="ko-KR" altLang="en-US" smtClean="0" sz="900"/>
            </a:lvl8pPr>
            <a:lvl9pPr lvl="8" marL="3657600" indent="0">
              <a:buNone/>
              <a:defRPr lang="ko-KR" altLang="en-US" smtClean="0" sz="900"/>
            </a:lvl9pPr>
          </a:lstStyle>
          <a:p>
            <a:pPr/>
            <a:r>
              <a:rPr lang="ko-KR" altLang="en-US" smtClean="0"/>
              <a:t>마스터</a:t>
            </a:r>
            <a:r>
              <a:rPr lang="ko-KR" altLang="en-US" smtClean="0"/>
              <a:t> </a:t>
            </a:r>
            <a:r>
              <a:rPr lang="ko-KR" altLang="en-US" smtClean="0"/>
              <a:t>텍스트</a:t>
            </a:r>
            <a:r>
              <a:rPr lang="ko-KR" altLang="en-US" smtClean="0"/>
              <a:t> </a:t>
            </a:r>
            <a:r>
              <a:rPr lang="ko-KR" altLang="en-US" smtClean="0"/>
              <a:t>스타일을</a:t>
            </a:r>
            <a:r>
              <a:rPr lang="ko-KR" altLang="en-US" smtClean="0"/>
              <a:t> </a:t>
            </a:r>
            <a:r>
              <a:rPr lang="ko-KR" altLang="en-US" smtClean="0"/>
              <a:t>편집하십시오</a:t>
            </a:r>
          </a:p>
        </p:txBody>
      </p:sp>
      <p:sp>
        <p:nvSpPr>
          <p:cNvPr id="9225" name="Shape"/>
          <p:cNvSpPr/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0E732562-89BF-A740-A6A7-7DCC1802517F}" type="datetimeFigureOut">
              <a:rPr lang="ko-KR" altLang="en-US" smtClean="0"/>
              <a:t>*</a:t>
            </a:fld>
          </a:p>
        </p:txBody>
      </p:sp>
      <p:sp>
        <p:nvSpPr>
          <p:cNvPr id="9226" name="Shape"/>
          <p:cNvSpPr/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endParaRPr lang="ko-KR" altLang="en-US" smtClean="0"/>
          </a:p>
        </p:txBody>
      </p:sp>
      <p:sp>
        <p:nvSpPr>
          <p:cNvPr id="9227" name="Shape"/>
          <p:cNvSpPr/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>
            <a:lvl1pPr>
              <a:defRPr lang="ko-KR" altLang="en-US" smtClean="0"/>
            </a:lvl1pPr>
            <a:lvl2pPr lvl="1">
              <a:defRPr lang="ko-KR" altLang="en-US" smtClean="0"/>
            </a:lvl2pPr>
            <a:lvl3pPr lvl="2">
              <a:defRPr lang="ko-KR" altLang="en-US" smtClean="0"/>
            </a:lvl3pPr>
            <a:lvl4pPr lvl="3">
              <a:defRPr lang="ko-KR" altLang="en-US" smtClean="0"/>
            </a:lvl4pPr>
            <a:lvl5pPr lvl="4">
              <a:defRPr lang="ko-KR" altLang="en-US" smtClean="0"/>
            </a:lvl5pPr>
            <a:lvl6pPr lvl="5">
              <a:defRPr lang="ko-KR" altLang="en-US" smtClean="0"/>
            </a:lvl6pPr>
            <a:lvl7pPr lvl="6">
              <a:defRPr lang="ko-KR" altLang="en-US" smtClean="0"/>
            </a:lvl7pPr>
            <a:lvl8pPr lvl="7">
              <a:defRPr lang="ko-KR" altLang="en-US" smtClean="0"/>
            </a:lvl8pPr>
            <a:lvl9pPr lvl="8">
              <a:defRPr lang="ko-KR" altLang="en-US" smtClean="0"/>
            </a:lvl9pPr>
          </a:lstStyle>
          <a:p>
            <a:pPr/>
            <a:fld id="{7337A935-A87C-97EB-3B7D-67E29F2F72B3}" type="slidenum">
              <a:rPr lang="ko-KR" altLang="en-US" smtClean="0"/>
              <a:t>*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"/>
          <p:cNvSpPr>
            <a:spLocks noGrp="1"/>
          </p:cNvSpPr>
          <p:nvPr>
            <p:ph type="title" idx="0"/>
          </p:nvPr>
        </p:nvSpPr>
        <p:spPr>
          <a:xfrm>
            <a:off x="457200" y="274320"/>
            <a:ext cx="8229600" cy="114363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8" name="Shape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마스터 텍스트 스타일을 편집하십시오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9" name="Shape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2C85C9-EEE5-0027-7680-432BC928E7EA}" type="datetime1">
              <a:rPr lang="ko-KR" altLang="en-US"/>
              <a:pPr>
                <a:defRPr/>
              </a:pPr>
              <a:t>2021-02-15</a:t>
            </a:fld>
            <a:endParaRPr lang="ko-KR" altLang="en-US"/>
          </a:p>
        </p:txBody>
      </p:sp>
      <p:sp>
        <p:nvSpPr>
          <p:cNvPr id="1030" name="Shape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31" name="Shape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 defTabSz="914400" rtl="0" latinLnBrk="0">
              <a:lnSpc>
                <a:spcPct val="100000"/>
              </a:lnSpc>
              <a:defRPr lang="ko-KR" altLang="en-US" sz="1200" b="0" i="0" u="none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78BFA-06F5-D44E-6A20-FA81DF57C5E2}" type="slidenum">
              <a:rPr lang="ko-KR" altLang="en-US"/>
              <a:pPr>
                <a:defRPr/>
              </a:pPr>
              <a:t>*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xmlns:mc="http://schemas.openxmlformats.org/markup-compatibility/2006" xmlns:hp="http://schemas.haansoft.com/office/presentation/8.0" mc:Ignorable="hp" hp:hslDur="500"/>
  <p:txStyles>
    <p:titleStyle>
      <a:lvl1pPr marL="0" indent="0" algn="ctr" defTabSz="914400" rtl="0" latinLnBrk="0">
        <a:lnSpc>
          <a:spcPct val="100000"/>
        </a:lnSpc>
        <a:spcBef>
          <a:spcPct val="0"/>
        </a:spcBef>
        <a:buNone/>
        <a:defRPr lang="ko-KR" altLang="en-US" sz="4400" b="0" i="0" u="none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32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latinLnBrk="0">
        <a:lnSpc>
          <a:spcPct val="100000"/>
        </a:lnSpc>
        <a:spcBef>
          <a:spcPct val="20000"/>
        </a:spcBef>
        <a:buFont typeface="Arial"/>
        <a:buChar char="–"/>
        <a:defRPr lang="ko-KR" altLang="en-US" sz="2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4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latinLnBrk="0">
        <a:lnSpc>
          <a:spcPct val="100000"/>
        </a:lnSpc>
        <a:spcBef>
          <a:spcPct val="20000"/>
        </a:spcBef>
        <a:buFont typeface="Arial"/>
        <a:buChar char="–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latinLnBrk="0">
        <a:lnSpc>
          <a:spcPct val="100000"/>
        </a:lnSpc>
        <a:spcBef>
          <a:spcPct val="20000"/>
        </a:spcBef>
        <a:buFont typeface="Arial"/>
        <a:buChar char="»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latinLnBrk="0">
        <a:lnSpc>
          <a:spcPct val="100000"/>
        </a:lnSpc>
        <a:spcBef>
          <a:spcPct val="20000"/>
        </a:spcBef>
        <a:buFont typeface="Arial"/>
        <a:buChar char="•"/>
        <a:defRPr lang="ko-KR" altLang="en-US" sz="20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latinLnBrk="0">
        <a:lnSpc>
          <a:spcPct val="100000"/>
        </a:lnSpc>
        <a:defRPr lang="ko-KR" altLang="en-US" sz="1800" b="0" i="0" u="none" smtClean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ctrTitle" idx="0"/>
          </p:nvPr>
        </p:nvSpPr>
        <p:spPr>
          <a:xfrm>
            <a:off x="572770" y="1727960"/>
            <a:ext cx="7772883" cy="1872490"/>
          </a:xfrm>
          <a:prstGeom prst="rect">
            <a:avLst/>
          </a:prstGeom>
        </p:spPr>
        <p:txBody>
          <a:bodyPr>
            <a:noAutofit/>
          </a:bodyPr>
          <a:p>
            <a:pPr/>
            <a:r>
              <a:rPr lang="en-US" altLang="ko-KR" sz="6000" smtClean="0"/>
              <a:t>Soccer Player </a:t>
            </a:r>
            <a:br>
              <a:rPr lang="en-US" altLang="ko-KR" sz="6000" smtClean="0"/>
            </a:br>
            <a:r>
              <a:rPr lang="en-US" altLang="ko-KR" sz="6000" smtClean="0"/>
              <a:t>Performance</a:t>
            </a:r>
            <a:br>
              <a:rPr lang="en-US" altLang="ko-KR" sz="6000" smtClean="0"/>
            </a:br>
            <a:r>
              <a:rPr lang="en-US" altLang="ko-KR" sz="6000" smtClean="0"/>
              <a:t>Prediction</a:t>
            </a:r>
            <a:endParaRPr lang="ko-KR" altLang="en-US" sz="6000" smtClean="0"/>
          </a:p>
        </p:txBody>
      </p:sp>
      <p:sp>
        <p:nvSpPr>
          <p:cNvPr id="3" name="Shape"/>
          <p:cNvSpPr>
            <a:spLocks noGrp="1"/>
          </p:cNvSpPr>
          <p:nvPr>
            <p:ph type="subTitle" idx="1"/>
          </p:nvPr>
        </p:nvSpPr>
        <p:spPr>
          <a:xfrm>
            <a:off x="3071870" y="5206284"/>
            <a:ext cx="5273899" cy="899375"/>
          </a:xfrm>
          <a:prstGeom prst="rect">
            <a:avLst/>
          </a:prstGeom>
        </p:spPr>
        <p:txBody>
          <a:bodyPr>
            <a:normAutofit fontScale="85000" lnSpcReduction="20000"/>
          </a:bodyPr>
          <a:p>
            <a:pPr algn="r"/>
            <a:r>
              <a:rPr lang="en-US" altLang="ko-KR" smtClean="0">
                <a:solidFill>
                  <a:schemeClr val="tx1"/>
                </a:solidFill>
              </a:rPr>
              <a:t>2021 </a:t>
            </a:r>
            <a:r>
              <a:rPr lang="ko-KR" altLang="en-US" smtClean="0">
                <a:solidFill>
                  <a:schemeClr val="tx1"/>
                </a:solidFill>
              </a:rPr>
              <a:t>혁신</a:t>
            </a:r>
            <a:r>
              <a:rPr lang="en-US" altLang="ko-KR" smtClean="0">
                <a:solidFill>
                  <a:schemeClr val="tx1"/>
                </a:solidFill>
              </a:rPr>
              <a:t>_</a:t>
            </a:r>
            <a:r>
              <a:rPr lang="ko-KR" altLang="en-US" smtClean="0">
                <a:solidFill>
                  <a:schemeClr val="tx1"/>
                </a:solidFill>
              </a:rPr>
              <a:t>인공지능</a:t>
            </a:r>
            <a:endParaRPr lang="en-US" altLang="ko-KR" smtClean="0">
              <a:solidFill>
                <a:schemeClr val="tx1"/>
              </a:solidFill>
            </a:endParaRPr>
          </a:p>
          <a:p>
            <a:pPr algn="r"/>
            <a:r>
              <a:rPr lang="ko-KR" altLang="en-US" smtClean="0">
                <a:solidFill>
                  <a:schemeClr val="tx1"/>
                </a:solidFill>
              </a:rPr>
              <a:t>채민석</a:t>
            </a:r>
            <a:endParaRPr lang="ko-KR" altLang="en-US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mtClean="0"/>
              <a:t>주제</a:t>
            </a:r>
            <a:r>
              <a:rPr lang="en-US" altLang="ko-KR" smtClean="0"/>
              <a:t> </a:t>
            </a:r>
            <a:r>
              <a:rPr lang="ko-KR" altLang="en-US" smtClean="0"/>
              <a:t>선정</a:t>
            </a:r>
            <a:r>
              <a:rPr lang="en-US" altLang="ko-KR" smtClean="0"/>
              <a:t> </a:t>
            </a:r>
            <a:r>
              <a:rPr lang="ko-KR" altLang="en-US" smtClean="0"/>
              <a:t>배경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  <a:defRPr/>
            </a:pPr>
            <a:r>
              <a:rPr lang="en-US" altLang="ko-KR" sz="2100" b="1" smtClean="0"/>
              <a:t>1) </a:t>
            </a:r>
            <a:r>
              <a:rPr lang="ko-KR" altLang="en-US" sz="2100" b="1" smtClean="0"/>
              <a:t>첫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프로젝트</a:t>
            </a:r>
            <a:r>
              <a:rPr lang="en-US" altLang="ko-KR" sz="2100" b="1" smtClean="0"/>
              <a:t> : </a:t>
            </a:r>
            <a:r>
              <a:rPr lang="ko-KR" altLang="en-US" sz="2100" b="1" smtClean="0"/>
              <a:t>데이터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전처리에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높은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비중</a:t>
            </a:r>
            <a:endParaRPr lang="en-US" altLang="ko-KR" sz="2100" b="1" smtClean="0"/>
          </a:p>
          <a:p>
            <a:pPr marL="0" indent="0">
              <a:buNone/>
              <a:defRPr/>
            </a:pPr>
            <a:r>
              <a:rPr lang="en-US" altLang="ko-KR" sz="2100" smtClean="0"/>
              <a:t>- </a:t>
            </a:r>
            <a:r>
              <a:rPr lang="ko-KR" altLang="en-US" sz="2100" smtClean="0"/>
              <a:t>방대한</a:t>
            </a:r>
            <a:r>
              <a:rPr lang="en-US" altLang="ko-KR" sz="2100" smtClean="0"/>
              <a:t> Dataset -&gt; </a:t>
            </a:r>
            <a:r>
              <a:rPr lang="ko-KR" altLang="en-US" sz="2100" smtClean="0"/>
              <a:t>필요</a:t>
            </a:r>
            <a:r>
              <a:rPr lang="en-US" altLang="ko-KR" sz="2100" smtClean="0"/>
              <a:t> </a:t>
            </a:r>
            <a:r>
              <a:rPr lang="ko-KR" altLang="en-US" sz="2100" smtClean="0"/>
              <a:t>데이터</a:t>
            </a:r>
            <a:r>
              <a:rPr lang="en-US" altLang="ko-KR" sz="2100" smtClean="0"/>
              <a:t> </a:t>
            </a:r>
            <a:r>
              <a:rPr lang="ko-KR" altLang="en-US" sz="2100" smtClean="0"/>
              <a:t>분류</a:t>
            </a:r>
            <a:r>
              <a:rPr lang="en-US" altLang="ko-KR" sz="2100" smtClean="0"/>
              <a:t> </a:t>
            </a:r>
            <a:r>
              <a:rPr lang="ko-KR" altLang="en-US" sz="2100" smtClean="0"/>
              <a:t>및</a:t>
            </a:r>
            <a:r>
              <a:rPr lang="en-US" altLang="ko-KR" sz="2100" smtClean="0"/>
              <a:t> </a:t>
            </a:r>
            <a:r>
              <a:rPr lang="ko-KR" altLang="en-US" sz="2100" smtClean="0"/>
              <a:t>추출</a:t>
            </a: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smtClean="0"/>
              <a:t>- </a:t>
            </a:r>
            <a:r>
              <a:rPr lang="ko-KR" altLang="en-US" sz="2100" smtClean="0"/>
              <a:t>데이터</a:t>
            </a:r>
            <a:r>
              <a:rPr lang="en-US" altLang="ko-KR" sz="2100" smtClean="0"/>
              <a:t> </a:t>
            </a:r>
            <a:r>
              <a:rPr lang="ko-KR" altLang="en-US" sz="2100" smtClean="0"/>
              <a:t>가공</a:t>
            </a:r>
            <a:r>
              <a:rPr lang="en-US" altLang="ko-KR" sz="2100" smtClean="0"/>
              <a:t> </a:t>
            </a:r>
            <a:r>
              <a:rPr lang="ko-KR" altLang="en-US" sz="2100" smtClean="0"/>
              <a:t>및</a:t>
            </a:r>
            <a:r>
              <a:rPr lang="en-US" altLang="ko-KR" sz="2100" smtClean="0"/>
              <a:t> </a:t>
            </a:r>
            <a:r>
              <a:rPr lang="ko-KR" altLang="en-US" sz="2100" smtClean="0"/>
              <a:t>전처리</a:t>
            </a:r>
            <a:r>
              <a:rPr lang="en-US" altLang="ko-KR" sz="2100" smtClean="0"/>
              <a:t> </a:t>
            </a:r>
            <a:r>
              <a:rPr lang="ko-KR" altLang="en-US" sz="2100" smtClean="0"/>
              <a:t>스킬</a:t>
            </a:r>
            <a:r>
              <a:rPr lang="en-US" altLang="ko-KR" sz="2100" smtClean="0"/>
              <a:t> </a:t>
            </a:r>
            <a:r>
              <a:rPr lang="ko-KR" altLang="en-US" sz="2100" smtClean="0"/>
              <a:t>향상</a:t>
            </a: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b="1" smtClean="0"/>
              <a:t>2) </a:t>
            </a:r>
            <a:r>
              <a:rPr lang="ko-KR" altLang="en-US" sz="2100" b="1" smtClean="0"/>
              <a:t>주제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선정시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고려항목</a:t>
            </a:r>
            <a:endParaRPr lang="en-US" altLang="ko-KR" sz="2100" b="1" smtClean="0"/>
          </a:p>
          <a:p>
            <a:pPr marL="0" indent="0">
              <a:buNone/>
              <a:defRPr/>
            </a:pPr>
            <a:r>
              <a:rPr lang="en-US" altLang="ko-KR" sz="2100" smtClean="0"/>
              <a:t>- </a:t>
            </a:r>
            <a:r>
              <a:rPr lang="ko-KR" altLang="en-US" sz="2100" smtClean="0"/>
              <a:t>수치화</a:t>
            </a:r>
            <a:r>
              <a:rPr lang="en-US" altLang="ko-KR" sz="2100" smtClean="0"/>
              <a:t> </a:t>
            </a:r>
            <a:r>
              <a:rPr lang="ko-KR" altLang="en-US" sz="2100" smtClean="0"/>
              <a:t>가능한</a:t>
            </a:r>
            <a:r>
              <a:rPr lang="en-US" altLang="ko-KR" sz="2100" smtClean="0"/>
              <a:t> </a:t>
            </a:r>
            <a:r>
              <a:rPr lang="ko-KR" altLang="en-US" sz="2100" smtClean="0"/>
              <a:t>데이터</a:t>
            </a:r>
            <a:r>
              <a:rPr lang="en-US" altLang="ko-KR" sz="2100" smtClean="0"/>
              <a:t> </a:t>
            </a:r>
            <a:r>
              <a:rPr lang="ko-KR" altLang="en-US" sz="2100" smtClean="0"/>
              <a:t>보유</a:t>
            </a: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smtClean="0"/>
              <a:t>- </a:t>
            </a:r>
            <a:r>
              <a:rPr lang="ko-KR" altLang="en-US" sz="2100" smtClean="0"/>
              <a:t>유의미한</a:t>
            </a:r>
            <a:r>
              <a:rPr lang="en-US" altLang="ko-KR" sz="2100" smtClean="0"/>
              <a:t> </a:t>
            </a:r>
            <a:r>
              <a:rPr lang="ko-KR" altLang="en-US" sz="2100" smtClean="0"/>
              <a:t>결과값</a:t>
            </a:r>
            <a:r>
              <a:rPr lang="en-US" altLang="ko-KR" sz="2100" smtClean="0"/>
              <a:t> </a:t>
            </a:r>
            <a:r>
              <a:rPr lang="ko-KR" altLang="en-US" sz="2100" smtClean="0"/>
              <a:t>도출</a:t>
            </a:r>
            <a:r>
              <a:rPr lang="en-US" altLang="ko-KR" sz="2100" smtClean="0"/>
              <a:t> </a:t>
            </a:r>
            <a:r>
              <a:rPr lang="ko-KR" altLang="en-US" sz="2100" smtClean="0"/>
              <a:t>가능</a:t>
            </a: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smtClean="0"/>
              <a:t>- </a:t>
            </a:r>
            <a:r>
              <a:rPr lang="ko-KR" altLang="en-US" sz="2100" smtClean="0"/>
              <a:t>실생활과의</a:t>
            </a:r>
            <a:r>
              <a:rPr lang="en-US" altLang="ko-KR" sz="2100" smtClean="0"/>
              <a:t> </a:t>
            </a:r>
            <a:r>
              <a:rPr lang="ko-KR" altLang="en-US" sz="2100" smtClean="0"/>
              <a:t>연관성</a:t>
            </a:r>
            <a:r>
              <a:rPr lang="en-US" altLang="ko-KR" sz="2100" smtClean="0"/>
              <a:t> </a:t>
            </a:r>
            <a:r>
              <a:rPr lang="ko-KR" altLang="en-US" sz="2100" smtClean="0"/>
              <a:t>및</a:t>
            </a:r>
            <a:r>
              <a:rPr lang="en-US" altLang="ko-KR" sz="2100" smtClean="0"/>
              <a:t> </a:t>
            </a:r>
            <a:r>
              <a:rPr lang="ko-KR" altLang="en-US" sz="2100" smtClean="0"/>
              <a:t>흥미유발</a:t>
            </a: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b="1" smtClean="0"/>
              <a:t>3) </a:t>
            </a:r>
            <a:r>
              <a:rPr lang="ko-KR" altLang="en-US" sz="2100" b="1" smtClean="0"/>
              <a:t>선정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결과</a:t>
            </a:r>
            <a:endParaRPr lang="en-US" altLang="ko-KR" sz="2100" b="1" smtClean="0"/>
          </a:p>
          <a:p>
            <a:pPr marL="0" indent="0">
              <a:buNone/>
              <a:defRPr/>
            </a:pPr>
            <a:r>
              <a:rPr lang="ko-KR" altLang="en-US" sz="2100" b="1" smtClean="0"/>
              <a:t>축구선수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스탯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분석을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통한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능력치</a:t>
            </a:r>
            <a:r>
              <a:rPr lang="en-US" altLang="ko-KR" sz="2100" b="1" smtClean="0"/>
              <a:t> </a:t>
            </a:r>
            <a:r>
              <a:rPr lang="ko-KR" altLang="en-US" sz="2100" b="1" smtClean="0"/>
              <a:t>예측</a:t>
            </a:r>
            <a:endParaRPr lang="en-US" altLang="ko-KR" sz="2100" b="1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smtClean="0"/>
              <a:t>	</a:t>
            </a: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endParaRPr lang="ko-KR" altLang="en-US" sz="21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idx="1"/>
          </p:nvPr>
        </p:nvSpPr>
        <p:spPr>
          <a:xfrm>
            <a:off x="413666" y="1358049"/>
            <a:ext cx="8229600" cy="775130"/>
          </a:xfrm>
        </p:spPr>
        <p:txBody>
          <a:bodyPr>
            <a:noAutofit/>
          </a:bodyPr>
          <a:p>
            <a:pPr marL="0" indent="0">
              <a:buNone/>
              <a:defRPr/>
            </a:pPr>
            <a:r>
              <a:rPr lang="en-US" altLang="ko-KR" sz="2100" smtClean="0"/>
              <a:t>1) Datasets</a:t>
            </a:r>
            <a:r>
              <a:rPr lang="en-US" altLang="ko-KR" sz="2100" b="1" smtClean="0"/>
              <a:t> : </a:t>
            </a:r>
            <a:r>
              <a:rPr lang="en-US" altLang="ko-KR" sz="2100" smtClean="0"/>
              <a:t>https://www.kaggle.com/hugomathien/soccer</a:t>
            </a:r>
            <a:endParaRPr lang="en-US" altLang="ko-KR" sz="2100" smtClean="0"/>
          </a:p>
          <a:p>
            <a:pPr marL="0" lvl="0" indent="0">
              <a:buNone/>
              <a:defRPr/>
            </a:pPr>
            <a:endParaRPr lang="en-US" altLang="ko-KR" sz="2100" smtClean="0"/>
          </a:p>
          <a:p>
            <a:pPr marL="0" lv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>
              <a:defRPr/>
            </a:pPr>
            <a:endParaRPr lang="ko-KR" altLang="en-US" sz="2100" smtClean="0"/>
          </a:p>
        </p:txBody>
      </p:sp>
      <p:sp>
        <p:nvSpPr>
          <p:cNvPr id="3" name="Shape"/>
          <p:cNvSpPr>
            <a:spLocks noGrp="1"/>
          </p:cNvSpPr>
          <p:nvPr>
            <p:ph type="title" idx="0"/>
          </p:nvPr>
        </p:nvSpPr>
        <p:spPr>
          <a:xfrm>
            <a:off x="457200" y="369570"/>
            <a:ext cx="8229600" cy="1088960"/>
          </a:xfrm>
        </p:spPr>
        <p:txBody>
          <a:bodyPr/>
          <a:p>
            <a:pPr>
              <a:defRPr/>
            </a:pPr>
            <a:r>
              <a:rPr lang="ko-KR" altLang="en-US" smtClean="0"/>
              <a:t>개요</a:t>
            </a:r>
            <a:endParaRPr lang="ko-KR" altLang="en-US" smtClean="0"/>
          </a:p>
        </p:txBody>
      </p:sp>
      <p:pic>
        <p:nvPicPr>
          <p:cNvPr id="4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6295" y="2153468"/>
            <a:ext cx="2583043" cy="3110414"/>
          </a:xfrm>
          <a:prstGeom prst="rect">
            <a:avLst/>
          </a:prstGeom>
        </p:spPr>
      </p:pic>
      <p:pic>
        <p:nvPicPr>
          <p:cNvPr id="5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619" y="2153820"/>
            <a:ext cx="5614225" cy="2282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>
          <a:xfrm>
            <a:off x="457200" y="560070"/>
            <a:ext cx="8229600" cy="1143635"/>
          </a:xfrm>
        </p:spPr>
        <p:txBody>
          <a:bodyPr>
            <a:normAutofit/>
          </a:bodyPr>
          <a:p>
            <a:pPr algn="l">
              <a:defRPr/>
            </a:pPr>
            <a:r>
              <a:rPr lang="en-US" altLang="ko-KR" sz="2100" smtClean="0"/>
              <a:t>2) Player </a:t>
            </a:r>
            <a:r>
              <a:rPr lang="ko-KR" altLang="en-US" sz="2100" smtClean="0"/>
              <a:t>관련</a:t>
            </a:r>
            <a:r>
              <a:rPr lang="en-US" altLang="ko-KR" sz="2100" smtClean="0"/>
              <a:t> </a:t>
            </a:r>
            <a:r>
              <a:rPr lang="ko-KR" altLang="en-US" sz="2100" smtClean="0"/>
              <a:t>데이터</a:t>
            </a:r>
            <a:r>
              <a:rPr lang="en-US" altLang="ko-KR" sz="2100" smtClean="0"/>
              <a:t> </a:t>
            </a:r>
            <a:r>
              <a:rPr lang="ko-KR" altLang="en-US" sz="2100" smtClean="0"/>
              <a:t>추출</a:t>
            </a:r>
            <a:r>
              <a:rPr lang="en-US" altLang="ko-KR" sz="2100" smtClean="0"/>
              <a:t> </a:t>
            </a:r>
            <a:br>
              <a:rPr lang="en-US" altLang="ko-KR" sz="2100" smtClean="0"/>
            </a:br>
            <a:br>
              <a:rPr lang="en-US" altLang="ko-KR" sz="2100" smtClean="0"/>
            </a:br>
            <a:r>
              <a:rPr lang="en-US" altLang="ko-KR" sz="2100" smtClean="0"/>
              <a:t> </a:t>
            </a:r>
            <a:r>
              <a:rPr lang="en-US" altLang="ko-KR" sz="2100"/>
              <a:t>2-1) Player</a:t>
            </a:r>
            <a:endParaRPr lang="ko-KR" altLang="en-US" sz="2100" smtClean="0"/>
          </a:p>
        </p:txBody>
      </p:sp>
      <p:pic>
        <p:nvPicPr>
          <p:cNvPr id="3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0241" y="1987856"/>
            <a:ext cx="8968055" cy="399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652" y="1859599"/>
            <a:ext cx="8530223" cy="3733950"/>
          </a:xfrm>
          <a:prstGeom prst="rect">
            <a:avLst/>
          </a:prstGeom>
        </p:spPr>
      </p:pic>
      <p:sp>
        <p:nvSpPr>
          <p:cNvPr id="3" name="TextBox"/>
          <p:cNvSpPr txBox="1"/>
          <p:nvPr/>
        </p:nvSpPr>
        <p:spPr>
          <a:xfrm>
            <a:off x="323105" y="821233"/>
            <a:ext cx="8364220" cy="4114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/>
              <a:t> 2-2) Player_Attributes</a:t>
            </a: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/>
        <p:txBody>
          <a:bodyPr>
            <a:noAutofit/>
          </a:bodyPr>
          <a:p>
            <a:pPr algn="l">
              <a:defRPr/>
            </a:pPr>
            <a:r>
              <a:rPr lang="en-US" altLang="ko-KR" sz="2100"/>
              <a:t>3) x, y</a:t>
            </a:r>
            <a:r>
              <a:rPr lang="ko-KR" altLang="en-US" sz="2100"/>
              <a:t>값</a:t>
            </a:r>
            <a:r>
              <a:rPr lang="en-US" altLang="ko-KR" sz="2100"/>
              <a:t> </a:t>
            </a:r>
            <a:r>
              <a:rPr lang="ko-KR" altLang="en-US" sz="2100"/>
              <a:t>설정</a:t>
            </a:r>
            <a:endParaRPr lang="ko-KR" altLang="en-US" sz="2100" smtClean="0"/>
          </a:p>
        </p:txBody>
      </p:sp>
      <p:sp>
        <p:nvSpPr>
          <p:cNvPr id="3" name="TextBox"/>
          <p:cNvSpPr txBox="1"/>
          <p:nvPr/>
        </p:nvSpPr>
        <p:spPr>
          <a:xfrm>
            <a:off x="457221" y="1418161"/>
            <a:ext cx="8171815" cy="44805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/>
              <a:t>y = overall_rating</a:t>
            </a:r>
            <a:endParaRPr lang="en-US" altLang="ko-KR" sz="2100"/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en-US" altLang="ko-KR" sz="2100"/>
              <a:t>x = Stat </a:t>
            </a:r>
            <a:r>
              <a:rPr lang="ko-KR" altLang="en-US" sz="2100"/>
              <a:t>관련</a:t>
            </a:r>
            <a:r>
              <a:rPr lang="en-US" altLang="ko-KR" sz="2100"/>
              <a:t> 46</a:t>
            </a:r>
            <a:r>
              <a:rPr lang="ko-KR" altLang="en-US" sz="2100"/>
              <a:t>종</a:t>
            </a:r>
            <a:endParaRPr lang="en-US" altLang="ko-KR" sz="2100"/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en-US" altLang="ko-KR" sz="1500"/>
              <a:t>height, wieght, birthday, potential, crossing, finishin, heading_accuracy, short_passing, volleys, dribbling, curve, free_kick_accuracy, long passing, ball_control, acceleration, sprint_speed, agility, reactions, balance, shot_power, jumping, stamina, strength, long_shots, aggression, interceptions, positioning, vision, penalties, marking, standing_tackle, sliding_tackle, gk_diving, gk_handling, gk_kicking, gk_positioning, gk_reflexes, preferred_foot, a</a:t>
            </a:r>
            <a:r>
              <a:rPr lang="en-US" altLang="ko-KR" sz="1500" b="0" i="0">
                <a:solidFill>
                  <a:srgbClr val="000000"/>
                </a:solidFill>
                <a:latin typeface="Inter, sans-serif"/>
                <a:ea typeface="Inter, sans-serif"/>
                <a:cs typeface="Inter, sans-serif"/>
              </a:rPr>
              <a:t>ttacking_work_rate_high, attacking_work_rate_low, attacking_work_rate_medium, defensive_work_rate_high, defensive_work_rate_low, defensive_work_rate_medium</a:t>
            </a:r>
            <a:endParaRPr lang="ko-KR" altLang="en-US" sz="1500" b="0" i="0">
              <a:solidFill>
                <a:srgbClr val="000000"/>
              </a:solidFill>
              <a:latin typeface="Inter, sans-serif"/>
              <a:ea typeface="Inter, sans-serif"/>
              <a:cs typeface="Inter, sans-serif"/>
            </a:endParaRPr>
          </a:p>
          <a:p>
            <a:pPr lvl="0">
              <a:defRPr/>
            </a:pPr>
            <a:endParaRPr lang="ko-KR" altLang="en-US" sz="2100" b="0" i="0">
              <a:solidFill>
                <a:srgbClr val="000000"/>
              </a:solidFill>
              <a:latin typeface="Inter, sans-serif"/>
              <a:ea typeface="Inter, sans-serif"/>
              <a:cs typeface="Inter, sans-serif"/>
            </a:endParaRPr>
          </a:p>
          <a:p>
            <a:pPr lvl="0">
              <a:defRPr/>
            </a:pPr>
            <a:endParaRPr lang="ko-KR" altLang="en-US" sz="2100" b="0" i="0">
              <a:solidFill>
                <a:srgbClr val="000000"/>
              </a:solidFill>
              <a:latin typeface="Inter, sans-serif"/>
              <a:ea typeface="Inter, sans-serif"/>
              <a:cs typeface="Inter, sans-serif"/>
            </a:endParaRPr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/>
          </p:cNvSpPr>
          <p:nvPr>
            <p:ph type="title" idx="0"/>
          </p:nvPr>
        </p:nvSpPr>
        <p:spPr>
          <a:xfrm>
            <a:off x="457200" y="464820"/>
            <a:ext cx="8229600" cy="1143635"/>
          </a:xfrm>
        </p:spPr>
        <p:txBody>
          <a:bodyPr/>
          <a:p>
            <a:pPr>
              <a:defRPr/>
            </a:pPr>
            <a:r>
              <a:rPr lang="ko-KR" altLang="en-US" smtClean="0"/>
              <a:t>기대성과</a:t>
            </a:r>
            <a:endParaRPr lang="ko-KR" altLang="en-US" smtClean="0"/>
          </a:p>
        </p:txBody>
      </p:sp>
      <p:sp>
        <p:nvSpPr>
          <p:cNvPr id="3" name="Shape"/>
          <p:cNvSpPr>
            <a:spLocks noGrp="1"/>
          </p:cNvSpPr>
          <p:nvPr>
            <p:ph idx="1"/>
          </p:nvPr>
        </p:nvSpPr>
        <p:spPr>
          <a:xfrm>
            <a:off x="457200" y="1790700"/>
            <a:ext cx="8229600" cy="4526280"/>
          </a:xfrm>
        </p:spPr>
        <p:txBody>
          <a:bodyPr>
            <a:normAutofit/>
          </a:bodyPr>
          <a:p>
            <a:pPr marL="0" indent="0">
              <a:buNone/>
              <a:defRPr/>
            </a:pPr>
            <a:r>
              <a:rPr lang="en-US" altLang="ko-KR" sz="2100" b="1" smtClean="0"/>
              <a:t>1) sql -&gt; df (pd.read_sql_query)</a:t>
            </a:r>
            <a:endParaRPr lang="en-US" altLang="ko-KR" sz="2100" b="1" smtClean="0"/>
          </a:p>
          <a:p>
            <a:pPr marL="0" indent="0">
              <a:buNone/>
              <a:defRPr/>
            </a:pPr>
            <a:r>
              <a:rPr lang="en-US" altLang="ko-KR" sz="2100" smtClean="0"/>
              <a:t> - select </a:t>
            </a:r>
            <a:r>
              <a:rPr lang="ko-KR" altLang="en-US" sz="2100" smtClean="0"/>
              <a:t>구문</a:t>
            </a:r>
            <a:r>
              <a:rPr lang="en-US" altLang="ko-KR" sz="2100" smtClean="0"/>
              <a:t> </a:t>
            </a:r>
            <a:r>
              <a:rPr lang="ko-KR" altLang="en-US" sz="2100" smtClean="0"/>
              <a:t>학습</a:t>
            </a: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b="1" smtClean="0"/>
          </a:p>
          <a:p>
            <a:pPr marL="0" indent="0">
              <a:buNone/>
              <a:defRPr/>
            </a:pPr>
            <a:r>
              <a:rPr lang="en-US" altLang="ko-KR" sz="2100" b="1" smtClean="0"/>
              <a:t>2) 46</a:t>
            </a:r>
            <a:r>
              <a:rPr lang="ko-KR" altLang="en-US" sz="2100" b="1" smtClean="0"/>
              <a:t>종</a:t>
            </a:r>
            <a:r>
              <a:rPr lang="en-US" altLang="ko-KR" sz="2100" b="1" smtClean="0"/>
              <a:t> Stat </a:t>
            </a:r>
            <a:r>
              <a:rPr lang="ko-KR" altLang="en-US" sz="2100" b="1" smtClean="0"/>
              <a:t>전처리</a:t>
            </a:r>
            <a:r>
              <a:rPr lang="en-US" altLang="ko-KR" sz="2100" b="1" smtClean="0"/>
              <a:t> </a:t>
            </a:r>
            <a:endParaRPr lang="en-US" altLang="ko-KR" sz="2100" b="1" smtClean="0"/>
          </a:p>
          <a:p>
            <a:pPr marL="0" indent="0">
              <a:buNone/>
              <a:defRPr/>
            </a:pPr>
            <a:r>
              <a:rPr lang="en-US" altLang="ko-KR" sz="2100" smtClean="0"/>
              <a:t>- </a:t>
            </a:r>
            <a:r>
              <a:rPr lang="ko-KR" altLang="en-US" sz="2100" smtClean="0"/>
              <a:t>다양한</a:t>
            </a:r>
            <a:r>
              <a:rPr lang="en-US" altLang="ko-KR" sz="2100" smtClean="0"/>
              <a:t> value </a:t>
            </a:r>
            <a:r>
              <a:rPr lang="ko-KR" altLang="en-US" sz="2100" smtClean="0"/>
              <a:t>수치화</a:t>
            </a:r>
            <a:r>
              <a:rPr lang="en-US" altLang="ko-KR" sz="2100" smtClean="0"/>
              <a:t>(binary, one-hot encoding </a:t>
            </a:r>
            <a:r>
              <a:rPr lang="ko-KR" altLang="en-US" sz="2100" smtClean="0"/>
              <a:t>등</a:t>
            </a:r>
            <a:r>
              <a:rPr lang="en-US" altLang="ko-KR" sz="2100" smtClean="0"/>
              <a:t>)</a:t>
            </a: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smtClean="0"/>
              <a:t>- column</a:t>
            </a:r>
            <a:r>
              <a:rPr lang="ko-KR" altLang="en-US" sz="2100" smtClean="0"/>
              <a:t>별</a:t>
            </a:r>
            <a:r>
              <a:rPr lang="en-US" altLang="ko-KR" sz="2100" smtClean="0"/>
              <a:t> scaling</a:t>
            </a:r>
            <a:endParaRPr lang="en-US" altLang="ko-KR" sz="2100" smtClean="0"/>
          </a:p>
          <a:p>
            <a:pPr marL="0" indent="0">
              <a:buNone/>
              <a:defRPr/>
            </a:pPr>
            <a:endParaRPr lang="en-US" altLang="ko-KR" sz="2100" smtClean="0"/>
          </a:p>
          <a:p>
            <a:pPr marL="0" indent="0">
              <a:buNone/>
              <a:defRPr/>
            </a:pPr>
            <a:r>
              <a:rPr lang="en-US" altLang="ko-KR" sz="2100" b="1" smtClean="0"/>
              <a:t>=&gt; </a:t>
            </a:r>
            <a:r>
              <a:rPr lang="ko-KR" altLang="en-US" sz="2100" smtClean="0"/>
              <a:t>데이터</a:t>
            </a:r>
            <a:r>
              <a:rPr lang="en-US" altLang="ko-KR" sz="2100" smtClean="0"/>
              <a:t> </a:t>
            </a:r>
            <a:r>
              <a:rPr lang="ko-KR" altLang="en-US" sz="2100" smtClean="0"/>
              <a:t>가공</a:t>
            </a:r>
            <a:r>
              <a:rPr lang="en-US" altLang="ko-KR" sz="2100" smtClean="0"/>
              <a:t> </a:t>
            </a:r>
            <a:r>
              <a:rPr lang="ko-KR" altLang="en-US" sz="2100" smtClean="0"/>
              <a:t>및</a:t>
            </a:r>
            <a:r>
              <a:rPr lang="en-US" altLang="ko-KR" sz="2100" smtClean="0"/>
              <a:t> </a:t>
            </a:r>
            <a:r>
              <a:rPr lang="ko-KR" altLang="en-US" sz="2100" smtClean="0"/>
              <a:t>전처리</a:t>
            </a:r>
            <a:r>
              <a:rPr lang="en-US" altLang="ko-KR" sz="2100" smtClean="0"/>
              <a:t> </a:t>
            </a:r>
            <a:r>
              <a:rPr lang="ko-KR" altLang="en-US" sz="2100" smtClean="0"/>
              <a:t>스킬</a:t>
            </a:r>
            <a:r>
              <a:rPr lang="en-US" altLang="ko-KR" sz="2100" smtClean="0"/>
              <a:t> </a:t>
            </a:r>
            <a:r>
              <a:rPr lang="ko-KR" altLang="en-US" sz="2100" smtClean="0"/>
              <a:t>향상</a:t>
            </a:r>
            <a:endParaRPr lang="en-US" altLang="ko-KR" sz="2100" b="1" smtClean="0"/>
          </a:p>
          <a:p>
            <a:pPr>
              <a:defRPr/>
            </a:pPr>
            <a:endParaRPr lang="ko-KR" altLang="en-US" sz="210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TF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MS PGothic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ajorFont>
      <a:minorFont>
        <a:latin typeface="맑은 고딕"/>
        <a:ea typeface="맑은 고딕"/>
        <a:cs typeface="Arial"/>
        <a:font script="Yiii" typeface="Microsoft Yi Baiti"/>
        <a:font script="Syrc" typeface="Estrangelo Edessa"/>
        <a:font script="Hebr" typeface="Times New Roman"/>
        <a:font script="Knda" typeface="Tunga"/>
        <a:font script="Arab" typeface="Times New Roman"/>
        <a:font script="Cans" typeface="Euphemia"/>
        <a:font script="Telu" typeface="Gautami"/>
        <a:font script="Khmr" typeface="MoolBoran"/>
        <a:font script="Viet" typeface="Times New Roman"/>
        <a:font script="Mlym" typeface="Kartika"/>
        <a:font script="Mong" typeface="Mongolian Baiti"/>
        <a:font script="Cher" typeface="Plantagenet Cherokee"/>
        <a:font script="Uigh" typeface="Microsoft Uighur"/>
        <a:font script="Taml" typeface="Latha"/>
        <a:font script="Sinh" typeface="Iskoola Pota"/>
        <a:font script="Gujr" typeface="Shruti"/>
        <a:font script="Jpan" typeface="MS PGothic"/>
        <a:font script="Tibt" typeface="Microsoft Himalaya"/>
        <a:font script="Thaa" typeface="MV Boli"/>
        <a:font script="Geor" typeface="Sylfaen"/>
        <a:font script="Hang" typeface="맑은 고딕"/>
        <a:font script="Laoo" typeface="DokChampa"/>
        <a:font script="Hant" typeface="新細明體"/>
        <a:font script="Thai" typeface="Angsana New"/>
        <a:font script="Hans" typeface="宋?"/>
        <a:font script="Ethi" typeface="Nyala"/>
        <a:font script="Deva" typeface="Mangal"/>
        <a:font script="Beng" typeface="Vrinda"/>
        <a:font script="Orya" typeface="Kalinga"/>
        <a:font script="Guru" typeface="Raav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151</ep:Words>
  <ep:PresentationFormat>화면 슬라이드 쇼</ep:PresentationFormat>
  <ep:Paragraphs>48</ep:Paragraphs>
  <ep:Slides>7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7</vt:i4>
      </vt:variant>
    </vt:vector>
  </ep:HeadingPairs>
  <ep:TitlesOfParts>
    <vt:vector size="8" baseType="lpstr">
      <vt:lpstr>Office 테마</vt:lpstr>
      <vt:lpstr>Soccer Player  Performance Prediction</vt:lpstr>
      <vt:lpstr>주제 선정 배경</vt:lpstr>
      <vt:lpstr>개요</vt:lpstr>
      <vt:lpstr>2) Player 관련 데이터 추출    2-1) Player</vt:lpstr>
      <vt:lpstr>Slide 5</vt:lpstr>
      <vt:lpstr>3) x, y값 설정</vt:lpstr>
      <vt:lpstr>기대성과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2015-03-11T08:39:00.000</dcterms:created>
  <cp:lastModifiedBy>hancom</cp:lastModifiedBy>
  <dcterms:modified xsi:type="dcterms:W3CDTF">2021-07-29T06:57:34.146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