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" y="-28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F81A-7FBD-4EEE-BDEC-C8D3593B46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815" y="24158622"/>
            <a:ext cx="2343150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061" y="24091947"/>
            <a:ext cx="2752725" cy="10668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>
            <a:off x="27140786" y="24625347"/>
            <a:ext cx="12710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9321" y="14129234"/>
            <a:ext cx="3581400" cy="895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6973" y="24006222"/>
            <a:ext cx="2552700" cy="885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0910" y="26430144"/>
            <a:ext cx="2867025" cy="885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9018" y="17651180"/>
            <a:ext cx="3267075" cy="86677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14" name="직선 화살표 연결선 13"/>
          <p:cNvCxnSpPr>
            <a:stCxn id="13" idx="2"/>
            <a:endCxn id="7" idx="0"/>
          </p:cNvCxnSpPr>
          <p:nvPr/>
        </p:nvCxnSpPr>
        <p:spPr>
          <a:xfrm>
            <a:off x="24942556" y="18517955"/>
            <a:ext cx="821868" cy="5573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7" idx="1"/>
          </p:cNvCxnSpPr>
          <p:nvPr/>
        </p:nvCxnSpPr>
        <p:spPr>
          <a:xfrm>
            <a:off x="20320021" y="15024584"/>
            <a:ext cx="4068040" cy="9600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3"/>
            <a:endCxn id="7" idx="1"/>
          </p:cNvCxnSpPr>
          <p:nvPr/>
        </p:nvCxnSpPr>
        <p:spPr>
          <a:xfrm>
            <a:off x="20709673" y="24449135"/>
            <a:ext cx="3678388" cy="176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0"/>
            <a:endCxn id="7" idx="2"/>
          </p:cNvCxnSpPr>
          <p:nvPr/>
        </p:nvCxnSpPr>
        <p:spPr>
          <a:xfrm flipV="1">
            <a:off x="25764423" y="25158747"/>
            <a:ext cx="1" cy="1271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3357" y="12947570"/>
            <a:ext cx="3786660" cy="1027399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2" name="직선 화살표 연결선 31"/>
          <p:cNvCxnSpPr>
            <a:stCxn id="31" idx="1"/>
            <a:endCxn id="13" idx="3"/>
          </p:cNvCxnSpPr>
          <p:nvPr/>
        </p:nvCxnSpPr>
        <p:spPr>
          <a:xfrm flipH="1">
            <a:off x="26576093" y="18084567"/>
            <a:ext cx="148726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9166" y="8340914"/>
            <a:ext cx="5128419" cy="806387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7" name="직선 화살표 연결선 36"/>
          <p:cNvCxnSpPr>
            <a:stCxn id="36" idx="3"/>
            <a:endCxn id="10" idx="1"/>
          </p:cNvCxnSpPr>
          <p:nvPr/>
        </p:nvCxnSpPr>
        <p:spPr>
          <a:xfrm>
            <a:off x="15617585" y="12372853"/>
            <a:ext cx="2911736" cy="2204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51955" y="12326794"/>
            <a:ext cx="1981200" cy="723900"/>
          </a:xfrm>
          <a:prstGeom prst="rect">
            <a:avLst/>
          </a:prstGeom>
        </p:spPr>
      </p:pic>
      <p:cxnSp>
        <p:nvCxnSpPr>
          <p:cNvPr id="42" name="직선 화살표 연결선 41"/>
          <p:cNvCxnSpPr>
            <a:stCxn id="41" idx="2"/>
            <a:endCxn id="10" idx="0"/>
          </p:cNvCxnSpPr>
          <p:nvPr/>
        </p:nvCxnSpPr>
        <p:spPr>
          <a:xfrm flipH="1">
            <a:off x="20320021" y="13050694"/>
            <a:ext cx="4622534" cy="1078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40653" y="11172702"/>
            <a:ext cx="3648075" cy="666750"/>
          </a:xfrm>
          <a:prstGeom prst="rect">
            <a:avLst/>
          </a:prstGeom>
        </p:spPr>
      </p:pic>
      <p:cxnSp>
        <p:nvCxnSpPr>
          <p:cNvPr id="48" name="직선 화살표 연결선 47"/>
          <p:cNvCxnSpPr>
            <a:stCxn id="47" idx="2"/>
            <a:endCxn id="41" idx="0"/>
          </p:cNvCxnSpPr>
          <p:nvPr/>
        </p:nvCxnSpPr>
        <p:spPr>
          <a:xfrm>
            <a:off x="22464691" y="11839452"/>
            <a:ext cx="2477864" cy="4873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75059" y="11269930"/>
            <a:ext cx="3171825" cy="676275"/>
          </a:xfrm>
          <a:prstGeom prst="rect">
            <a:avLst/>
          </a:prstGeom>
        </p:spPr>
      </p:pic>
      <p:cxnSp>
        <p:nvCxnSpPr>
          <p:cNvPr id="52" name="직선 화살표 연결선 51"/>
          <p:cNvCxnSpPr>
            <a:stCxn id="51" idx="2"/>
            <a:endCxn id="41" idx="0"/>
          </p:cNvCxnSpPr>
          <p:nvPr/>
        </p:nvCxnSpPr>
        <p:spPr>
          <a:xfrm flipH="1">
            <a:off x="24942555" y="11946205"/>
            <a:ext cx="2718417" cy="380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65763" y="5395877"/>
            <a:ext cx="3568692" cy="486782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6" name="직선 화살표 연결선 55"/>
          <p:cNvCxnSpPr>
            <a:stCxn id="55" idx="2"/>
            <a:endCxn id="47" idx="0"/>
          </p:cNvCxnSpPr>
          <p:nvPr/>
        </p:nvCxnSpPr>
        <p:spPr>
          <a:xfrm>
            <a:off x="22450109" y="10263698"/>
            <a:ext cx="14582" cy="909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73929" y="4359760"/>
            <a:ext cx="5174087" cy="597125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3" name="직선 화살표 연결선 62"/>
          <p:cNvCxnSpPr>
            <a:stCxn id="62" idx="2"/>
            <a:endCxn id="51" idx="0"/>
          </p:cNvCxnSpPr>
          <p:nvPr/>
        </p:nvCxnSpPr>
        <p:spPr>
          <a:xfrm flipH="1">
            <a:off x="27660972" y="10331017"/>
            <a:ext cx="1" cy="9389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10293" y="28362661"/>
            <a:ext cx="2457450" cy="800100"/>
          </a:xfrm>
          <a:prstGeom prst="rect">
            <a:avLst/>
          </a:prstGeom>
        </p:spPr>
      </p:pic>
      <p:cxnSp>
        <p:nvCxnSpPr>
          <p:cNvPr id="92" name="직선 화살표 연결선 91"/>
          <p:cNvCxnSpPr>
            <a:stCxn id="10" idx="2"/>
            <a:endCxn id="11" idx="0"/>
          </p:cNvCxnSpPr>
          <p:nvPr/>
        </p:nvCxnSpPr>
        <p:spPr>
          <a:xfrm flipH="1">
            <a:off x="19433323" y="15024584"/>
            <a:ext cx="886698" cy="8981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8570" y="22985306"/>
            <a:ext cx="3638550" cy="79057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27414" y="24039560"/>
            <a:ext cx="2809875" cy="809625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484038" y="22772663"/>
            <a:ext cx="3981450" cy="771525"/>
          </a:xfrm>
          <a:prstGeom prst="rect">
            <a:avLst/>
          </a:prstGeom>
        </p:spPr>
      </p:pic>
      <p:cxnSp>
        <p:nvCxnSpPr>
          <p:cNvPr id="104" name="직선 화살표 연결선 103"/>
          <p:cNvCxnSpPr>
            <a:stCxn id="103" idx="2"/>
            <a:endCxn id="11" idx="1"/>
          </p:cNvCxnSpPr>
          <p:nvPr/>
        </p:nvCxnSpPr>
        <p:spPr>
          <a:xfrm>
            <a:off x="15474763" y="23544188"/>
            <a:ext cx="2682210" cy="904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2" idx="3"/>
            <a:endCxn id="11" idx="1"/>
          </p:cNvCxnSpPr>
          <p:nvPr/>
        </p:nvCxnSpPr>
        <p:spPr>
          <a:xfrm>
            <a:off x="15337289" y="24444373"/>
            <a:ext cx="2819684" cy="47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1" idx="3"/>
            <a:endCxn id="11" idx="1"/>
          </p:cNvCxnSpPr>
          <p:nvPr/>
        </p:nvCxnSpPr>
        <p:spPr>
          <a:xfrm>
            <a:off x="13027120" y="23380594"/>
            <a:ext cx="5129853" cy="10685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3" idx="1"/>
            <a:endCxn id="11" idx="1"/>
          </p:cNvCxnSpPr>
          <p:nvPr/>
        </p:nvCxnSpPr>
        <p:spPr>
          <a:xfrm flipH="1">
            <a:off x="18156973" y="18084568"/>
            <a:ext cx="5152045" cy="6364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91" idx="0"/>
            <a:endCxn id="11" idx="1"/>
          </p:cNvCxnSpPr>
          <p:nvPr/>
        </p:nvCxnSpPr>
        <p:spPr>
          <a:xfrm flipV="1">
            <a:off x="15739018" y="24449135"/>
            <a:ext cx="2417955" cy="3913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997591" y="30549231"/>
            <a:ext cx="3286125" cy="809625"/>
          </a:xfrm>
          <a:prstGeom prst="rect">
            <a:avLst/>
          </a:prstGeom>
        </p:spPr>
      </p:pic>
      <p:cxnSp>
        <p:nvCxnSpPr>
          <p:cNvPr id="122" name="직선 화살표 연결선 121"/>
          <p:cNvCxnSpPr>
            <a:stCxn id="120" idx="0"/>
            <a:endCxn id="11" idx="1"/>
          </p:cNvCxnSpPr>
          <p:nvPr/>
        </p:nvCxnSpPr>
        <p:spPr>
          <a:xfrm flipH="1" flipV="1">
            <a:off x="18156973" y="24449135"/>
            <a:ext cx="2483681" cy="6100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78288" y="18357632"/>
            <a:ext cx="3853195" cy="2169503"/>
            <a:chOff x="50375" y="24353884"/>
            <a:chExt cx="2886075" cy="1819275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375" y="24353884"/>
              <a:ext cx="287655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375" y="25830259"/>
              <a:ext cx="2886075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133" name="그림 1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87638" y="21065107"/>
            <a:ext cx="3429000" cy="81915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6220" y="23518516"/>
            <a:ext cx="6629400" cy="809625"/>
          </a:xfrm>
          <a:prstGeom prst="rect">
            <a:avLst/>
          </a:prstGeom>
        </p:spPr>
      </p:pic>
      <p:cxnSp>
        <p:nvCxnSpPr>
          <p:cNvPr id="135" name="직선 화살표 연결선 134"/>
          <p:cNvCxnSpPr>
            <a:stCxn id="133" idx="3"/>
            <a:endCxn id="101" idx="1"/>
          </p:cNvCxnSpPr>
          <p:nvPr/>
        </p:nvCxnSpPr>
        <p:spPr>
          <a:xfrm>
            <a:off x="8016638" y="21474682"/>
            <a:ext cx="1371932" cy="19059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4" idx="3"/>
            <a:endCxn id="101" idx="1"/>
          </p:cNvCxnSpPr>
          <p:nvPr/>
        </p:nvCxnSpPr>
        <p:spPr>
          <a:xfrm flipV="1">
            <a:off x="8645620" y="23380594"/>
            <a:ext cx="742950" cy="5427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0" idx="3"/>
            <a:endCxn id="101" idx="1"/>
          </p:cNvCxnSpPr>
          <p:nvPr/>
        </p:nvCxnSpPr>
        <p:spPr>
          <a:xfrm flipH="1">
            <a:off x="9388570" y="19237928"/>
            <a:ext cx="430196" cy="4142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0" idx="1"/>
            <a:endCxn id="101" idx="0"/>
          </p:cNvCxnSpPr>
          <p:nvPr/>
        </p:nvCxnSpPr>
        <p:spPr>
          <a:xfrm flipH="1">
            <a:off x="11207845" y="14576909"/>
            <a:ext cx="7321476" cy="8408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3" idx="1"/>
            <a:endCxn id="101" idx="0"/>
          </p:cNvCxnSpPr>
          <p:nvPr/>
        </p:nvCxnSpPr>
        <p:spPr>
          <a:xfrm flipH="1">
            <a:off x="11207845" y="18084568"/>
            <a:ext cx="12101173" cy="4900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11" idx="2"/>
            <a:endCxn id="91" idx="3"/>
          </p:cNvCxnSpPr>
          <p:nvPr/>
        </p:nvCxnSpPr>
        <p:spPr>
          <a:xfrm flipH="1">
            <a:off x="16967743" y="24892047"/>
            <a:ext cx="2465580" cy="38706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101" idx="2"/>
            <a:endCxn id="91" idx="1"/>
          </p:cNvCxnSpPr>
          <p:nvPr/>
        </p:nvCxnSpPr>
        <p:spPr>
          <a:xfrm>
            <a:off x="11207845" y="23775881"/>
            <a:ext cx="3302448" cy="4986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10" idx="2"/>
            <a:endCxn id="91" idx="0"/>
          </p:cNvCxnSpPr>
          <p:nvPr/>
        </p:nvCxnSpPr>
        <p:spPr>
          <a:xfrm flipH="1">
            <a:off x="15739018" y="15024584"/>
            <a:ext cx="4581003" cy="13338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02" idx="3"/>
            <a:endCxn id="91" idx="0"/>
          </p:cNvCxnSpPr>
          <p:nvPr/>
        </p:nvCxnSpPr>
        <p:spPr>
          <a:xfrm>
            <a:off x="15337289" y="24444373"/>
            <a:ext cx="401729" cy="3918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그림 2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088078" y="32645882"/>
            <a:ext cx="3105150" cy="819150"/>
          </a:xfrm>
          <a:prstGeom prst="rect">
            <a:avLst/>
          </a:prstGeom>
        </p:spPr>
      </p:pic>
      <p:cxnSp>
        <p:nvCxnSpPr>
          <p:cNvPr id="229" name="직선 화살표 연결선 228"/>
          <p:cNvCxnSpPr>
            <a:stCxn id="228" idx="0"/>
            <a:endCxn id="120" idx="2"/>
          </p:cNvCxnSpPr>
          <p:nvPr/>
        </p:nvCxnSpPr>
        <p:spPr>
          <a:xfrm flipV="1">
            <a:off x="20640653" y="31358856"/>
            <a:ext cx="1" cy="1287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그림 2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698237" y="34548483"/>
            <a:ext cx="3884832" cy="320920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4" name="직선 화살표 연결선 233"/>
          <p:cNvCxnSpPr>
            <a:stCxn id="233" idx="0"/>
            <a:endCxn id="228" idx="2"/>
          </p:cNvCxnSpPr>
          <p:nvPr/>
        </p:nvCxnSpPr>
        <p:spPr>
          <a:xfrm flipV="1">
            <a:off x="20640653" y="33465032"/>
            <a:ext cx="0" cy="10834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그림 24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50991" y="17651180"/>
            <a:ext cx="3276600" cy="2971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7" name="그림 24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08984" y="10133669"/>
            <a:ext cx="2990850" cy="74485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48" name="직선 화살표 연결선 247"/>
          <p:cNvCxnSpPr>
            <a:stCxn id="247" idx="1"/>
            <a:endCxn id="242" idx="0"/>
          </p:cNvCxnSpPr>
          <p:nvPr/>
        </p:nvCxnSpPr>
        <p:spPr>
          <a:xfrm flipH="1">
            <a:off x="2989291" y="13857944"/>
            <a:ext cx="1119693" cy="3793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2" idx="2"/>
            <a:endCxn id="133" idx="1"/>
          </p:cNvCxnSpPr>
          <p:nvPr/>
        </p:nvCxnSpPr>
        <p:spPr>
          <a:xfrm>
            <a:off x="2989291" y="20622980"/>
            <a:ext cx="1598347" cy="8517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7" name="그림 26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62006" y="25398335"/>
            <a:ext cx="3537828" cy="65812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8" name="그림 26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7845" y="27653250"/>
            <a:ext cx="2229691" cy="20714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69" name="직선 화살표 연결선 268"/>
          <p:cNvCxnSpPr>
            <a:stCxn id="268" idx="3"/>
            <a:endCxn id="267" idx="1"/>
          </p:cNvCxnSpPr>
          <p:nvPr/>
        </p:nvCxnSpPr>
        <p:spPr>
          <a:xfrm>
            <a:off x="2597536" y="28688978"/>
            <a:ext cx="96447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67" idx="0"/>
            <a:endCxn id="134" idx="2"/>
          </p:cNvCxnSpPr>
          <p:nvPr/>
        </p:nvCxnSpPr>
        <p:spPr>
          <a:xfrm flipV="1">
            <a:off x="5330920" y="24328141"/>
            <a:ext cx="0" cy="1070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그림 28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200775" y="29031993"/>
            <a:ext cx="4575525" cy="722777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7" name="직선 화살표 연결선 286"/>
          <p:cNvCxnSpPr>
            <a:stCxn id="283" idx="0"/>
            <a:endCxn id="11" idx="2"/>
          </p:cNvCxnSpPr>
          <p:nvPr/>
        </p:nvCxnSpPr>
        <p:spPr>
          <a:xfrm flipH="1" flipV="1">
            <a:off x="19433323" y="24892047"/>
            <a:ext cx="6055215" cy="4139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25603" y="29724153"/>
            <a:ext cx="34398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너무 복잡</a:t>
            </a:r>
            <a:r>
              <a:rPr lang="en-US" altLang="ko-KR" dirty="0" smtClean="0"/>
              <a:t>(</a:t>
            </a:r>
            <a:r>
              <a:rPr lang="ko-KR" altLang="en-US" dirty="0" smtClean="0"/>
              <a:t>건들일 수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4" idx="0"/>
            <a:endCxn id="91" idx="2"/>
          </p:cNvCxnSpPr>
          <p:nvPr/>
        </p:nvCxnSpPr>
        <p:spPr>
          <a:xfrm flipH="1" flipV="1">
            <a:off x="15739018" y="29162761"/>
            <a:ext cx="6528" cy="56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7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hyoungseok</dc:creator>
  <cp:lastModifiedBy>kim hyoungseok</cp:lastModifiedBy>
  <cp:revision>12</cp:revision>
  <dcterms:created xsi:type="dcterms:W3CDTF">2019-05-02T06:01:15Z</dcterms:created>
  <dcterms:modified xsi:type="dcterms:W3CDTF">2019-05-02T13:10:12Z</dcterms:modified>
</cp:coreProperties>
</file>