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399288" cy="432006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" d="100"/>
          <a:sy n="30" d="100"/>
        </p:scale>
        <p:origin x="749" y="-17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F81A-7FBD-4EEE-BDEC-C8D3593B468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80E-7110-4BD3-9C9F-2E7CCFF30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F81A-7FBD-4EEE-BDEC-C8D3593B468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80E-7110-4BD3-9C9F-2E7CCFF30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9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F81A-7FBD-4EEE-BDEC-C8D3593B468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80E-7110-4BD3-9C9F-2E7CCFF30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F81A-7FBD-4EEE-BDEC-C8D3593B468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80E-7110-4BD3-9C9F-2E7CCFF30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0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F81A-7FBD-4EEE-BDEC-C8D3593B468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80E-7110-4BD3-9C9F-2E7CCFF30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67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F81A-7FBD-4EEE-BDEC-C8D3593B468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80E-7110-4BD3-9C9F-2E7CCFF30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70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F81A-7FBD-4EEE-BDEC-C8D3593B468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80E-7110-4BD3-9C9F-2E7CCFF30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3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F81A-7FBD-4EEE-BDEC-C8D3593B468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80E-7110-4BD3-9C9F-2E7CCFF30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84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F81A-7FBD-4EEE-BDEC-C8D3593B468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80E-7110-4BD3-9C9F-2E7CCFF30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3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F81A-7FBD-4EEE-BDEC-C8D3593B468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80E-7110-4BD3-9C9F-2E7CCFF30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F81A-7FBD-4EEE-BDEC-C8D3593B468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E80E-7110-4BD3-9C9F-2E7CCFF30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2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FF81A-7FBD-4EEE-BDEC-C8D3593B468A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4E80E-7110-4BD3-9C9F-2E7CCFF30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4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1815" y="24158622"/>
            <a:ext cx="2343150" cy="933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8061" y="24091947"/>
            <a:ext cx="2752725" cy="1066800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7" idx="3"/>
            <a:endCxn id="6" idx="1"/>
          </p:cNvCxnSpPr>
          <p:nvPr/>
        </p:nvCxnSpPr>
        <p:spPr>
          <a:xfrm>
            <a:off x="27140786" y="24625347"/>
            <a:ext cx="12710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9321" y="14129234"/>
            <a:ext cx="3581400" cy="895350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6973" y="24006222"/>
            <a:ext cx="2552700" cy="8858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30910" y="26430144"/>
            <a:ext cx="2867025" cy="8858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09018" y="17651180"/>
            <a:ext cx="3267075" cy="866775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직선 화살표 연결선 13"/>
          <p:cNvCxnSpPr>
            <a:stCxn id="13" idx="2"/>
            <a:endCxn id="7" idx="0"/>
          </p:cNvCxnSpPr>
          <p:nvPr/>
        </p:nvCxnSpPr>
        <p:spPr>
          <a:xfrm>
            <a:off x="24942556" y="18517955"/>
            <a:ext cx="821868" cy="55739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2"/>
            <a:endCxn id="7" idx="1"/>
          </p:cNvCxnSpPr>
          <p:nvPr/>
        </p:nvCxnSpPr>
        <p:spPr>
          <a:xfrm>
            <a:off x="20320021" y="15024584"/>
            <a:ext cx="4068040" cy="96007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1" idx="3"/>
            <a:endCxn id="7" idx="1"/>
          </p:cNvCxnSpPr>
          <p:nvPr/>
        </p:nvCxnSpPr>
        <p:spPr>
          <a:xfrm>
            <a:off x="20709673" y="24449135"/>
            <a:ext cx="3678388" cy="1762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0"/>
            <a:endCxn id="7" idx="2"/>
          </p:cNvCxnSpPr>
          <p:nvPr/>
        </p:nvCxnSpPr>
        <p:spPr>
          <a:xfrm flipV="1">
            <a:off x="25764423" y="25158747"/>
            <a:ext cx="1" cy="12713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63357" y="12947570"/>
            <a:ext cx="3786660" cy="10273994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2" name="직선 화살표 연결선 31"/>
          <p:cNvCxnSpPr>
            <a:stCxn id="31" idx="1"/>
            <a:endCxn id="13" idx="3"/>
          </p:cNvCxnSpPr>
          <p:nvPr/>
        </p:nvCxnSpPr>
        <p:spPr>
          <a:xfrm flipH="1">
            <a:off x="26576093" y="18084567"/>
            <a:ext cx="148726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9166" y="8340914"/>
            <a:ext cx="5128419" cy="8063878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7" name="직선 화살표 연결선 36"/>
          <p:cNvCxnSpPr>
            <a:stCxn id="36" idx="3"/>
            <a:endCxn id="10" idx="1"/>
          </p:cNvCxnSpPr>
          <p:nvPr/>
        </p:nvCxnSpPr>
        <p:spPr>
          <a:xfrm>
            <a:off x="15617585" y="12372853"/>
            <a:ext cx="2911736" cy="22040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51955" y="12326794"/>
            <a:ext cx="1981200" cy="723900"/>
          </a:xfrm>
          <a:prstGeom prst="rect">
            <a:avLst/>
          </a:prstGeom>
        </p:spPr>
      </p:pic>
      <p:cxnSp>
        <p:nvCxnSpPr>
          <p:cNvPr id="42" name="직선 화살표 연결선 41"/>
          <p:cNvCxnSpPr>
            <a:stCxn id="41" idx="2"/>
            <a:endCxn id="10" idx="0"/>
          </p:cNvCxnSpPr>
          <p:nvPr/>
        </p:nvCxnSpPr>
        <p:spPr>
          <a:xfrm flipH="1">
            <a:off x="20320021" y="13050694"/>
            <a:ext cx="4622534" cy="10785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640653" y="11172702"/>
            <a:ext cx="3648075" cy="666750"/>
          </a:xfrm>
          <a:prstGeom prst="rect">
            <a:avLst/>
          </a:prstGeom>
        </p:spPr>
      </p:pic>
      <p:cxnSp>
        <p:nvCxnSpPr>
          <p:cNvPr id="48" name="직선 화살표 연결선 47"/>
          <p:cNvCxnSpPr>
            <a:stCxn id="47" idx="2"/>
            <a:endCxn id="41" idx="0"/>
          </p:cNvCxnSpPr>
          <p:nvPr/>
        </p:nvCxnSpPr>
        <p:spPr>
          <a:xfrm>
            <a:off x="22464691" y="11839452"/>
            <a:ext cx="2477864" cy="4873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075059" y="11269930"/>
            <a:ext cx="3171825" cy="676275"/>
          </a:xfrm>
          <a:prstGeom prst="rect">
            <a:avLst/>
          </a:prstGeom>
        </p:spPr>
      </p:pic>
      <p:cxnSp>
        <p:nvCxnSpPr>
          <p:cNvPr id="52" name="직선 화살표 연결선 51"/>
          <p:cNvCxnSpPr>
            <a:stCxn id="51" idx="2"/>
            <a:endCxn id="41" idx="0"/>
          </p:cNvCxnSpPr>
          <p:nvPr/>
        </p:nvCxnSpPr>
        <p:spPr>
          <a:xfrm flipH="1">
            <a:off x="24942555" y="11946205"/>
            <a:ext cx="2718417" cy="3805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665763" y="5395877"/>
            <a:ext cx="3568692" cy="4867821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6" name="직선 화살표 연결선 55"/>
          <p:cNvCxnSpPr>
            <a:stCxn id="55" idx="2"/>
            <a:endCxn id="47" idx="0"/>
          </p:cNvCxnSpPr>
          <p:nvPr/>
        </p:nvCxnSpPr>
        <p:spPr>
          <a:xfrm>
            <a:off x="22450109" y="10263698"/>
            <a:ext cx="14582" cy="9090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073929" y="4359760"/>
            <a:ext cx="5174087" cy="5971257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3" name="직선 화살표 연결선 62"/>
          <p:cNvCxnSpPr>
            <a:stCxn id="62" idx="2"/>
            <a:endCxn id="51" idx="0"/>
          </p:cNvCxnSpPr>
          <p:nvPr/>
        </p:nvCxnSpPr>
        <p:spPr>
          <a:xfrm flipH="1">
            <a:off x="27660972" y="10331017"/>
            <a:ext cx="1" cy="9389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그림 9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510293" y="28362661"/>
            <a:ext cx="2457450" cy="800100"/>
          </a:xfrm>
          <a:prstGeom prst="rect">
            <a:avLst/>
          </a:prstGeom>
        </p:spPr>
      </p:pic>
      <p:cxnSp>
        <p:nvCxnSpPr>
          <p:cNvPr id="92" name="직선 화살표 연결선 91"/>
          <p:cNvCxnSpPr>
            <a:stCxn id="10" idx="2"/>
            <a:endCxn id="11" idx="0"/>
          </p:cNvCxnSpPr>
          <p:nvPr/>
        </p:nvCxnSpPr>
        <p:spPr>
          <a:xfrm flipH="1">
            <a:off x="19433323" y="15024584"/>
            <a:ext cx="886698" cy="8981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그림 10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88570" y="22985306"/>
            <a:ext cx="3638550" cy="790575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64783" y="26506344"/>
            <a:ext cx="2809875" cy="809625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638578" y="22213781"/>
            <a:ext cx="3981450" cy="771525"/>
          </a:xfrm>
          <a:prstGeom prst="rect">
            <a:avLst/>
          </a:prstGeom>
        </p:spPr>
      </p:pic>
      <p:cxnSp>
        <p:nvCxnSpPr>
          <p:cNvPr id="104" name="직선 화살표 연결선 103"/>
          <p:cNvCxnSpPr>
            <a:stCxn id="103" idx="2"/>
            <a:endCxn id="11" idx="1"/>
          </p:cNvCxnSpPr>
          <p:nvPr/>
        </p:nvCxnSpPr>
        <p:spPr>
          <a:xfrm>
            <a:off x="15629303" y="22985306"/>
            <a:ext cx="2527670" cy="14638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102" idx="3"/>
            <a:endCxn id="11" idx="1"/>
          </p:cNvCxnSpPr>
          <p:nvPr/>
        </p:nvCxnSpPr>
        <p:spPr>
          <a:xfrm flipV="1">
            <a:off x="12374658" y="24449135"/>
            <a:ext cx="5782315" cy="24620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101" idx="3"/>
            <a:endCxn id="11" idx="1"/>
          </p:cNvCxnSpPr>
          <p:nvPr/>
        </p:nvCxnSpPr>
        <p:spPr>
          <a:xfrm>
            <a:off x="13027120" y="23380594"/>
            <a:ext cx="5129853" cy="10685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13" idx="1"/>
            <a:endCxn id="11" idx="1"/>
          </p:cNvCxnSpPr>
          <p:nvPr/>
        </p:nvCxnSpPr>
        <p:spPr>
          <a:xfrm flipH="1">
            <a:off x="18156973" y="18084568"/>
            <a:ext cx="5152045" cy="6364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91" idx="0"/>
            <a:endCxn id="11" idx="1"/>
          </p:cNvCxnSpPr>
          <p:nvPr/>
        </p:nvCxnSpPr>
        <p:spPr>
          <a:xfrm flipV="1">
            <a:off x="15739018" y="24449135"/>
            <a:ext cx="2417955" cy="39135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그림 1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997591" y="30549231"/>
            <a:ext cx="3286125" cy="809625"/>
          </a:xfrm>
          <a:prstGeom prst="rect">
            <a:avLst/>
          </a:prstGeom>
        </p:spPr>
      </p:pic>
      <p:cxnSp>
        <p:nvCxnSpPr>
          <p:cNvPr id="122" name="직선 화살표 연결선 121"/>
          <p:cNvCxnSpPr>
            <a:stCxn id="120" idx="0"/>
            <a:endCxn id="11" idx="1"/>
          </p:cNvCxnSpPr>
          <p:nvPr/>
        </p:nvCxnSpPr>
        <p:spPr>
          <a:xfrm flipH="1" flipV="1">
            <a:off x="18156973" y="24449135"/>
            <a:ext cx="2483681" cy="61000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0" idx="1"/>
            <a:endCxn id="101" idx="0"/>
          </p:cNvCxnSpPr>
          <p:nvPr/>
        </p:nvCxnSpPr>
        <p:spPr>
          <a:xfrm flipH="1">
            <a:off x="11207845" y="14576909"/>
            <a:ext cx="7321476" cy="84083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3" idx="1"/>
            <a:endCxn id="101" idx="0"/>
          </p:cNvCxnSpPr>
          <p:nvPr/>
        </p:nvCxnSpPr>
        <p:spPr>
          <a:xfrm flipH="1">
            <a:off x="11207845" y="18084568"/>
            <a:ext cx="12101173" cy="49007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>
            <a:stCxn id="11" idx="2"/>
            <a:endCxn id="91" idx="3"/>
          </p:cNvCxnSpPr>
          <p:nvPr/>
        </p:nvCxnSpPr>
        <p:spPr>
          <a:xfrm flipH="1">
            <a:off x="16967743" y="24892047"/>
            <a:ext cx="2465580" cy="38706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/>
          <p:cNvCxnSpPr>
            <a:stCxn id="101" idx="2"/>
            <a:endCxn id="91" idx="1"/>
          </p:cNvCxnSpPr>
          <p:nvPr/>
        </p:nvCxnSpPr>
        <p:spPr>
          <a:xfrm>
            <a:off x="11207845" y="23775881"/>
            <a:ext cx="3302448" cy="49868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10" idx="2"/>
            <a:endCxn id="91" idx="0"/>
          </p:cNvCxnSpPr>
          <p:nvPr/>
        </p:nvCxnSpPr>
        <p:spPr>
          <a:xfrm flipH="1">
            <a:off x="15739018" y="15024584"/>
            <a:ext cx="4581003" cy="133380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>
            <a:stCxn id="102" idx="3"/>
            <a:endCxn id="91" idx="0"/>
          </p:cNvCxnSpPr>
          <p:nvPr/>
        </p:nvCxnSpPr>
        <p:spPr>
          <a:xfrm>
            <a:off x="12374658" y="26911157"/>
            <a:ext cx="3364360" cy="14515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" name="그림 22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088078" y="32645882"/>
            <a:ext cx="3105150" cy="819150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29" name="직선 화살표 연결선 228"/>
          <p:cNvCxnSpPr>
            <a:stCxn id="228" idx="0"/>
            <a:endCxn id="120" idx="2"/>
          </p:cNvCxnSpPr>
          <p:nvPr/>
        </p:nvCxnSpPr>
        <p:spPr>
          <a:xfrm flipV="1">
            <a:off x="20640653" y="31358856"/>
            <a:ext cx="1" cy="12870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그림 23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8698237" y="34548483"/>
            <a:ext cx="3884832" cy="3209209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34" name="직선 화살표 연결선 233"/>
          <p:cNvCxnSpPr>
            <a:stCxn id="233" idx="0"/>
            <a:endCxn id="228" idx="2"/>
          </p:cNvCxnSpPr>
          <p:nvPr/>
        </p:nvCxnSpPr>
        <p:spPr>
          <a:xfrm flipV="1">
            <a:off x="20640653" y="33465032"/>
            <a:ext cx="0" cy="10834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3" name="그림 28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200775" y="29031993"/>
            <a:ext cx="4575525" cy="7227778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87" name="직선 화살표 연결선 286"/>
          <p:cNvCxnSpPr>
            <a:stCxn id="283" idx="0"/>
            <a:endCxn id="11" idx="2"/>
          </p:cNvCxnSpPr>
          <p:nvPr/>
        </p:nvCxnSpPr>
        <p:spPr>
          <a:xfrm flipH="1" flipV="1">
            <a:off x="19433323" y="24892047"/>
            <a:ext cx="6055215" cy="41399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025603" y="29724153"/>
            <a:ext cx="343988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너무 복잡</a:t>
            </a:r>
            <a:r>
              <a:rPr lang="en-US" altLang="ko-KR" dirty="0" smtClean="0"/>
              <a:t>(</a:t>
            </a:r>
            <a:r>
              <a:rPr lang="ko-KR" altLang="en-US" dirty="0" smtClean="0"/>
              <a:t>건들일 수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stCxn id="4" idx="0"/>
            <a:endCxn id="91" idx="2"/>
          </p:cNvCxnSpPr>
          <p:nvPr/>
        </p:nvCxnSpPr>
        <p:spPr>
          <a:xfrm flipH="1" flipV="1">
            <a:off x="15739018" y="29162761"/>
            <a:ext cx="6528" cy="561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86933" y="20089943"/>
            <a:ext cx="3785052" cy="6908489"/>
          </a:xfrm>
          <a:prstGeom prst="rect">
            <a:avLst/>
          </a:prstGeom>
          <a:ln w="5715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0543" y="20906968"/>
            <a:ext cx="2732537" cy="4502913"/>
          </a:xfrm>
          <a:prstGeom prst="rect">
            <a:avLst/>
          </a:prstGeom>
          <a:ln w="5715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2" name="직선 화살표 연결선 71"/>
          <p:cNvCxnSpPr>
            <a:stCxn id="3" idx="3"/>
            <a:endCxn id="101" idx="1"/>
          </p:cNvCxnSpPr>
          <p:nvPr/>
        </p:nvCxnSpPr>
        <p:spPr>
          <a:xfrm flipV="1">
            <a:off x="8371985" y="23380594"/>
            <a:ext cx="1016585" cy="1635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5" idx="3"/>
            <a:endCxn id="3" idx="1"/>
          </p:cNvCxnSpPr>
          <p:nvPr/>
        </p:nvCxnSpPr>
        <p:spPr>
          <a:xfrm>
            <a:off x="3393080" y="23158425"/>
            <a:ext cx="1193853" cy="3857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1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802</TotalTime>
  <Words>7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hyoungseok</dc:creator>
  <cp:lastModifiedBy>USER</cp:lastModifiedBy>
  <cp:revision>18</cp:revision>
  <dcterms:created xsi:type="dcterms:W3CDTF">2019-05-02T06:01:15Z</dcterms:created>
  <dcterms:modified xsi:type="dcterms:W3CDTF">2019-05-08T01:04:08Z</dcterms:modified>
</cp:coreProperties>
</file>