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97" r:id="rId3"/>
    <p:sldId id="394" r:id="rId4"/>
    <p:sldId id="395" r:id="rId5"/>
    <p:sldId id="399" r:id="rId6"/>
    <p:sldId id="393" r:id="rId7"/>
    <p:sldId id="400" r:id="rId8"/>
    <p:sldId id="401" r:id="rId9"/>
    <p:sldId id="402" r:id="rId10"/>
    <p:sldId id="398" r:id="rId11"/>
    <p:sldId id="403" r:id="rId1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민석" initials="최" lastIdx="14" clrIdx="0">
    <p:extLst>
      <p:ext uri="{19B8F6BF-5375-455C-9EA6-DF929625EA0E}">
        <p15:presenceInfo xmlns:p15="http://schemas.microsoft.com/office/powerpoint/2012/main" userId="최민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121"/>
    <a:srgbClr val="FFFFFF"/>
    <a:srgbClr val="EBE8C5"/>
    <a:srgbClr val="FCECE6"/>
    <a:srgbClr val="AAD5E3"/>
    <a:srgbClr val="612227"/>
    <a:srgbClr val="006C9A"/>
    <a:srgbClr val="A5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7192" autoAdjust="0"/>
  </p:normalViewPr>
  <p:slideViewPr>
    <p:cSldViewPr showGuides="1">
      <p:cViewPr varScale="1">
        <p:scale>
          <a:sx n="81" d="100"/>
          <a:sy n="81" d="100"/>
        </p:scale>
        <p:origin x="90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75DF3-D611-47F4-9D38-7CC9F2B240F0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8E56-7ED0-4091-A2C4-E0D599E1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1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2751A53-6E71-4699-81CA-FD2F3201B0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16C1C1-43E9-4BE5-B825-4FB361009A5A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EB05-45A6-4769-BE91-F8EF62E0A1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16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C5AEE-5A86-4DEF-9767-17A6C03DDF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3BE0D-F4F4-42AC-A787-A8AFB650AD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13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EB5-BF97-426A-B243-46F9ED4C7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609600" y="1160748"/>
            <a:ext cx="792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888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3008-6899-401F-9F23-327C5A67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99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9CC5-9530-4019-9196-E0718C096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47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8F87D-493F-4D1E-8362-8D0AFC259D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99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64D2-4B8C-4D33-AE43-E1AC948FF7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2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7DAB-CDBA-48FF-B51D-3B82D3B1B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76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4A3E8-7C2D-4034-BA8F-2BEE324505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02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9A0C-C172-4E84-BA43-37975025F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65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0628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636"/>
            <a:ext cx="7924800" cy="480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1AD01A6-1C04-43E9-8661-01F00F5BEF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23" descr="EMB4df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4000" indent="-3240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6000" indent="-3240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68000" indent="-3240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10000" indent="-3240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0" name="Rectangle 18"/>
          <p:cNvSpPr>
            <a:spLocks noGrp="1" noChangeArrowheads="1"/>
          </p:cNvSpPr>
          <p:nvPr/>
        </p:nvSpPr>
        <p:spPr bwMode="auto">
          <a:xfrm>
            <a:off x="685800" y="1363663"/>
            <a:ext cx="7772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700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altLang="ko-KR" sz="4800" b="1" dirty="0" smtClean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Robotics Competition</a:t>
            </a:r>
            <a:endParaRPr lang="en-US" altLang="ko-KR" b="1" dirty="0" smtClean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Team 2</a:t>
            </a: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20175088 </a:t>
            </a:r>
            <a:r>
              <a:rPr lang="en-US" altLang="ko-KR" b="1" dirty="0" err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Boyoung</a:t>
            </a:r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Son</a:t>
            </a:r>
            <a:endParaRPr lang="en-US" altLang="ko-KR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0175179 </a:t>
            </a:r>
            <a:r>
              <a:rPr lang="en-US" altLang="ko-KR" b="1" dirty="0" err="1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Minseok</a:t>
            </a: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Choi</a:t>
            </a:r>
          </a:p>
          <a:p>
            <a:pPr algn="ctr">
              <a:spcAft>
                <a:spcPts val="600"/>
              </a:spcAft>
              <a:defRPr/>
            </a:pPr>
            <a:endParaRPr lang="en-US" altLang="ko-KR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7" name="Line 20"/>
          <p:cNvSpPr>
            <a:spLocks noChangeShapeType="1"/>
          </p:cNvSpPr>
          <p:nvPr/>
        </p:nvSpPr>
        <p:spPr bwMode="auto">
          <a:xfrm>
            <a:off x="631825" y="1125538"/>
            <a:ext cx="788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Line 21"/>
          <p:cNvSpPr>
            <a:spLocks noChangeShapeType="1"/>
          </p:cNvSpPr>
          <p:nvPr/>
        </p:nvSpPr>
        <p:spPr bwMode="auto">
          <a:xfrm>
            <a:off x="631825" y="3573463"/>
            <a:ext cx="788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3. Launch </a:t>
            </a:r>
            <a:r>
              <a:rPr lang="en-US" altLang="ko-KR" sz="2000" dirty="0" err="1" smtClean="0"/>
              <a:t>rviz</a:t>
            </a:r>
            <a:r>
              <a:rPr lang="en-US" altLang="ko-KR" sz="2000" dirty="0" smtClean="0"/>
              <a:t> and manipulator</a:t>
            </a:r>
          </a:p>
          <a:p>
            <a:r>
              <a:rPr lang="en-US" altLang="ko-KR" sz="2000" dirty="0" smtClean="0"/>
              <a:t>4. Launch task controller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스크린샷</a:t>
            </a:r>
            <a:r>
              <a:rPr lang="ko-KR" altLang="en-US" sz="2000" dirty="0" smtClean="0"/>
              <a:t> 첨부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631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1. Connect master PC and </a:t>
            </a:r>
            <a:r>
              <a:rPr lang="en-US" altLang="ko-KR" sz="2000" dirty="0" err="1" smtClean="0"/>
              <a:t>Turtlebot</a:t>
            </a:r>
            <a:endParaRPr lang="en-US" altLang="ko-KR" sz="2000" dirty="0" smtClean="0"/>
          </a:p>
          <a:p>
            <a:r>
              <a:rPr lang="en-US" altLang="ko-KR" sz="2000" dirty="0" smtClean="0"/>
              <a:t>2. Bring up </a:t>
            </a:r>
            <a:r>
              <a:rPr lang="en-US" altLang="ko-KR" sz="2000" dirty="0" err="1" smtClean="0"/>
              <a:t>Turtlebot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스크린샷</a:t>
            </a:r>
            <a:r>
              <a:rPr lang="ko-KR" altLang="en-US" sz="2000" dirty="0" smtClean="0"/>
              <a:t> 첨부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262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827" y="1880828"/>
            <a:ext cx="7924800" cy="4800364"/>
          </a:xfrm>
        </p:spPr>
        <p:txBody>
          <a:bodyPr/>
          <a:lstStyle/>
          <a:p>
            <a:r>
              <a:rPr lang="en-US" altLang="ko-KR" sz="2000" dirty="0" smtClean="0"/>
              <a:t>Overview</a:t>
            </a:r>
            <a:endParaRPr lang="en-US" altLang="ko-KR" sz="2000" dirty="0" smtClean="0"/>
          </a:p>
          <a:p>
            <a:r>
              <a:rPr lang="en-US" altLang="ko-KR" sz="2000" dirty="0" smtClean="0"/>
              <a:t>Methodology</a:t>
            </a:r>
            <a:endParaRPr lang="en-US" altLang="ko-KR" sz="2000" dirty="0" smtClean="0"/>
          </a:p>
          <a:p>
            <a:r>
              <a:rPr lang="en-US" altLang="ko-KR" sz="2000" dirty="0" smtClean="0"/>
              <a:t>Results</a:t>
            </a:r>
          </a:p>
          <a:p>
            <a:r>
              <a:rPr lang="en-US" altLang="ko-KR" sz="2000" dirty="0" smtClean="0"/>
              <a:t>Appendix</a:t>
            </a:r>
            <a:endParaRPr lang="en-US" altLang="ko-KR" sz="1600" dirty="0" smtClean="0"/>
          </a:p>
          <a:p>
            <a:pPr marL="360000" lvl="1" indent="0">
              <a:buNone/>
            </a:pPr>
            <a:endParaRPr lang="en-US" altLang="ko-KR" sz="18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7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Turtlebot3</a:t>
            </a:r>
          </a:p>
          <a:p>
            <a:r>
              <a:rPr lang="en-US" altLang="ko-KR" sz="2000" dirty="0" smtClean="0"/>
              <a:t>Manipulator (</a:t>
            </a:r>
            <a:r>
              <a:rPr lang="en-US" altLang="ko-KR" sz="2000" dirty="0" err="1" smtClean="0"/>
              <a:t>Openmanipulator</a:t>
            </a:r>
            <a:r>
              <a:rPr lang="en-US" altLang="ko-KR" sz="2000" dirty="0" smtClean="0"/>
              <a:t>-X)</a:t>
            </a:r>
          </a:p>
          <a:p>
            <a:r>
              <a:rPr lang="en-US" altLang="ko-KR" sz="2000" dirty="0" smtClean="0"/>
              <a:t>Lidar (LDS-01)</a:t>
            </a:r>
          </a:p>
          <a:p>
            <a:r>
              <a:rPr lang="en-US" altLang="ko-KR" sz="2000" dirty="0" smtClean="0"/>
              <a:t>Dustpan</a:t>
            </a:r>
          </a:p>
          <a:p>
            <a:r>
              <a:rPr lang="en-US" altLang="ko-KR" sz="2000" dirty="0" smtClean="0"/>
              <a:t>Pickax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근접 사진 첨부 요망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화살표로 </a:t>
            </a:r>
            <a:r>
              <a:rPr lang="ko-KR" altLang="en-US" sz="1800" dirty="0" err="1" smtClean="0"/>
              <a:t>연결지어서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marL="360000" lvl="1" indent="0">
              <a:buNone/>
            </a:pPr>
            <a:endParaRPr lang="en-US" altLang="ko-KR" sz="18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673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09600" y="1295636"/>
            <a:ext cx="7924800" cy="4800364"/>
          </a:xfrm>
        </p:spPr>
        <p:txBody>
          <a:bodyPr/>
          <a:lstStyle/>
          <a:p>
            <a:r>
              <a:rPr lang="en-US" altLang="ko-KR" sz="2000" dirty="0"/>
              <a:t>Task 1 Navigate to </a:t>
            </a:r>
            <a:r>
              <a:rPr lang="en-US" altLang="ko-KR" sz="2000" dirty="0" smtClean="0"/>
              <a:t>zero position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Find initial position and heading by </a:t>
            </a:r>
            <a:r>
              <a:rPr lang="en-US" altLang="ko-KR" sz="2000" dirty="0" err="1" smtClean="0"/>
              <a:t>rviz</a:t>
            </a:r>
            <a:endParaRPr lang="en-US" altLang="ko-KR" sz="2000" dirty="0" smtClean="0"/>
          </a:p>
          <a:p>
            <a:pPr marL="342900">
              <a:buFontTx/>
              <a:buChar char="-"/>
            </a:pPr>
            <a:r>
              <a:rPr lang="en-US" altLang="ko-KR" sz="2000" dirty="0" smtClean="0"/>
              <a:t>Navigate to zero position by using SLAM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Task 2 Move and </a:t>
            </a:r>
            <a:r>
              <a:rPr lang="en-US" altLang="ko-KR" sz="2000" dirty="0" smtClean="0"/>
              <a:t>sweep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Move straight line by 2 step acceleration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Sweep using manipulator and pickax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근접 사진 첨부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09600" y="1295636"/>
            <a:ext cx="7924800" cy="4800364"/>
          </a:xfrm>
        </p:spPr>
        <p:txBody>
          <a:bodyPr/>
          <a:lstStyle/>
          <a:p>
            <a:r>
              <a:rPr lang="en-US" altLang="ko-KR" sz="2000" dirty="0" smtClean="0"/>
              <a:t>Task </a:t>
            </a:r>
            <a:r>
              <a:rPr lang="en-US" altLang="ko-KR" sz="2000" dirty="0"/>
              <a:t>3 Navigate to trash </a:t>
            </a:r>
            <a:r>
              <a:rPr lang="en-US" altLang="ko-KR" sz="2000" dirty="0" smtClean="0"/>
              <a:t>bin</a:t>
            </a:r>
            <a:endParaRPr lang="en-US" altLang="ko-KR" sz="2000" dirty="0"/>
          </a:p>
          <a:p>
            <a:pPr marL="342900">
              <a:buFontTx/>
              <a:buChar char="-"/>
            </a:pPr>
            <a:r>
              <a:rPr lang="en-US" altLang="ko-KR" sz="2000" dirty="0" smtClean="0"/>
              <a:t>Navigate to trash bin by using SLAM</a:t>
            </a:r>
          </a:p>
          <a:p>
            <a:pPr marL="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Task 4 Throw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smtClean="0"/>
              <a:t>Place pickax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smtClean="0"/>
              <a:t>Throw trash by using manipulator and dustpan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근접 사진 첨부 </a:t>
            </a:r>
            <a:r>
              <a:rPr lang="ko-KR" altLang="en-US" sz="1800" dirty="0" smtClean="0"/>
              <a:t>요망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159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1 Navigate to initial position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task </a:t>
            </a:r>
            <a:r>
              <a:rPr lang="ko-KR" altLang="en-US" sz="2000" dirty="0" smtClean="0"/>
              <a:t>별로 짧은 동영상 추가 요망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83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2 Move and sweep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task </a:t>
            </a:r>
            <a:r>
              <a:rPr lang="ko-KR" altLang="en-US" sz="2000" dirty="0" smtClean="0"/>
              <a:t>별로 짧은 동영상 추가 요망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05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3 Navigate to trash bin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task </a:t>
            </a:r>
            <a:r>
              <a:rPr lang="ko-KR" altLang="en-US" sz="2000" dirty="0" smtClean="0"/>
              <a:t>별로 짧은 동영상 추가 요망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4 Throw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task </a:t>
            </a:r>
            <a:r>
              <a:rPr lang="ko-KR" altLang="en-US" sz="2000" dirty="0" smtClean="0"/>
              <a:t>별로 짧은 동영상 추가 요망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20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EDEBE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EECDB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188</Words>
  <Application>Microsoft Office PowerPoint</Application>
  <PresentationFormat>화면 슬라이드 쇼(4:3)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Times</vt:lpstr>
      <vt:lpstr>Blank Presentation</vt:lpstr>
      <vt:lpstr>PowerPoint 프레젠테이션</vt:lpstr>
      <vt:lpstr>Contents</vt:lpstr>
      <vt:lpstr>Overview</vt:lpstr>
      <vt:lpstr>Methodology</vt:lpstr>
      <vt:lpstr>Methodology</vt:lpstr>
      <vt:lpstr>Results</vt:lpstr>
      <vt:lpstr>Results</vt:lpstr>
      <vt:lpstr>Results</vt:lpstr>
      <vt:lpstr>Results</vt:lpstr>
      <vt:lpstr>Appendix</vt:lpstr>
      <vt:lpstr>Appendix</vt:lpstr>
    </vt:vector>
  </TitlesOfParts>
  <Manager>Sumanas, Inc.</Manager>
  <Company>John Wiley &amp;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Fluid Mechanics</dc:title>
  <dc:subject/>
  <dc:creator>Munson et al.</dc:creator>
  <cp:keywords/>
  <dc:description/>
  <cp:lastModifiedBy>User</cp:lastModifiedBy>
  <cp:revision>280</cp:revision>
  <cp:lastPrinted>2017-03-05T14:06:56Z</cp:lastPrinted>
  <dcterms:created xsi:type="dcterms:W3CDTF">2002-12-24T01:08:46Z</dcterms:created>
  <dcterms:modified xsi:type="dcterms:W3CDTF">2019-06-24T22:06:30Z</dcterms:modified>
  <cp:category/>
</cp:coreProperties>
</file>