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2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3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6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9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4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3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8B11-E1C8-40D0-BB63-479BBE34B398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7167-8A65-4EBD-AA28-E40CADA44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764704"/>
            <a:ext cx="1619672" cy="6093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4624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홈 화면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12360" y="33265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76703" y="980728"/>
            <a:ext cx="174958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검색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필터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   : </a:t>
            </a:r>
            <a:r>
              <a:rPr lang="ko-KR" altLang="en-US" sz="1050" b="1" dirty="0" smtClean="0"/>
              <a:t>물품명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: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제목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: </a:t>
            </a:r>
            <a:r>
              <a:rPr lang="ko-KR" altLang="en-US" sz="1050" b="1" dirty="0" smtClean="0"/>
              <a:t>닉네임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: </a:t>
            </a:r>
            <a:r>
              <a:rPr lang="ko-KR" altLang="en-US" sz="1050" b="1" dirty="0" smtClean="0"/>
              <a:t>카테고리</a:t>
            </a:r>
            <a:endParaRPr lang="en-US" altLang="ko-KR" sz="1050" b="1" dirty="0"/>
          </a:p>
          <a:p>
            <a:r>
              <a:rPr lang="en-US" altLang="ko-KR" sz="1050" b="1" dirty="0" smtClean="0"/>
              <a:t>         </a:t>
            </a:r>
            <a:r>
              <a:rPr lang="ko-KR" altLang="en-US" sz="1050" b="1" dirty="0" smtClean="0"/>
              <a:t>└</a:t>
            </a:r>
            <a:r>
              <a:rPr lang="en-US" altLang="ko-KR" sz="1050" b="1" dirty="0" smtClean="0"/>
              <a:t>&gt; </a:t>
            </a:r>
            <a:r>
              <a:rPr lang="ko-KR" altLang="en-US" sz="1050" b="1" dirty="0" smtClean="0"/>
              <a:t>세부카테고리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</a:t>
            </a:r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텍스트입력 </a:t>
            </a:r>
            <a:r>
              <a:rPr lang="ko-KR" altLang="en-US" sz="1050" b="1" dirty="0" smtClean="0"/>
              <a:t>박</a:t>
            </a:r>
            <a:r>
              <a:rPr lang="ko-KR" altLang="en-US" sz="1050" b="1" dirty="0"/>
              <a:t>스</a:t>
            </a:r>
            <a:endParaRPr lang="en-US" altLang="ko-KR" sz="105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71370" y="2636912"/>
            <a:ext cx="1956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로그인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회원가입</a:t>
            </a:r>
            <a:endParaRPr lang="en-US" altLang="ko-KR" sz="14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461845" y="3284984"/>
            <a:ext cx="174958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상품리스트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최근 등록 순 상품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마감임박 상품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</a:t>
            </a:r>
            <a:endParaRPr lang="en-US" altLang="ko-KR" sz="105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476703" y="4201924"/>
            <a:ext cx="1749584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사이트 부가정보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기본정책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약관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서비스 소개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판매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구매가이드</a:t>
            </a:r>
            <a:endParaRPr lang="en-US" altLang="ko-KR" sz="105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524328" y="5661248"/>
            <a:ext cx="1619672" cy="1205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C:\Users\KIMSANGKI\Desktop\파이널프로젝트\Final_StoryBoard\1_Final_Story_Main_Non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80" y="-27384"/>
            <a:ext cx="752764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915816" y="-2738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116632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755576" y="2688522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53153" y="5661248"/>
            <a:ext cx="195608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비회원 접근허용 범위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 : </a:t>
            </a:r>
            <a:r>
              <a:rPr lang="ko-KR" altLang="en-US" sz="1050" b="1" dirty="0" smtClean="0"/>
              <a:t>검색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: </a:t>
            </a:r>
            <a:r>
              <a:rPr lang="ko-KR" altLang="en-US" sz="1050" b="1" dirty="0" smtClean="0"/>
              <a:t>로그인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회원가입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: </a:t>
            </a:r>
            <a:r>
              <a:rPr lang="ko-KR" altLang="en-US" sz="1050" b="1" dirty="0" smtClean="0"/>
              <a:t>상품 전체보기</a:t>
            </a:r>
            <a:r>
              <a:rPr lang="en-US" altLang="ko-KR" sz="1050" b="1" dirty="0" smtClean="0"/>
              <a:t> </a:t>
            </a:r>
          </a:p>
          <a:p>
            <a:r>
              <a:rPr lang="en-US" altLang="ko-KR" sz="1050" b="1" dirty="0" smtClean="0"/>
              <a:t>    : </a:t>
            </a:r>
            <a:r>
              <a:rPr lang="ko-KR" altLang="en-US" sz="1050" b="1" dirty="0" smtClean="0"/>
              <a:t>사이트 부가정보</a:t>
            </a:r>
            <a:r>
              <a:rPr lang="en-US" altLang="ko-KR" sz="1050" b="1" dirty="0" smtClean="0"/>
              <a:t> 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7504" y="537321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35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IMSANGKI\Desktop\파이널프로젝트\Final_StoryBoard\Final_Story_Main_On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7524328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764704"/>
            <a:ext cx="1619672" cy="6093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350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홈 화면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65125" y="33265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9592" y="116632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707904" y="40466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436096" y="33265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7218362" y="-6895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6516216" y="2276872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899592" y="270892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899592" y="414908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24328" y="836712"/>
            <a:ext cx="17495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기본메뉴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카테고리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홈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인기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신규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판매하기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고객센터</a:t>
            </a:r>
            <a:endParaRPr lang="en-US" altLang="ko-KR" sz="105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2185119"/>
            <a:ext cx="17495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검색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필터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: </a:t>
            </a:r>
            <a:r>
              <a:rPr lang="ko-KR" altLang="en-US" sz="1050" b="1" dirty="0" smtClean="0"/>
              <a:t>품명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: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제목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: </a:t>
            </a:r>
            <a:r>
              <a:rPr lang="ko-KR" altLang="en-US" sz="1050" b="1" dirty="0" smtClean="0"/>
              <a:t>닉네임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  : </a:t>
            </a:r>
            <a:r>
              <a:rPr lang="ko-KR" altLang="en-US" sz="1050" b="1" dirty="0" smtClean="0"/>
              <a:t>카테고리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</a:t>
            </a:r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텍스트입력 박스</a:t>
            </a:r>
            <a:endParaRPr lang="en-US" altLang="ko-KR" sz="105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505278" y="3429000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err="1" smtClean="0"/>
              <a:t>마이페이지</a:t>
            </a:r>
            <a:endParaRPr lang="en-US" altLang="ko-KR" sz="14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517145" y="3878178"/>
            <a:ext cx="174958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알림</a:t>
            </a:r>
            <a:endParaRPr lang="en-US" altLang="ko-KR" sz="140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판매내역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구매내역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err="1" smtClean="0"/>
              <a:t>기타알림</a:t>
            </a:r>
            <a:endParaRPr lang="en-US" altLang="ko-KR" sz="105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5713511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ko-KR" altLang="en-US" sz="1400" b="1" dirty="0" smtClean="0"/>
              <a:t>마감임박 상품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17145" y="4615825"/>
            <a:ext cx="174958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관심상품</a:t>
            </a:r>
            <a:endParaRPr lang="en-US" altLang="ko-KR" sz="1400" b="1" dirty="0" smtClean="0"/>
          </a:p>
          <a:p>
            <a:r>
              <a:rPr lang="en-US" altLang="ko-KR" sz="1050" b="1" dirty="0"/>
              <a:t>  </a:t>
            </a:r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내가 </a:t>
            </a:r>
            <a:r>
              <a:rPr lang="ko-KR" altLang="en-US" sz="1050" b="1" dirty="0" err="1" smtClean="0"/>
              <a:t>찜한</a:t>
            </a:r>
            <a:r>
              <a:rPr lang="ko-KR" altLang="en-US" sz="1050" b="1" dirty="0" smtClean="0"/>
              <a:t> 상품리스트</a:t>
            </a:r>
            <a:endParaRPr lang="en-US" altLang="ko-KR" sz="105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514803" y="5119881"/>
            <a:ext cx="174958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내 주변 상품</a:t>
            </a:r>
            <a:endParaRPr lang="en-US" altLang="ko-KR" sz="1400" b="1" dirty="0" smtClean="0"/>
          </a:p>
          <a:p>
            <a:r>
              <a:rPr lang="en-US" altLang="ko-KR" sz="1050" dirty="0" smtClean="0"/>
              <a:t>  </a:t>
            </a:r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로그인 정보 반영</a:t>
            </a:r>
            <a:endParaRPr lang="en-US" altLang="ko-KR" sz="105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524328" y="6093296"/>
            <a:ext cx="1619672" cy="773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83723" y="6165304"/>
            <a:ext cx="1956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마감임박 기준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: 24</a:t>
            </a:r>
            <a:r>
              <a:rPr lang="ko-KR" altLang="en-US" sz="1050" b="1" dirty="0" smtClean="0"/>
              <a:t>시간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1210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701988"/>
            <a:ext cx="1619672" cy="6156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판매등록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65125" y="33265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직거래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4328" y="658192"/>
            <a:ext cx="174958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직거래</a:t>
            </a:r>
          </a:p>
          <a:p>
            <a:r>
              <a:rPr lang="en-US" altLang="ko-KR" sz="1050" b="1" dirty="0" smtClean="0"/>
              <a:t>  - </a:t>
            </a:r>
            <a:r>
              <a:rPr lang="ko-KR" altLang="en-US" sz="1050" b="1" dirty="0" err="1" smtClean="0"/>
              <a:t>거래일시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장소 입력</a:t>
            </a:r>
            <a:endParaRPr lang="en-US" altLang="ko-KR" sz="105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1071369"/>
            <a:ext cx="174958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(</a:t>
            </a:r>
            <a:r>
              <a:rPr lang="ko-KR" altLang="en-US" sz="1400" b="1" dirty="0" smtClean="0"/>
              <a:t>필수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제목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개인정보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협상</a:t>
            </a:r>
            <a:r>
              <a:rPr lang="en-US" altLang="ko-KR" sz="1050" b="1" dirty="0" smtClean="0"/>
              <a:t>, </a:t>
            </a:r>
            <a:endParaRPr lang="en-US" altLang="ko-KR" sz="1050" b="1" dirty="0"/>
          </a:p>
          <a:p>
            <a:r>
              <a:rPr lang="en-US" altLang="ko-KR" sz="1050" b="1" dirty="0" smtClean="0"/>
              <a:t>     </a:t>
            </a:r>
            <a:r>
              <a:rPr lang="ko-KR" altLang="en-US" sz="1050" b="1" dirty="0" smtClean="0"/>
              <a:t>판매와 관련 없는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 내용 </a:t>
            </a:r>
            <a:r>
              <a:rPr lang="ko-KR" altLang="en-US" sz="1050" b="1" dirty="0" smtClean="0"/>
              <a:t>작성 시 불이익</a:t>
            </a:r>
            <a:endParaRPr lang="en-US" altLang="ko-KR" sz="105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535708" y="1749921"/>
            <a:ext cx="174958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(</a:t>
            </a:r>
            <a:r>
              <a:rPr lang="ko-KR" altLang="en-US" sz="1400" b="1" dirty="0" smtClean="0"/>
              <a:t>필수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카테고리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사진과 동일하지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</a:t>
            </a:r>
            <a:r>
              <a:rPr lang="ko-KR" altLang="en-US" sz="1050" b="1" dirty="0" smtClean="0"/>
              <a:t>않을 시 불이익</a:t>
            </a:r>
            <a:endParaRPr lang="en-US" altLang="ko-KR" sz="105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524328" y="2350735"/>
            <a:ext cx="1749584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 (</a:t>
            </a:r>
            <a:r>
              <a:rPr lang="ko-KR" altLang="en-US" sz="1400" b="1" dirty="0" smtClean="0"/>
              <a:t>필수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가격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050" b="1" dirty="0" smtClean="0"/>
              <a:t> - ex) 5</a:t>
            </a:r>
            <a:r>
              <a:rPr lang="ko-KR" altLang="en-US" sz="1050" b="1" dirty="0" smtClean="0"/>
              <a:t>만원 설정 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구매자가 제안할 수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있는 가격 범위는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  25,000 ~ 100,000</a:t>
            </a:r>
            <a:r>
              <a:rPr lang="ko-KR" altLang="en-US" sz="1050" b="1" dirty="0" smtClean="0"/>
              <a:t>원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으로 설정됨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</a:t>
            </a:r>
            <a:r>
              <a:rPr lang="ko-KR" altLang="en-US" sz="1050" b="1" dirty="0" smtClean="0"/>
              <a:t> </a:t>
            </a:r>
            <a:endParaRPr lang="en-US" altLang="ko-KR" sz="105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5156454"/>
            <a:ext cx="174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7. (</a:t>
            </a:r>
            <a:r>
              <a:rPr lang="ko-KR" altLang="en-US" sz="1400" b="1" dirty="0" smtClean="0"/>
              <a:t>필수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사진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en-US" altLang="ko-KR" sz="1050" b="1" dirty="0" smtClean="0"/>
              <a:t>- 6~10</a:t>
            </a:r>
            <a:r>
              <a:rPr lang="ko-KR" altLang="en-US" sz="1050" b="1" dirty="0" smtClean="0"/>
              <a:t>장 필수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08519" y="3447633"/>
            <a:ext cx="1749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5. (</a:t>
            </a:r>
            <a:r>
              <a:rPr lang="ko-KR" altLang="en-US" sz="1400" b="1" dirty="0" smtClean="0"/>
              <a:t>필수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일시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거래 시작일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선택범위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: </a:t>
            </a:r>
            <a:r>
              <a:rPr lang="ko-KR" altLang="en-US" sz="1050" b="1" dirty="0" smtClean="0"/>
              <a:t>등록일 </a:t>
            </a:r>
            <a:r>
              <a:rPr lang="en-US" altLang="ko-KR" sz="1050" b="1" dirty="0" smtClean="0"/>
              <a:t>~</a:t>
            </a:r>
            <a:r>
              <a:rPr lang="ko-KR" altLang="en-US" sz="1050" b="1" dirty="0" smtClean="0"/>
              <a:t> </a:t>
            </a:r>
            <a:r>
              <a:rPr lang="en-US" altLang="ko-KR" sz="1050" b="1" dirty="0" smtClean="0"/>
              <a:t>3</a:t>
            </a:r>
            <a:r>
              <a:rPr lang="ko-KR" altLang="en-US" sz="1050" b="1" dirty="0" err="1" smtClean="0"/>
              <a:t>일이내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거래 종료일 </a:t>
            </a:r>
            <a:r>
              <a:rPr lang="ko-KR" altLang="en-US" sz="1050" b="1" dirty="0" smtClean="0"/>
              <a:t>선택범위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거래 시작일 </a:t>
            </a:r>
            <a:r>
              <a:rPr lang="en-US" altLang="ko-KR" sz="1050" b="1" dirty="0" smtClean="0"/>
              <a:t>~ 5</a:t>
            </a:r>
            <a:r>
              <a:rPr lang="ko-KR" altLang="en-US" sz="1050" b="1" dirty="0" err="1" smtClean="0"/>
              <a:t>일이내</a:t>
            </a:r>
            <a:endParaRPr lang="en-US" altLang="ko-KR" sz="105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524328" y="4466934"/>
            <a:ext cx="174958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6. (</a:t>
            </a:r>
            <a:r>
              <a:rPr lang="ko-KR" altLang="en-US" sz="1400" b="1" dirty="0" smtClean="0"/>
              <a:t>필수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장소</a:t>
            </a:r>
            <a:endParaRPr lang="en-US" altLang="ko-KR" sz="1400" b="1" dirty="0" smtClean="0"/>
          </a:p>
          <a:p>
            <a:r>
              <a:rPr lang="en-US" altLang="ko-KR" sz="1050" dirty="0" smtClean="0"/>
              <a:t>  </a:t>
            </a:r>
            <a:r>
              <a:rPr lang="en-US" altLang="ko-KR" sz="1050" b="1" dirty="0" smtClean="0"/>
              <a:t> - </a:t>
            </a:r>
            <a:r>
              <a:rPr lang="ko-KR" altLang="en-US" sz="1050" b="1" dirty="0" smtClean="0"/>
              <a:t>선택한 장소로부터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반경</a:t>
            </a:r>
            <a:r>
              <a:rPr lang="en-US" altLang="ko-KR" sz="1050" b="1" dirty="0" smtClean="0"/>
              <a:t>2Km </a:t>
            </a:r>
            <a:r>
              <a:rPr lang="ko-KR" altLang="en-US" sz="1050" b="1" dirty="0" smtClean="0"/>
              <a:t>이내로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설정 됨</a:t>
            </a:r>
            <a:endParaRPr lang="en-US" altLang="ko-KR" sz="1050" dirty="0" smtClean="0"/>
          </a:p>
        </p:txBody>
      </p:sp>
      <p:pic>
        <p:nvPicPr>
          <p:cNvPr id="2050" name="Picture 2" descr="C:\Users\KIMSANGKI\Desktop\파이널프로젝트\Final_StoryBoard\3-1_Final_Story_Sell_M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" y="-3001"/>
            <a:ext cx="7509787" cy="68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467544" y="836712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2843808" y="126876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1700808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2843808" y="213285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2843808" y="2636912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306896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6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6660232" y="342900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7</a:t>
            </a:r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843808" y="429309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8</a:t>
            </a:r>
            <a:endParaRPr lang="ko-KR" altLang="en-US" sz="1400" b="1" dirty="0"/>
          </a:p>
        </p:txBody>
      </p:sp>
      <p:sp>
        <p:nvSpPr>
          <p:cNvPr id="42" name="직사각형 41"/>
          <p:cNvSpPr/>
          <p:nvPr/>
        </p:nvSpPr>
        <p:spPr>
          <a:xfrm>
            <a:off x="395536" y="498892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9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527328" y="5570076"/>
            <a:ext cx="174958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8. A/S </a:t>
            </a:r>
            <a:r>
              <a:rPr lang="ko-KR" altLang="en-US" sz="1400" b="1" dirty="0" smtClean="0"/>
              <a:t>가능여부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유상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무상 </a:t>
            </a:r>
            <a:r>
              <a:rPr lang="en-US" altLang="ko-KR" sz="1050" b="1" dirty="0" smtClean="0"/>
              <a:t>/ </a:t>
            </a:r>
            <a:r>
              <a:rPr lang="ko-KR" altLang="en-US" sz="1050" b="1" dirty="0" smtClean="0"/>
              <a:t>불가능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가능기간 기입</a:t>
            </a:r>
            <a:r>
              <a:rPr lang="en-US" altLang="ko-KR" sz="1050" b="1" dirty="0" smtClean="0"/>
              <a:t> </a:t>
            </a:r>
            <a:endParaRPr lang="ko-KR" alt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524328" y="6156678"/>
            <a:ext cx="174958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9. </a:t>
            </a:r>
            <a:r>
              <a:rPr lang="ko-KR" altLang="en-US" sz="1400" b="1" dirty="0" smtClean="0"/>
              <a:t>코멘트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판매와 관련 없는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</a:t>
            </a:r>
            <a:r>
              <a:rPr lang="ko-KR" altLang="en-US" sz="1050" b="1" dirty="0" smtClean="0"/>
              <a:t>내용 작성시 불이익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0243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701988"/>
            <a:ext cx="1619672" cy="6156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판매등록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65125" y="3326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배송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4328" y="764704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시작가격</a:t>
            </a:r>
            <a:endParaRPr lang="en-US" altLang="ko-KR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1052736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즉시구매가격</a:t>
            </a:r>
            <a:endParaRPr lang="en-US" altLang="ko-KR" sz="1400" b="1" dirty="0" smtClean="0"/>
          </a:p>
        </p:txBody>
      </p:sp>
      <p:pic>
        <p:nvPicPr>
          <p:cNvPr id="3074" name="Picture 2" descr="C:\Users\KIMSANGKI\Desktop\파이널프로젝트\Final_StoryBoard\3-2_Final_Story_Sell_Deliv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960"/>
            <a:ext cx="7553657" cy="68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843808" y="220486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2843808" y="256490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44" name="직사각형 43"/>
          <p:cNvSpPr/>
          <p:nvPr/>
        </p:nvSpPr>
        <p:spPr>
          <a:xfrm>
            <a:off x="7524328" y="1484784"/>
            <a:ext cx="1619672" cy="538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24328" y="1484784"/>
            <a:ext cx="195608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err="1" smtClean="0"/>
              <a:t>쓰려면쓰기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0896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1124744"/>
            <a:ext cx="1619672" cy="5733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구매제안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65125" y="33265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직거래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구매자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4328" y="1340768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사진 확인</a:t>
            </a:r>
            <a:endParaRPr lang="en-US" altLang="ko-KR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24328" y="1628800"/>
            <a:ext cx="1749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남은 시간 확인</a:t>
            </a:r>
            <a:endParaRPr lang="en-US" altLang="ko-KR" sz="140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거래 종료 </a:t>
            </a:r>
            <a:r>
              <a:rPr lang="en-US" altLang="ko-KR" sz="1050" b="1" dirty="0" smtClean="0"/>
              <a:t>4</a:t>
            </a:r>
            <a:r>
              <a:rPr lang="ko-KR" altLang="en-US" sz="1050" b="1" dirty="0" smtClean="0"/>
              <a:t>시간 전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  </a:t>
            </a:r>
            <a:r>
              <a:rPr lang="ko-KR" altLang="en-US" sz="1050" b="1" dirty="0" smtClean="0"/>
              <a:t>구매 제안 불가</a:t>
            </a:r>
            <a:endParaRPr lang="en-US" altLang="ko-KR" sz="105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524328" y="5805264"/>
            <a:ext cx="1619672" cy="1061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C:\Users\KIMSANGKI\Desktop\파이널프로젝트\Final_StoryBoard\4-1_Final_Story_Buyer_M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7539448" cy="68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563888" y="184482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436096" y="177281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4067944" y="234888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4067944" y="270892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4499992" y="321297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23928" y="436510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3995936" y="558924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24328" y="2276872"/>
            <a:ext cx="174958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거래 정보 확인</a:t>
            </a:r>
            <a:endParaRPr lang="en-US" altLang="ko-KR" sz="140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거래 장소</a:t>
            </a:r>
            <a:endParaRPr lang="en-US" altLang="ko-KR" sz="1050" b="1" dirty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거래 날짜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거래 시간</a:t>
            </a:r>
            <a:endParaRPr lang="en-US" altLang="ko-KR" sz="105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524328" y="3212976"/>
            <a:ext cx="174958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판매자 확인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050" b="1" dirty="0" smtClean="0"/>
              <a:t>- </a:t>
            </a:r>
            <a:r>
              <a:rPr lang="ko-KR" altLang="en-US" sz="1050" b="1" dirty="0" smtClean="0"/>
              <a:t>레벨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프로필 설명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판매완료 수</a:t>
            </a:r>
            <a:endParaRPr lang="en-US" altLang="ko-KR" sz="105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02936" y="4057327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구매 제안하기</a:t>
            </a:r>
            <a:endParaRPr lang="en-US" altLang="ko-KR" sz="14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02936" y="4437112"/>
            <a:ext cx="1749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제안 폼</a:t>
            </a:r>
            <a:endParaRPr lang="en-US" altLang="ko-KR" sz="140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장소선택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날짜선택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시간선택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가격입력</a:t>
            </a:r>
            <a:endParaRPr lang="en-US" altLang="ko-KR" sz="105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502936" y="5425479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ko-KR" altLang="en-US" sz="1400" b="1" dirty="0" smtClean="0"/>
              <a:t>제안내역 확인</a:t>
            </a:r>
            <a:endParaRPr lang="en-US" altLang="ko-KR" sz="14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596336" y="5867506"/>
            <a:ext cx="195608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err="1" smtClean="0"/>
              <a:t>쓰려면쓰기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255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1412776"/>
            <a:ext cx="1619672" cy="544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516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 </a:t>
            </a:r>
            <a:r>
              <a:rPr lang="ko-KR" altLang="en-US" sz="2000" b="1" dirty="0" smtClean="0"/>
              <a:t>구매제안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확인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7076" y="1628800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판매 수정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삭제</a:t>
            </a:r>
            <a:endParaRPr lang="en-US" altLang="ko-KR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07076" y="2060848"/>
            <a:ext cx="174958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거래제안 내역</a:t>
            </a:r>
            <a:endParaRPr lang="en-US" altLang="ko-KR" sz="140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수락하기</a:t>
            </a:r>
            <a:endParaRPr lang="en-US" altLang="ko-KR" sz="105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524328" y="3441787"/>
            <a:ext cx="1619672" cy="34245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07076" y="2654042"/>
            <a:ext cx="1749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완료된 거래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판매확정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신고하기</a:t>
            </a:r>
            <a:r>
              <a:rPr lang="en-US" altLang="ko-KR" sz="1050" b="1" dirty="0" smtClean="0"/>
              <a:t>  </a:t>
            </a:r>
          </a:p>
        </p:txBody>
      </p:sp>
      <p:pic>
        <p:nvPicPr>
          <p:cNvPr id="5122" name="Picture 2" descr="C:\Users\KIMSANGKI\Desktop\파이널프로젝트\Final_StoryBoard\4-1_Final_Story_Seller_M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4"/>
            <a:ext cx="7502936" cy="68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139952" y="270892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683568" y="5157192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4139952" y="616530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12360" y="692696"/>
            <a:ext cx="174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직거래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판매자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524328" y="3438667"/>
            <a:ext cx="195608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err="1" smtClean="0"/>
              <a:t>쓰려면쓰기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6129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1412776"/>
            <a:ext cx="1619672" cy="544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7. </a:t>
            </a:r>
            <a:r>
              <a:rPr lang="ko-KR" altLang="en-US" sz="2000" b="1" dirty="0" smtClean="0"/>
              <a:t>입찰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7076" y="1484784"/>
            <a:ext cx="1749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가격 확인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현재가격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즉시구매가격</a:t>
            </a:r>
            <a:endParaRPr lang="en-US" altLang="ko-KR" sz="105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07076" y="2167553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입찰하기</a:t>
            </a:r>
            <a:endParaRPr lang="en-US" altLang="ko-KR" sz="14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524328" y="3681028"/>
            <a:ext cx="1619672" cy="3185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07076" y="2582034"/>
            <a:ext cx="1749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입찰 폼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err="1" smtClean="0"/>
              <a:t>배송지</a:t>
            </a:r>
            <a:r>
              <a:rPr lang="ko-KR" altLang="en-US" sz="1050" b="1" dirty="0" smtClean="0"/>
              <a:t> 입력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가격 입력</a:t>
            </a:r>
            <a:endParaRPr lang="en-US" altLang="ko-KR" sz="105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812360" y="404664"/>
            <a:ext cx="174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배송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구매자</a:t>
            </a:r>
            <a:endParaRPr lang="en-US" altLang="ko-KR" dirty="0" smtClean="0"/>
          </a:p>
        </p:txBody>
      </p:sp>
      <p:pic>
        <p:nvPicPr>
          <p:cNvPr id="6147" name="Picture 3" descr="C:\Users\KIMSANGKI\Desktop\파이널프로젝트\Final_StoryBoard\4-2_Final_Story_Buyer_Deliv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12" y="-15874"/>
            <a:ext cx="75580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580112" y="1484784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6516216" y="2780928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4427984" y="357301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107504" y="558924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5450" y="3212976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입찰 내역 확인</a:t>
            </a:r>
            <a:r>
              <a:rPr lang="en-US" altLang="ko-KR" sz="1050" b="1" dirty="0" smtClean="0"/>
              <a:t>  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45993" y="3761205"/>
            <a:ext cx="195608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err="1" smtClean="0"/>
              <a:t>쓰려면쓰기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28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1412776"/>
            <a:ext cx="1619672" cy="544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8. </a:t>
            </a:r>
            <a:r>
              <a:rPr lang="ko-KR" altLang="en-US" sz="2000" b="1" dirty="0" smtClean="0"/>
              <a:t>입찰확인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7076" y="1628800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판매 수정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삭제</a:t>
            </a:r>
            <a:endParaRPr lang="en-US" altLang="ko-KR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07076" y="2060848"/>
            <a:ext cx="174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입찰내역 확인</a:t>
            </a:r>
            <a:endParaRPr lang="en-US" altLang="ko-KR" sz="105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524328" y="2492897"/>
            <a:ext cx="1619672" cy="4373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12360" y="404664"/>
            <a:ext cx="174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배송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판매자</a:t>
            </a:r>
            <a:endParaRPr lang="en-US" altLang="ko-KR" dirty="0" smtClean="0"/>
          </a:p>
        </p:txBody>
      </p:sp>
      <p:pic>
        <p:nvPicPr>
          <p:cNvPr id="14" name="Picture 2" descr="C:\Users\KIMSANGKI\Desktop\파이널프로젝트\Final_StoryBoard\4-2_Final_Story_Seller_Deliv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" y="-1507"/>
            <a:ext cx="7558088" cy="6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355976" y="2814525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522920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24328" y="2599601"/>
            <a:ext cx="195608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err="1" smtClean="0"/>
              <a:t>쓰려면쓰기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28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4328" y="0"/>
            <a:ext cx="16196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1412776"/>
            <a:ext cx="1619672" cy="544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85274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9. </a:t>
            </a:r>
            <a:r>
              <a:rPr lang="ko-KR" altLang="en-US" sz="2000" b="1" dirty="0" smtClean="0"/>
              <a:t>거래완료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07076" y="1628800"/>
            <a:ext cx="174958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판매내역 확인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상품코드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상품이름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링크</a:t>
            </a:r>
            <a:r>
              <a:rPr lang="en-US" altLang="ko-KR" sz="1050" b="1" dirty="0" smtClean="0"/>
              <a:t>)</a:t>
            </a:r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: </a:t>
            </a:r>
            <a:r>
              <a:rPr lang="ko-KR" altLang="en-US" sz="1050" b="1" dirty="0" smtClean="0"/>
              <a:t>해당 게시물로</a:t>
            </a:r>
            <a:endParaRPr lang="en-US" altLang="ko-KR" sz="105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07076" y="2473151"/>
            <a:ext cx="174958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판매 확정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거래가 완료된 이후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err="1" smtClean="0"/>
              <a:t>마이페이지</a:t>
            </a:r>
            <a:r>
              <a:rPr lang="en-US" altLang="ko-KR" sz="1050" b="1" dirty="0"/>
              <a:t> </a:t>
            </a:r>
            <a:r>
              <a:rPr lang="en-US" altLang="ko-KR" sz="1050" b="1" dirty="0" smtClean="0"/>
              <a:t>or</a:t>
            </a:r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해당 게시물 에서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</a:t>
            </a:r>
            <a:r>
              <a:rPr lang="ko-KR" altLang="en-US" sz="1050" b="1" dirty="0" smtClean="0"/>
              <a:t>판매확정을 누르고</a:t>
            </a:r>
            <a:r>
              <a:rPr lang="en-US" altLang="ko-KR" sz="1050" b="1" dirty="0" smtClean="0"/>
              <a:t>,</a:t>
            </a:r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구매자 코드 입력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: </a:t>
            </a:r>
            <a:r>
              <a:rPr lang="ko-KR" altLang="en-US" sz="1050" b="1" dirty="0" smtClean="0"/>
              <a:t>직거래 하면서 받은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</a:t>
            </a:r>
            <a:r>
              <a:rPr lang="ko-KR" altLang="en-US" sz="1050" b="1" dirty="0" smtClean="0"/>
              <a:t>구매자의 코드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운송장 입력</a:t>
            </a:r>
          </a:p>
          <a:p>
            <a:r>
              <a:rPr lang="en-US" altLang="ko-KR" sz="1050" b="1" dirty="0" smtClean="0"/>
              <a:t>     : </a:t>
            </a:r>
            <a:r>
              <a:rPr lang="ko-KR" altLang="en-US" sz="1050" b="1" dirty="0" smtClean="0"/>
              <a:t>배송의 경우 운송장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 </a:t>
            </a:r>
            <a:r>
              <a:rPr lang="ko-KR" altLang="en-US" sz="1050" b="1" dirty="0" smtClean="0"/>
              <a:t>번호 입력</a:t>
            </a:r>
            <a:r>
              <a:rPr lang="en-US" altLang="ko-KR" sz="1050" b="1" dirty="0" smtClean="0"/>
              <a:t>   </a:t>
            </a:r>
            <a:endParaRPr lang="en-US" altLang="ko-KR" sz="105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524328" y="5733256"/>
            <a:ext cx="1619672" cy="1133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68344" y="404664"/>
            <a:ext cx="174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마이페이지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24328" y="6272009"/>
            <a:ext cx="195608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</a:t>
            </a:r>
            <a:r>
              <a:rPr lang="ko-KR" altLang="en-US" sz="1400" b="1" dirty="0" smtClean="0"/>
              <a:t> 참고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- </a:t>
            </a:r>
            <a:r>
              <a:rPr lang="ko-KR" altLang="en-US" sz="1050" b="1" dirty="0" err="1" smtClean="0"/>
              <a:t>쓰려면쓰기</a:t>
            </a:r>
            <a:endParaRPr lang="en-US" altLang="ko-KR" sz="1400" b="1" dirty="0" smtClean="0"/>
          </a:p>
        </p:txBody>
      </p:sp>
      <p:pic>
        <p:nvPicPr>
          <p:cNvPr id="7171" name="Picture 3" descr="C:\Users\KIMSANGKI\Desktop\파이널프로젝트\Final_StoryBoard\5_Final_Story_My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" y="1360"/>
            <a:ext cx="7502618" cy="68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51520" y="3227373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5292080" y="3789040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261045" y="5185767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4932040" y="5733256"/>
            <a:ext cx="288032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524328" y="4396755"/>
            <a:ext cx="174958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구매내역 확인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상품코드</a:t>
            </a:r>
            <a:endParaRPr lang="en-US" altLang="ko-KR" sz="1050" b="1" dirty="0" smtClean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- </a:t>
            </a:r>
            <a:r>
              <a:rPr lang="ko-KR" altLang="en-US" sz="1050" b="1" dirty="0" smtClean="0"/>
              <a:t>상품이름</a:t>
            </a:r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링크</a:t>
            </a:r>
            <a:r>
              <a:rPr lang="en-US" altLang="ko-KR" sz="1050" b="1" dirty="0" smtClean="0"/>
              <a:t>)</a:t>
            </a:r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  : </a:t>
            </a:r>
            <a:r>
              <a:rPr lang="ko-KR" altLang="en-US" sz="1050" b="1" dirty="0" smtClean="0"/>
              <a:t>해당 게시물로 이동</a:t>
            </a:r>
            <a:endParaRPr lang="en-US" altLang="ko-KR" sz="105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7524328" y="5189280"/>
            <a:ext cx="174958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구매 확정</a:t>
            </a:r>
            <a:endParaRPr lang="en-US" altLang="ko-KR" sz="1400" b="1" dirty="0" smtClean="0"/>
          </a:p>
          <a:p>
            <a:r>
              <a:rPr lang="en-US" altLang="ko-KR" sz="1050" b="1" dirty="0" smtClean="0"/>
              <a:t>   - </a:t>
            </a:r>
            <a:r>
              <a:rPr lang="ko-KR" altLang="en-US" sz="1050" b="1" dirty="0" smtClean="0"/>
              <a:t>판매 확정과 동일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2310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700</Words>
  <Application>Microsoft Office PowerPoint</Application>
  <PresentationFormat>화면 슬라이드 쇼(4:3)</PresentationFormat>
  <Paragraphs>220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김상기</dc:creator>
  <cp:lastModifiedBy>김상기</cp:lastModifiedBy>
  <cp:revision>24</cp:revision>
  <dcterms:created xsi:type="dcterms:W3CDTF">2022-05-19T06:39:25Z</dcterms:created>
  <dcterms:modified xsi:type="dcterms:W3CDTF">2022-05-19T09:24:48Z</dcterms:modified>
</cp:coreProperties>
</file>