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7172-C815-23AA-3938-A45BB1C2E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51571-3703-0AF8-5087-1D2EA6FC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CA02C-3B87-C416-1A74-3ACBBFC8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98115-0A57-FF52-1CB6-556FF90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2436A-F84E-421B-EC83-72A61E7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E3688-B951-4819-2DBD-89ED9980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56643-3E6D-A3C9-9401-CF28B493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8C749-5562-93F6-395A-7A12CC09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90DD1-6E10-34B7-33EB-F5AF8CD7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17D57-6517-3416-5CAC-8EC0E478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0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06820-03C6-97D0-C260-CF272BF6D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07951-7DFA-1686-07E2-6B61F7D7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B6E0-B007-A874-9567-E5E5613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DFD15-620A-236B-A301-B31D3569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C1BA3-CC9C-E7EC-8009-0EFE36FA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4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888B-EE3A-589E-4B46-4A0CB15E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24E1C-09D8-8C74-B7F2-94A697A9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A587E-66A4-EE97-49C0-9F8D62B9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C30FF-616B-AE2A-6B1C-9D1B2F36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ED4AA-5BA9-9833-7313-76B78F22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6985-D667-7312-D827-49230F27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C5A88-E299-13B1-1073-F2327272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FC07D-C92D-9616-C2A8-EC9BC51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8D55F-0314-3BA3-760C-5166B217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D1601-E164-F51D-520D-AFB05790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5BF4-00EB-B243-4DCA-BB889BF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5F69-7190-0510-AD04-51D062A61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4B5BD-44FF-4FB2-4266-A95866D2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D2FB7-7E68-C1EB-798C-E097A180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828A4-85FC-D50B-B6D6-ED3ECB90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1272D-2D91-E73F-A38D-9BD7E005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7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4830-6C6F-B9B3-C784-C238D6AF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27359-28E0-F889-8FBE-1171DF21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C3EEB-A984-6F1E-7634-6ABFCCA8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6DFC71-CC4F-E210-E976-06B4CBEB1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0AD41-D7A6-9024-3C68-189D3E7C7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1499E-3194-0FCF-B95B-1BFD454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84A89-AA35-7393-560B-5F8C160B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853C4F-1CA3-9050-7D40-E6FFE32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2134A-0281-BFA8-7C3A-FB80998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4314B-168B-F4F1-FBA0-C952C024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D8846B-8137-70AE-37E6-8D9A5EE4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22467-06F2-F983-AFEF-61D03650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3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876D3-8323-5410-294E-E4BE6A56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AB851-0E7C-7781-2ADC-29A43E78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39902-A7F0-8F5D-2163-7AA184BB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FCD34-BE79-770C-B51F-1EB5BDA7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B8928-E598-2052-BE21-5DF3A84C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1D226-FD93-4F45-820D-080F8047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9FFAD-656A-FD2C-3D22-812D8BA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0A87-DBEF-DCCA-EE00-28645B84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E9DA4-AC40-8FE8-4A56-D7DB32A4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4969-DE66-FB32-648B-6CA8FB49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BB27F-DF9B-D049-DB02-2A14FA0C0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F0AE5-4C75-6857-99DD-D76ACE442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97197-3B55-0B82-D001-1CB0A972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14711-6F5B-7423-0DC9-3D767AC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72980-9F4C-ABF0-A0A4-E6815AB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0F4A8-6351-1008-A2F9-EF381FBD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6FD2D-3F6C-AC26-0E66-D02A04DF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1A56E-C33D-9992-F194-4BB30F59C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2E43-8CC6-4624-AF8E-B286FDE8D7C2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AC4F5-4ED8-6A19-0B7B-58ABFC2FC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5146E-CA52-80A4-A59A-0480E92B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6A5A-1381-4509-AF17-44A960035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41585"/>
            <a:ext cx="8467288" cy="534209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 자물쇠와 열쇠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F7C844-746B-54D6-791B-6C6325D8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6580"/>
              </p:ext>
            </p:extLst>
          </p:nvPr>
        </p:nvGraphicFramePr>
        <p:xfrm>
          <a:off x="5675038" y="3429000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E4C80-F866-13CD-F09A-F9359F2E878D}"/>
              </a:ext>
            </a:extLst>
          </p:cNvPr>
          <p:cNvSpPr txBox="1"/>
          <p:nvPr/>
        </p:nvSpPr>
        <p:spPr>
          <a:xfrm>
            <a:off x="6085452" y="5412119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자물쇠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4346"/>
              </p:ext>
            </p:extLst>
          </p:nvPr>
        </p:nvGraphicFramePr>
        <p:xfrm>
          <a:off x="2610928" y="3429000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3021342" y="5412119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FB531-4D0A-1B0A-FC95-0358995CB844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62DFB-8284-C1DB-8514-EAD8D099B747}"/>
              </a:ext>
            </a:extLst>
          </p:cNvPr>
          <p:cNvSpPr txBox="1"/>
          <p:nvPr/>
        </p:nvSpPr>
        <p:spPr>
          <a:xfrm>
            <a:off x="3021342" y="2424460"/>
            <a:ext cx="35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자물쇠에 열쇠가 딱 맞으면 성공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39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21450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>
            <a:off x="1869055" y="1764781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6802107" y="4263039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1 -&gt; 2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7970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05355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>
            <a:off x="2789654" y="1764139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2 -&gt; 3</a:t>
            </a:r>
            <a:r>
              <a:rPr lang="ko-KR" altLang="en-US" sz="3200" b="1" dirty="0"/>
              <a:t>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88F5E4-A0D0-4E2D-26A3-83A468841060}"/>
              </a:ext>
            </a:extLst>
          </p:cNvPr>
          <p:cNvSpPr/>
          <p:nvPr/>
        </p:nvSpPr>
        <p:spPr>
          <a:xfrm>
            <a:off x="6608229" y="2751868"/>
            <a:ext cx="655477" cy="378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6BEB70-6051-355D-BEE2-92FA3AE2A0DA}"/>
              </a:ext>
            </a:extLst>
          </p:cNvPr>
          <p:cNvSpPr/>
          <p:nvPr/>
        </p:nvSpPr>
        <p:spPr>
          <a:xfrm>
            <a:off x="2997280" y="5518172"/>
            <a:ext cx="873499" cy="774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0298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372593" y="2073795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2 -&gt; 3</a:t>
            </a:r>
            <a:r>
              <a:rPr lang="ko-KR" altLang="en-US" sz="3200" b="1" dirty="0"/>
              <a:t>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88F5E4-A0D0-4E2D-26A3-83A468841060}"/>
              </a:ext>
            </a:extLst>
          </p:cNvPr>
          <p:cNvSpPr/>
          <p:nvPr/>
        </p:nvSpPr>
        <p:spPr>
          <a:xfrm>
            <a:off x="6608229" y="2751868"/>
            <a:ext cx="655477" cy="378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6BEB70-6051-355D-BEE2-92FA3AE2A0DA}"/>
              </a:ext>
            </a:extLst>
          </p:cNvPr>
          <p:cNvSpPr/>
          <p:nvPr/>
        </p:nvSpPr>
        <p:spPr>
          <a:xfrm>
            <a:off x="2997280" y="5518172"/>
            <a:ext cx="873499" cy="774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0845D-5AB5-322E-BD88-4204D95262C1}"/>
              </a:ext>
            </a:extLst>
          </p:cNvPr>
          <p:cNvSpPr txBox="1"/>
          <p:nvPr/>
        </p:nvSpPr>
        <p:spPr>
          <a:xfrm>
            <a:off x="4460871" y="5678369"/>
            <a:ext cx="286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초가 되었으니 방향을 전환한다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오른쪽으로 </a:t>
            </a:r>
            <a:r>
              <a:rPr lang="en-US" altLang="ko-KR" sz="2000" b="1" dirty="0"/>
              <a:t>90</a:t>
            </a:r>
            <a:r>
              <a:rPr lang="ko-KR" altLang="en-US" sz="2000" b="1" dirty="0"/>
              <a:t>도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BDCD89E-7B66-2BD5-9E0D-301C39B53D60}"/>
              </a:ext>
            </a:extLst>
          </p:cNvPr>
          <p:cNvSpPr/>
          <p:nvPr/>
        </p:nvSpPr>
        <p:spPr>
          <a:xfrm>
            <a:off x="3922951" y="5908847"/>
            <a:ext cx="511834" cy="3889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C63EC7-D132-94E7-62B5-39BA92867FDF}"/>
              </a:ext>
            </a:extLst>
          </p:cNvPr>
          <p:cNvSpPr/>
          <p:nvPr/>
        </p:nvSpPr>
        <p:spPr>
          <a:xfrm rot="5973379">
            <a:off x="5684862" y="4103363"/>
            <a:ext cx="2099066" cy="3113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60464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382804" y="2073795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3 -&gt; 4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91496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02416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577285" y="2769602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4 -&gt; 5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11489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90659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577285" y="3341045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5 -&gt; 6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6499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17393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577285" y="3941871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6 -&gt; 7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36065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88517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577284" y="4488469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71909" y="5566473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7 -&gt; 8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407083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16359"/>
              </p:ext>
            </p:extLst>
          </p:nvPr>
        </p:nvGraphicFramePr>
        <p:xfrm>
          <a:off x="496893" y="1738874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 rot="5400000">
            <a:off x="3560029" y="5172824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7351521" y="4136352"/>
            <a:ext cx="4525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이동하고 </a:t>
            </a:r>
            <a:r>
              <a:rPr lang="en-US" altLang="ko-KR" dirty="0"/>
              <a:t>1</a:t>
            </a:r>
            <a:r>
              <a:rPr lang="ko-KR" altLang="en-US" dirty="0"/>
              <a:t>초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902898" y="6088736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8 -&gt; 9</a:t>
            </a:r>
            <a:r>
              <a:rPr lang="ko-KR" altLang="en-US" sz="3200" b="1" dirty="0"/>
              <a:t>초</a:t>
            </a:r>
          </a:p>
        </p:txBody>
      </p:sp>
      <p:sp>
        <p:nvSpPr>
          <p:cNvPr id="4" name="직사각형 3" descr="2">
            <a:extLst>
              <a:ext uri="{FF2B5EF4-FFF2-40B4-BE49-F238E27FC236}">
                <a16:creationId xmlns:a16="http://schemas.microsoft.com/office/drawing/2014/main" id="{09936DBC-FDAA-17A4-D54D-646EB1A69283}"/>
              </a:ext>
            </a:extLst>
          </p:cNvPr>
          <p:cNvSpPr/>
          <p:nvPr/>
        </p:nvSpPr>
        <p:spPr>
          <a:xfrm>
            <a:off x="3194886" y="5329491"/>
            <a:ext cx="8531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2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2F5B16-616F-A4A1-2249-7A6BC7F4D9C8}"/>
              </a:ext>
            </a:extLst>
          </p:cNvPr>
          <p:cNvSpPr/>
          <p:nvPr/>
        </p:nvSpPr>
        <p:spPr>
          <a:xfrm>
            <a:off x="3184716" y="5190654"/>
            <a:ext cx="873499" cy="774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464F1-6528-E377-924B-48431E89A2C5}"/>
              </a:ext>
            </a:extLst>
          </p:cNvPr>
          <p:cNvSpPr txBox="1"/>
          <p:nvPr/>
        </p:nvSpPr>
        <p:spPr>
          <a:xfrm>
            <a:off x="4081219" y="5695425"/>
            <a:ext cx="314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벽 넘었으니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초에서 종료됨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0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41585"/>
            <a:ext cx="9144000" cy="1655762"/>
          </a:xfrm>
        </p:spPr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번 외벽 점검</a:t>
            </a:r>
          </a:p>
        </p:txBody>
      </p:sp>
    </p:spTree>
    <p:extLst>
      <p:ext uri="{BB962C8B-B14F-4D97-AF65-F5344CB8AC3E}">
        <p14:creationId xmlns:p14="http://schemas.microsoft.com/office/powerpoint/2010/main" val="41770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F7C844-746B-54D6-791B-6C6325D8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2561"/>
              </p:ext>
            </p:extLst>
          </p:nvPr>
        </p:nvGraphicFramePr>
        <p:xfrm>
          <a:off x="6095999" y="3166685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E4C80-F866-13CD-F09A-F9359F2E878D}"/>
              </a:ext>
            </a:extLst>
          </p:cNvPr>
          <p:cNvSpPr txBox="1"/>
          <p:nvPr/>
        </p:nvSpPr>
        <p:spPr>
          <a:xfrm>
            <a:off x="6506413" y="5149804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자물쇠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88331"/>
              </p:ext>
            </p:extLst>
          </p:nvPr>
        </p:nvGraphicFramePr>
        <p:xfrm>
          <a:off x="3031889" y="3166685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3442303" y="5149804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152665" y="544190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FF2AC-5E75-39C2-CB72-91DAE734699A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  <a:p>
            <a:r>
              <a:rPr lang="en-US" altLang="ko-KR" dirty="0"/>
              <a:t>1: </a:t>
            </a:r>
            <a:r>
              <a:rPr lang="ko-KR" altLang="en-US" dirty="0"/>
              <a:t>빈 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1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F7C844-746B-54D6-791B-6C6325D8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59177"/>
              </p:ext>
            </p:extLst>
          </p:nvPr>
        </p:nvGraphicFramePr>
        <p:xfrm>
          <a:off x="4355909" y="3729728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E4C80-F866-13CD-F09A-F9359F2E878D}"/>
              </a:ext>
            </a:extLst>
          </p:cNvPr>
          <p:cNvSpPr txBox="1"/>
          <p:nvPr/>
        </p:nvSpPr>
        <p:spPr>
          <a:xfrm>
            <a:off x="6006081" y="5519136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자물쇠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00311"/>
              </p:ext>
            </p:extLst>
          </p:nvPr>
        </p:nvGraphicFramePr>
        <p:xfrm>
          <a:off x="1438622" y="3536017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1849036" y="5519136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열쇠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422822" y="507867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7C09-9284-E6D3-5598-652DF323D8DE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FD62-51A2-32B5-A171-212CCE436C9E}"/>
              </a:ext>
            </a:extLst>
          </p:cNvPr>
          <p:cNvSpPr txBox="1"/>
          <p:nvPr/>
        </p:nvSpPr>
        <p:spPr>
          <a:xfrm>
            <a:off x="422822" y="1698352"/>
            <a:ext cx="57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자물쇠의 크기를 열쇠크기의 </a:t>
            </a:r>
            <a:r>
              <a:rPr lang="en-US" altLang="ko-KR" dirty="0"/>
              <a:t>2</a:t>
            </a:r>
            <a:r>
              <a:rPr lang="ko-KR" altLang="en-US" dirty="0"/>
              <a:t>배로 늘린다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정확히는 </a:t>
            </a:r>
            <a:r>
              <a:rPr lang="en-US" altLang="ko-KR" dirty="0"/>
              <a:t>2*</a:t>
            </a:r>
            <a:r>
              <a:rPr lang="ko-KR" altLang="en-US" dirty="0"/>
              <a:t>열쇠길이 </a:t>
            </a:r>
            <a:r>
              <a:rPr lang="en-US" altLang="ko-KR" dirty="0"/>
              <a:t>+ </a:t>
            </a:r>
            <a:r>
              <a:rPr lang="ko-KR" altLang="en-US" dirty="0"/>
              <a:t>자물쇠길이 </a:t>
            </a:r>
            <a:r>
              <a:rPr lang="en-US" altLang="ko-KR" dirty="0"/>
              <a:t>-2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A9CEE53-1662-8B28-DD65-129FE70D5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8901"/>
              </p:ext>
            </p:extLst>
          </p:nvPr>
        </p:nvGraphicFramePr>
        <p:xfrm>
          <a:off x="6639638" y="2344683"/>
          <a:ext cx="3974082" cy="277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3504812299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6432619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01963632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21113347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5766196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734361660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898187726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4333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97305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61382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9057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6074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62599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62074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C2627B-77BC-DEBD-1E4C-724E0FFDE443}"/>
              </a:ext>
            </a:extLst>
          </p:cNvPr>
          <p:cNvCxnSpPr>
            <a:cxnSpLocks/>
          </p:cNvCxnSpPr>
          <p:nvPr/>
        </p:nvCxnSpPr>
        <p:spPr>
          <a:xfrm flipV="1">
            <a:off x="6107345" y="3173484"/>
            <a:ext cx="3372215" cy="56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430A41-0E17-73C8-0070-8AADAD029DDB}"/>
              </a:ext>
            </a:extLst>
          </p:cNvPr>
          <p:cNvCxnSpPr>
            <a:cxnSpLocks/>
          </p:cNvCxnSpPr>
          <p:nvPr/>
        </p:nvCxnSpPr>
        <p:spPr>
          <a:xfrm flipV="1">
            <a:off x="4355909" y="3162199"/>
            <a:ext cx="3437543" cy="59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754C71-062A-F952-0586-3330D9A9E808}"/>
              </a:ext>
            </a:extLst>
          </p:cNvPr>
          <p:cNvCxnSpPr>
            <a:cxnSpLocks/>
          </p:cNvCxnSpPr>
          <p:nvPr/>
        </p:nvCxnSpPr>
        <p:spPr>
          <a:xfrm flipV="1">
            <a:off x="6107345" y="4292802"/>
            <a:ext cx="3372215" cy="83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EDA865-25F8-BC2D-2C3C-CA45D270EEE1}"/>
              </a:ext>
            </a:extLst>
          </p:cNvPr>
          <p:cNvCxnSpPr>
            <a:cxnSpLocks/>
          </p:cNvCxnSpPr>
          <p:nvPr/>
        </p:nvCxnSpPr>
        <p:spPr>
          <a:xfrm flipV="1">
            <a:off x="4355909" y="4292802"/>
            <a:ext cx="3437543" cy="83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422822" y="507867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7C09-9284-E6D3-5598-652DF323D8DE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FD62-51A2-32B5-A171-212CCE436C9E}"/>
              </a:ext>
            </a:extLst>
          </p:cNvPr>
          <p:cNvSpPr txBox="1"/>
          <p:nvPr/>
        </p:nvSpPr>
        <p:spPr>
          <a:xfrm>
            <a:off x="422822" y="1698352"/>
            <a:ext cx="57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자물쇠의 크기를 열쇠크기의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배로 늘린다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정확히는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2*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열쇠길이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-2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늘어난 자물쇠에 </a:t>
            </a:r>
            <a:r>
              <a:rPr lang="ko-KR" altLang="en-US" dirty="0">
                <a:latin typeface="Consolas" panose="020B0609020204030204" pitchFamily="49" charset="0"/>
              </a:rPr>
              <a:t>열쇠를 끼워보자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76D9E509-76DF-2FB7-A9C2-72CE7DBF5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6601"/>
              </p:ext>
            </p:extLst>
          </p:nvPr>
        </p:nvGraphicFramePr>
        <p:xfrm>
          <a:off x="1210037" y="4209186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182A57-7420-5E5D-FB69-A9E49F4E5928}"/>
              </a:ext>
            </a:extLst>
          </p:cNvPr>
          <p:cNvSpPr txBox="1"/>
          <p:nvPr/>
        </p:nvSpPr>
        <p:spPr>
          <a:xfrm>
            <a:off x="1779213" y="5862373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BCECA2-68F5-1501-B61F-8DD2EFD642C0}"/>
              </a:ext>
            </a:extLst>
          </p:cNvPr>
          <p:cNvSpPr txBox="1"/>
          <p:nvPr/>
        </p:nvSpPr>
        <p:spPr>
          <a:xfrm>
            <a:off x="6428762" y="6114151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늘린 자물쇠</a:t>
            </a:r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5E55764-DB79-24A5-5E62-D42659184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43289"/>
              </p:ext>
            </p:extLst>
          </p:nvPr>
        </p:nvGraphicFramePr>
        <p:xfrm>
          <a:off x="5041782" y="2893169"/>
          <a:ext cx="1669410" cy="11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70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id="{626B5127-F894-5514-6130-439AEEBF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460"/>
              </p:ext>
            </p:extLst>
          </p:nvPr>
        </p:nvGraphicFramePr>
        <p:xfrm>
          <a:off x="5028950" y="2906746"/>
          <a:ext cx="3974082" cy="277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3504812299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6432619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01963632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21113347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5766196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734361660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898187726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4333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97305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61382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9057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074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2599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62074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BAD621B-5D9E-F55D-0A9A-FEAD556ABF06}"/>
              </a:ext>
            </a:extLst>
          </p:cNvPr>
          <p:cNvCxnSpPr>
            <a:cxnSpLocks/>
          </p:cNvCxnSpPr>
          <p:nvPr/>
        </p:nvCxnSpPr>
        <p:spPr>
          <a:xfrm flipV="1">
            <a:off x="2961473" y="2944063"/>
            <a:ext cx="3749719" cy="127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83F008-6944-DE4F-4889-CFF9498889AA}"/>
              </a:ext>
            </a:extLst>
          </p:cNvPr>
          <p:cNvCxnSpPr>
            <a:cxnSpLocks/>
          </p:cNvCxnSpPr>
          <p:nvPr/>
        </p:nvCxnSpPr>
        <p:spPr>
          <a:xfrm flipV="1">
            <a:off x="1210037" y="2926437"/>
            <a:ext cx="3818913" cy="130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1C83190-8B1C-53AD-7D88-1117CA033819}"/>
              </a:ext>
            </a:extLst>
          </p:cNvPr>
          <p:cNvCxnSpPr>
            <a:cxnSpLocks/>
          </p:cNvCxnSpPr>
          <p:nvPr/>
        </p:nvCxnSpPr>
        <p:spPr>
          <a:xfrm flipV="1">
            <a:off x="2961473" y="4090426"/>
            <a:ext cx="3749719" cy="151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EF4736-DA7E-72E5-D122-60C515C85AE4}"/>
              </a:ext>
            </a:extLst>
          </p:cNvPr>
          <p:cNvCxnSpPr>
            <a:cxnSpLocks/>
          </p:cNvCxnSpPr>
          <p:nvPr/>
        </p:nvCxnSpPr>
        <p:spPr>
          <a:xfrm flipV="1">
            <a:off x="1210037" y="4090426"/>
            <a:ext cx="3818913" cy="151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8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91657"/>
              </p:ext>
            </p:extLst>
          </p:nvPr>
        </p:nvGraphicFramePr>
        <p:xfrm>
          <a:off x="709000" y="4219074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1210037" y="5862373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422822" y="507867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7C09-9284-E6D3-5598-652DF323D8DE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FD62-51A2-32B5-A171-212CCE436C9E}"/>
              </a:ext>
            </a:extLst>
          </p:cNvPr>
          <p:cNvSpPr txBox="1"/>
          <p:nvPr/>
        </p:nvSpPr>
        <p:spPr>
          <a:xfrm>
            <a:off x="422822" y="1698352"/>
            <a:ext cx="4895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자물쇠의 크기를 열쇠크기의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배로 늘린다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정확히는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2*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열쇠길이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-2</a:t>
            </a:r>
          </a:p>
          <a:p>
            <a:r>
              <a:rPr lang="en-US" altLang="ko-KR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늘어난 자물쇠에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열쇠를 끼워보자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원래 자물쇠의 위치에서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끼리 만나는지 확인하자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4AE13-1376-6396-7326-55121523825D}"/>
              </a:ext>
            </a:extLst>
          </p:cNvPr>
          <p:cNvSpPr txBox="1"/>
          <p:nvPr/>
        </p:nvSpPr>
        <p:spPr>
          <a:xfrm>
            <a:off x="5153634" y="6130929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늘린 자물쇠</a:t>
            </a: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BF2F1277-CDCB-4027-A9AB-04756CAA4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47403"/>
              </p:ext>
            </p:extLst>
          </p:nvPr>
        </p:nvGraphicFramePr>
        <p:xfrm>
          <a:off x="3766654" y="2909947"/>
          <a:ext cx="1669410" cy="11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70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053C605F-1777-1A2E-DCD3-AC5863A95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8659"/>
              </p:ext>
            </p:extLst>
          </p:nvPr>
        </p:nvGraphicFramePr>
        <p:xfrm>
          <a:off x="3753822" y="2923524"/>
          <a:ext cx="3974082" cy="277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3504812299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6432619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01963632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21113347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5766196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734361660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898187726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4333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97305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61382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9057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074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2599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62074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930A02-3DEF-D9BA-829C-83728C2FDC54}"/>
              </a:ext>
            </a:extLst>
          </p:cNvPr>
          <p:cNvCxnSpPr>
            <a:cxnSpLocks/>
          </p:cNvCxnSpPr>
          <p:nvPr/>
        </p:nvCxnSpPr>
        <p:spPr>
          <a:xfrm flipV="1">
            <a:off x="2460436" y="2926437"/>
            <a:ext cx="2975628" cy="129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E40D43-4048-09E4-A8B6-63984E3F6023}"/>
              </a:ext>
            </a:extLst>
          </p:cNvPr>
          <p:cNvCxnSpPr>
            <a:cxnSpLocks/>
          </p:cNvCxnSpPr>
          <p:nvPr/>
        </p:nvCxnSpPr>
        <p:spPr>
          <a:xfrm flipV="1">
            <a:off x="709000" y="2965502"/>
            <a:ext cx="3044822" cy="123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8CDB60-3E43-4E9E-304A-117792BD6664}"/>
              </a:ext>
            </a:extLst>
          </p:cNvPr>
          <p:cNvCxnSpPr>
            <a:cxnSpLocks/>
          </p:cNvCxnSpPr>
          <p:nvPr/>
        </p:nvCxnSpPr>
        <p:spPr>
          <a:xfrm flipV="1">
            <a:off x="2460436" y="4150911"/>
            <a:ext cx="2975628" cy="146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99D6F3-DE2A-645C-61BC-2D8D448AE1BE}"/>
              </a:ext>
            </a:extLst>
          </p:cNvPr>
          <p:cNvCxnSpPr>
            <a:cxnSpLocks/>
          </p:cNvCxnSpPr>
          <p:nvPr/>
        </p:nvCxnSpPr>
        <p:spPr>
          <a:xfrm flipV="1">
            <a:off x="709000" y="4129579"/>
            <a:ext cx="3044822" cy="147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62FA6F-52F1-178D-6E11-2A4304252B74}"/>
              </a:ext>
            </a:extLst>
          </p:cNvPr>
          <p:cNvSpPr/>
          <p:nvPr/>
        </p:nvSpPr>
        <p:spPr>
          <a:xfrm>
            <a:off x="7923688" y="3789998"/>
            <a:ext cx="1227918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6BD8BFA-1939-A467-80B8-6A7E0AC2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35654"/>
              </p:ext>
            </p:extLst>
          </p:nvPr>
        </p:nvGraphicFramePr>
        <p:xfrm>
          <a:off x="9557750" y="3717640"/>
          <a:ext cx="1703178" cy="119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243591939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345497430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42254463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77350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9356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9718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8820CB-3993-1C38-913B-D05323A37AA6}"/>
              </a:ext>
            </a:extLst>
          </p:cNvPr>
          <p:cNvSpPr/>
          <p:nvPr/>
        </p:nvSpPr>
        <p:spPr>
          <a:xfrm>
            <a:off x="4882412" y="3727138"/>
            <a:ext cx="1711332" cy="118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C88A2-D969-B491-2E2F-1D0D3539F4DD}"/>
              </a:ext>
            </a:extLst>
          </p:cNvPr>
          <p:cNvSpPr txBox="1"/>
          <p:nvPr/>
        </p:nvSpPr>
        <p:spPr>
          <a:xfrm>
            <a:off x="8120563" y="5123709"/>
            <a:ext cx="3744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1.</a:t>
            </a:r>
            <a:r>
              <a:rPr lang="ko-KR" altLang="en-US" dirty="0">
                <a:latin typeface="Consolas" panose="020B0609020204030204" pitchFamily="49" charset="0"/>
              </a:rPr>
              <a:t>모두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이 되면 성공</a:t>
            </a:r>
            <a:r>
              <a:rPr lang="en-US" altLang="ko-KR" dirty="0">
                <a:latin typeface="Consolas" panose="020B0609020204030204" pitchFamily="49" charset="0"/>
              </a:rPr>
              <a:t>return True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안되면 방향 돌려보기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방향 </a:t>
            </a:r>
            <a:r>
              <a:rPr lang="ko-KR" altLang="en-US" dirty="0" err="1">
                <a:latin typeface="Consolas" panose="020B0609020204030204" pitchFamily="49" charset="0"/>
              </a:rPr>
              <a:t>모두돌려서</a:t>
            </a:r>
            <a:r>
              <a:rPr lang="ko-KR" altLang="en-US" dirty="0">
                <a:latin typeface="Consolas" panose="020B0609020204030204" pitchFamily="49" charset="0"/>
              </a:rPr>
              <a:t> 안되면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664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/>
        </p:nvGraphicFramePr>
        <p:xfrm>
          <a:off x="709000" y="4219074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1210037" y="5862373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422822" y="507867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7C09-9284-E6D3-5598-652DF323D8DE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FD62-51A2-32B5-A171-212CCE436C9E}"/>
              </a:ext>
            </a:extLst>
          </p:cNvPr>
          <p:cNvSpPr txBox="1"/>
          <p:nvPr/>
        </p:nvSpPr>
        <p:spPr>
          <a:xfrm>
            <a:off x="422822" y="1698352"/>
            <a:ext cx="4895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자물쇠의 크기를 열쇠크기의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배로 늘린다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정확히는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2*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열쇠길이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-2</a:t>
            </a:r>
          </a:p>
          <a:p>
            <a:r>
              <a:rPr lang="en-US" altLang="ko-KR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늘어난 자물쇠에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열쇠를 끼워보자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원래 자물쇠의 위치에서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끼리 만나는지 확인하자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4AE13-1376-6396-7326-55121523825D}"/>
              </a:ext>
            </a:extLst>
          </p:cNvPr>
          <p:cNvSpPr txBox="1"/>
          <p:nvPr/>
        </p:nvSpPr>
        <p:spPr>
          <a:xfrm>
            <a:off x="5153634" y="6130929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늘린 자물쇠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E40D43-4048-09E4-A8B6-63984E3F6023}"/>
              </a:ext>
            </a:extLst>
          </p:cNvPr>
          <p:cNvCxnSpPr>
            <a:cxnSpLocks/>
          </p:cNvCxnSpPr>
          <p:nvPr/>
        </p:nvCxnSpPr>
        <p:spPr>
          <a:xfrm flipV="1">
            <a:off x="709000" y="2934271"/>
            <a:ext cx="3606332" cy="127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62FA6F-52F1-178D-6E11-2A4304252B74}"/>
              </a:ext>
            </a:extLst>
          </p:cNvPr>
          <p:cNvSpPr/>
          <p:nvPr/>
        </p:nvSpPr>
        <p:spPr>
          <a:xfrm>
            <a:off x="7923688" y="3789998"/>
            <a:ext cx="1227918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6BD8BFA-1939-A467-80B8-6A7E0AC2AF24}"/>
              </a:ext>
            </a:extLst>
          </p:cNvPr>
          <p:cNvGraphicFramePr>
            <a:graphicFrameLocks noGrp="1"/>
          </p:cNvGraphicFramePr>
          <p:nvPr/>
        </p:nvGraphicFramePr>
        <p:xfrm>
          <a:off x="9557750" y="3717640"/>
          <a:ext cx="1703178" cy="119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243591939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345497430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42254463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77350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9356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9718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8820CB-3993-1C38-913B-D05323A37AA6}"/>
              </a:ext>
            </a:extLst>
          </p:cNvPr>
          <p:cNvSpPr/>
          <p:nvPr/>
        </p:nvSpPr>
        <p:spPr>
          <a:xfrm>
            <a:off x="4882412" y="3727138"/>
            <a:ext cx="1711332" cy="118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C88A2-D969-B491-2E2F-1D0D3539F4DD}"/>
              </a:ext>
            </a:extLst>
          </p:cNvPr>
          <p:cNvSpPr txBox="1"/>
          <p:nvPr/>
        </p:nvSpPr>
        <p:spPr>
          <a:xfrm>
            <a:off x="8120563" y="5123709"/>
            <a:ext cx="3744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1.</a:t>
            </a:r>
            <a:r>
              <a:rPr lang="ko-KR" altLang="en-US" dirty="0">
                <a:latin typeface="Consolas" panose="020B0609020204030204" pitchFamily="49" charset="0"/>
              </a:rPr>
              <a:t>모두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이 되면 성공</a:t>
            </a:r>
            <a:r>
              <a:rPr lang="en-US" altLang="ko-KR" dirty="0">
                <a:latin typeface="Consolas" panose="020B0609020204030204" pitchFamily="49" charset="0"/>
              </a:rPr>
              <a:t>return True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안되면 방향 돌려보기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방향 </a:t>
            </a:r>
            <a:r>
              <a:rPr lang="ko-KR" altLang="en-US" dirty="0" err="1">
                <a:latin typeface="Consolas" panose="020B0609020204030204" pitchFamily="49" charset="0"/>
              </a:rPr>
              <a:t>모두돌려서</a:t>
            </a:r>
            <a:r>
              <a:rPr lang="ko-KR" altLang="en-US" dirty="0">
                <a:latin typeface="Consolas" panose="020B0609020204030204" pitchFamily="49" charset="0"/>
              </a:rPr>
              <a:t> 안되면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E23F7-A77B-031F-19D5-0D0452C1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428"/>
              </p:ext>
            </p:extLst>
          </p:nvPr>
        </p:nvGraphicFramePr>
        <p:xfrm>
          <a:off x="4333734" y="2934271"/>
          <a:ext cx="1669410" cy="11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70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86C9D45-ABBC-F0C6-3FB4-A55768671BCF}"/>
              </a:ext>
            </a:extLst>
          </p:cNvPr>
          <p:cNvCxnSpPr>
            <a:cxnSpLocks/>
          </p:cNvCxnSpPr>
          <p:nvPr/>
        </p:nvCxnSpPr>
        <p:spPr>
          <a:xfrm flipV="1">
            <a:off x="2460436" y="2934271"/>
            <a:ext cx="3542708" cy="128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B95126-0B32-8105-C1D4-486FBA299918}"/>
              </a:ext>
            </a:extLst>
          </p:cNvPr>
          <p:cNvCxnSpPr>
            <a:cxnSpLocks/>
          </p:cNvCxnSpPr>
          <p:nvPr/>
        </p:nvCxnSpPr>
        <p:spPr>
          <a:xfrm flipV="1">
            <a:off x="709000" y="4117951"/>
            <a:ext cx="3606332" cy="148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516043-80C3-B147-82FD-EA42C93B0375}"/>
              </a:ext>
            </a:extLst>
          </p:cNvPr>
          <p:cNvCxnSpPr>
            <a:cxnSpLocks/>
          </p:cNvCxnSpPr>
          <p:nvPr/>
        </p:nvCxnSpPr>
        <p:spPr>
          <a:xfrm flipV="1">
            <a:off x="2460436" y="4110273"/>
            <a:ext cx="3542708" cy="15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id="{20709D86-74C8-6B60-B550-DD314FD05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67531"/>
              </p:ext>
            </p:extLst>
          </p:nvPr>
        </p:nvGraphicFramePr>
        <p:xfrm>
          <a:off x="3745433" y="2923524"/>
          <a:ext cx="3974082" cy="277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3504812299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6432619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01963632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21113347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5766196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734361660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898187726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4333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97305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61382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9057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074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2599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0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B28BD85-A68C-16B3-B112-5D0054AEEE16}"/>
              </a:ext>
            </a:extLst>
          </p:cNvPr>
          <p:cNvGraphicFramePr>
            <a:graphicFrameLocks noGrp="1"/>
          </p:cNvGraphicFramePr>
          <p:nvPr/>
        </p:nvGraphicFramePr>
        <p:xfrm>
          <a:off x="709000" y="4219074"/>
          <a:ext cx="1751436" cy="1394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12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83812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464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36E6E-EB3C-61EA-A52E-C453BAD1750E}"/>
              </a:ext>
            </a:extLst>
          </p:cNvPr>
          <p:cNvSpPr txBox="1"/>
          <p:nvPr/>
        </p:nvSpPr>
        <p:spPr>
          <a:xfrm>
            <a:off x="1210037" y="5862373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C6257-0D57-0CDD-067A-EA66E16A2FA1}"/>
              </a:ext>
            </a:extLst>
          </p:cNvPr>
          <p:cNvSpPr txBox="1"/>
          <p:nvPr/>
        </p:nvSpPr>
        <p:spPr>
          <a:xfrm>
            <a:off x="422822" y="507867"/>
            <a:ext cx="891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열쇠를 자물쇠에 끼울 수 있는 모든 경우를 다 따져봐야 한다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범위가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까지이므로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가능하므로 완전탐색이 가능하다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17C09-9284-E6D3-5598-652DF323D8DE}"/>
              </a:ext>
            </a:extLst>
          </p:cNvPr>
          <p:cNvSpPr txBox="1"/>
          <p:nvPr/>
        </p:nvSpPr>
        <p:spPr>
          <a:xfrm>
            <a:off x="8626679" y="105202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빈 공간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열쇠와 들어 </a:t>
            </a:r>
            <a:r>
              <a:rPr lang="ko-KR" altLang="en-US" dirty="0" err="1"/>
              <a:t>맞아야하는곳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7FD62-51A2-32B5-A171-212CCE436C9E}"/>
              </a:ext>
            </a:extLst>
          </p:cNvPr>
          <p:cNvSpPr txBox="1"/>
          <p:nvPr/>
        </p:nvSpPr>
        <p:spPr>
          <a:xfrm>
            <a:off x="422822" y="1698352"/>
            <a:ext cx="4895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자물쇠의 크기를 열쇠크기의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배로 늘린다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정확히는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2*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열쇠길이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자물쇠길이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-2</a:t>
            </a:r>
          </a:p>
          <a:p>
            <a:r>
              <a:rPr lang="en-US" altLang="ko-KR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늘어난 자물쇠에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열쇠를 끼워보자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원래 자물쇠의 위치에서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끼리 만나는지 확인하자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4AE13-1376-6396-7326-55121523825D}"/>
              </a:ext>
            </a:extLst>
          </p:cNvPr>
          <p:cNvSpPr txBox="1"/>
          <p:nvPr/>
        </p:nvSpPr>
        <p:spPr>
          <a:xfrm>
            <a:off x="5153634" y="6130929"/>
            <a:ext cx="144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늘린 자물쇠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62FA6F-52F1-178D-6E11-2A4304252B74}"/>
              </a:ext>
            </a:extLst>
          </p:cNvPr>
          <p:cNvSpPr/>
          <p:nvPr/>
        </p:nvSpPr>
        <p:spPr>
          <a:xfrm>
            <a:off x="7923688" y="3789998"/>
            <a:ext cx="1227918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6BD8BFA-1939-A467-80B8-6A7E0AC2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77045"/>
              </p:ext>
            </p:extLst>
          </p:nvPr>
        </p:nvGraphicFramePr>
        <p:xfrm>
          <a:off x="9557750" y="3717640"/>
          <a:ext cx="1703178" cy="1191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243591939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3454974306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42254463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77350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9356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9718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8820CB-3993-1C38-913B-D05323A37AA6}"/>
              </a:ext>
            </a:extLst>
          </p:cNvPr>
          <p:cNvSpPr/>
          <p:nvPr/>
        </p:nvSpPr>
        <p:spPr>
          <a:xfrm>
            <a:off x="4882412" y="3727138"/>
            <a:ext cx="1711332" cy="118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6C88A2-D969-B491-2E2F-1D0D3539F4DD}"/>
              </a:ext>
            </a:extLst>
          </p:cNvPr>
          <p:cNvSpPr txBox="1"/>
          <p:nvPr/>
        </p:nvSpPr>
        <p:spPr>
          <a:xfrm>
            <a:off x="8120563" y="5123709"/>
            <a:ext cx="3744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1.</a:t>
            </a:r>
            <a:r>
              <a:rPr lang="ko-KR" altLang="en-US" dirty="0">
                <a:latin typeface="Consolas" panose="020B0609020204030204" pitchFamily="49" charset="0"/>
              </a:rPr>
              <a:t>모두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이 되면 성공</a:t>
            </a:r>
            <a:r>
              <a:rPr lang="en-US" altLang="ko-KR" dirty="0">
                <a:latin typeface="Consolas" panose="020B0609020204030204" pitchFamily="49" charset="0"/>
              </a:rPr>
              <a:t>return True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안되면 방향 돌려보기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방향 </a:t>
            </a:r>
            <a:r>
              <a:rPr lang="ko-KR" altLang="en-US" dirty="0" err="1">
                <a:latin typeface="Consolas" panose="020B0609020204030204" pitchFamily="49" charset="0"/>
              </a:rPr>
              <a:t>모두돌려서</a:t>
            </a:r>
            <a:r>
              <a:rPr lang="ko-KR" altLang="en-US" dirty="0">
                <a:latin typeface="Consolas" panose="020B0609020204030204" pitchFamily="49" charset="0"/>
              </a:rPr>
              <a:t> 안되면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619A7D-86D4-27B2-EB88-FA7D4328D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60585"/>
              </p:ext>
            </p:extLst>
          </p:nvPr>
        </p:nvGraphicFramePr>
        <p:xfrm>
          <a:off x="4896352" y="3721387"/>
          <a:ext cx="1669410" cy="11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70">
                  <a:extLst>
                    <a:ext uri="{9D8B030D-6E8A-4147-A177-3AD203B41FA5}">
                      <a16:colId xmlns:a16="http://schemas.microsoft.com/office/drawing/2014/main" val="4132700001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3023835886"/>
                    </a:ext>
                  </a:extLst>
                </a:gridCol>
                <a:gridCol w="556470">
                  <a:extLst>
                    <a:ext uri="{9D8B030D-6E8A-4147-A177-3AD203B41FA5}">
                      <a16:colId xmlns:a16="http://schemas.microsoft.com/office/drawing/2014/main" val="596627370"/>
                    </a:ext>
                  </a:extLst>
                </a:gridCol>
              </a:tblGrid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7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02907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48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540996-BB85-B9AF-20D6-80E6DDFC76AA}"/>
              </a:ext>
            </a:extLst>
          </p:cNvPr>
          <p:cNvCxnSpPr>
            <a:cxnSpLocks/>
          </p:cNvCxnSpPr>
          <p:nvPr/>
        </p:nvCxnSpPr>
        <p:spPr>
          <a:xfrm flipV="1">
            <a:off x="2460436" y="4968309"/>
            <a:ext cx="4105326" cy="64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3191B3-BB51-2A73-9D70-D7388AAC5075}"/>
              </a:ext>
            </a:extLst>
          </p:cNvPr>
          <p:cNvCxnSpPr>
            <a:cxnSpLocks/>
          </p:cNvCxnSpPr>
          <p:nvPr/>
        </p:nvCxnSpPr>
        <p:spPr>
          <a:xfrm flipV="1">
            <a:off x="709000" y="4905067"/>
            <a:ext cx="4145430" cy="7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C3D568-2110-C75C-FDDA-09D91E5E033B}"/>
              </a:ext>
            </a:extLst>
          </p:cNvPr>
          <p:cNvCxnSpPr>
            <a:cxnSpLocks/>
          </p:cNvCxnSpPr>
          <p:nvPr/>
        </p:nvCxnSpPr>
        <p:spPr>
          <a:xfrm flipV="1">
            <a:off x="2460436" y="3789998"/>
            <a:ext cx="4105326" cy="42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4FE0DC-C24D-4BB4-B674-4880F8014C4C}"/>
              </a:ext>
            </a:extLst>
          </p:cNvPr>
          <p:cNvCxnSpPr>
            <a:cxnSpLocks/>
          </p:cNvCxnSpPr>
          <p:nvPr/>
        </p:nvCxnSpPr>
        <p:spPr>
          <a:xfrm flipV="1">
            <a:off x="709000" y="3782320"/>
            <a:ext cx="4159370" cy="42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E0F9130C-5FCB-31E3-4812-B2564F30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70348"/>
              </p:ext>
            </p:extLst>
          </p:nvPr>
        </p:nvGraphicFramePr>
        <p:xfrm>
          <a:off x="3729334" y="2937608"/>
          <a:ext cx="3974082" cy="2779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26">
                  <a:extLst>
                    <a:ext uri="{9D8B030D-6E8A-4147-A177-3AD203B41FA5}">
                      <a16:colId xmlns:a16="http://schemas.microsoft.com/office/drawing/2014/main" val="3504812299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176432619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01963632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4221113347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57661963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2734361660"/>
                    </a:ext>
                  </a:extLst>
                </a:gridCol>
                <a:gridCol w="567726">
                  <a:extLst>
                    <a:ext uri="{9D8B030D-6E8A-4147-A177-3AD203B41FA5}">
                      <a16:colId xmlns:a16="http://schemas.microsoft.com/office/drawing/2014/main" val="898187726"/>
                    </a:ext>
                  </a:extLst>
                </a:gridCol>
              </a:tblGrid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94333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97305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61382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9057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960744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25998"/>
                  </a:ext>
                </a:extLst>
              </a:tr>
              <a:tr h="397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0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3EEFC-5B94-495F-2629-088A9D4ADFF4}"/>
              </a:ext>
            </a:extLst>
          </p:cNvPr>
          <p:cNvSpPr txBox="1"/>
          <p:nvPr/>
        </p:nvSpPr>
        <p:spPr>
          <a:xfrm>
            <a:off x="9614319" y="622692"/>
            <a:ext cx="3565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77670"/>
              </p:ext>
            </p:extLst>
          </p:nvPr>
        </p:nvGraphicFramePr>
        <p:xfrm>
          <a:off x="496893" y="1669466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72886D-4A16-91B1-BE63-2E49BC78AA5C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A97C3C8-44C3-88EA-2184-2195C7BE6807}"/>
              </a:ext>
            </a:extLst>
          </p:cNvPr>
          <p:cNvSpPr txBox="1">
            <a:spLocks/>
          </p:cNvSpPr>
          <p:nvPr/>
        </p:nvSpPr>
        <p:spPr>
          <a:xfrm>
            <a:off x="1058174" y="273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11</a:t>
            </a:r>
            <a:r>
              <a:rPr lang="ko-KR" altLang="en-US"/>
              <a:t>번 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46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13E2AD-0327-7629-033D-AD438DD0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174" y="273422"/>
            <a:ext cx="9144000" cy="1655762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6ABE24E-CB50-FFEE-C5F6-E0A4564AB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8846"/>
              </p:ext>
            </p:extLst>
          </p:nvPr>
        </p:nvGraphicFramePr>
        <p:xfrm>
          <a:off x="496893" y="1669466"/>
          <a:ext cx="5350032" cy="3593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672">
                  <a:extLst>
                    <a:ext uri="{9D8B030D-6E8A-4147-A177-3AD203B41FA5}">
                      <a16:colId xmlns:a16="http://schemas.microsoft.com/office/drawing/2014/main" val="1177085742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331641925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091562418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3166862207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2691391834"/>
                    </a:ext>
                  </a:extLst>
                </a:gridCol>
                <a:gridCol w="891672">
                  <a:extLst>
                    <a:ext uri="{9D8B030D-6E8A-4147-A177-3AD203B41FA5}">
                      <a16:colId xmlns:a16="http://schemas.microsoft.com/office/drawing/2014/main" val="1342232132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65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4764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6855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560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8278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20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29002-BA40-A272-C59A-AD79F500A51D}"/>
              </a:ext>
            </a:extLst>
          </p:cNvPr>
          <p:cNvSpPr txBox="1"/>
          <p:nvPr/>
        </p:nvSpPr>
        <p:spPr>
          <a:xfrm>
            <a:off x="9614320" y="622692"/>
            <a:ext cx="2280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</a:t>
            </a:r>
            <a:r>
              <a:rPr lang="ko-KR" altLang="en-US" dirty="0"/>
              <a:t>땅</a:t>
            </a:r>
            <a:endParaRPr lang="en-US" altLang="ko-KR" dirty="0"/>
          </a:p>
          <a:p>
            <a:r>
              <a:rPr lang="en-US" altLang="ko-KR" dirty="0"/>
              <a:t>1: </a:t>
            </a:r>
            <a:r>
              <a:rPr lang="ko-KR" altLang="en-US" dirty="0"/>
              <a:t>사과</a:t>
            </a:r>
            <a:endParaRPr lang="en-US" altLang="ko-KR" dirty="0"/>
          </a:p>
          <a:p>
            <a:r>
              <a:rPr lang="en-US" altLang="ko-KR" dirty="0"/>
              <a:t>2: </a:t>
            </a:r>
            <a:r>
              <a:rPr lang="ko-KR" altLang="en-US" dirty="0" err="1"/>
              <a:t>자기몸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L: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D: </a:t>
            </a:r>
            <a:r>
              <a:rPr lang="ko-KR" altLang="en-US" dirty="0"/>
              <a:t>오른쪽으로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5F89-13FE-BE6E-6C9A-DE0445FA00E5}"/>
              </a:ext>
            </a:extLst>
          </p:cNvPr>
          <p:cNvSpPr txBox="1"/>
          <p:nvPr/>
        </p:nvSpPr>
        <p:spPr>
          <a:xfrm>
            <a:off x="6608229" y="273422"/>
            <a:ext cx="4525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땅</a:t>
            </a:r>
            <a:r>
              <a:rPr lang="en-US" altLang="ko-KR" sz="2000" dirty="0"/>
              <a:t>: 6x6</a:t>
            </a:r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사과</a:t>
            </a:r>
            <a:r>
              <a:rPr lang="en-US" altLang="ko-KR" sz="2000" dirty="0"/>
              <a:t>: 3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r>
              <a:rPr lang="en-US" altLang="ko-KR" sz="2000" dirty="0"/>
              <a:t>3,4  -&gt; 3</a:t>
            </a:r>
            <a:r>
              <a:rPr lang="ko-KR" altLang="en-US" sz="2000" dirty="0"/>
              <a:t>행</a:t>
            </a:r>
            <a:r>
              <a:rPr lang="en-US" altLang="ko-KR" sz="2000" dirty="0"/>
              <a:t>4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2,5  -&gt; 2</a:t>
            </a:r>
            <a:r>
              <a:rPr lang="ko-KR" altLang="en-US" sz="2000" dirty="0"/>
              <a:t>행</a:t>
            </a:r>
            <a:r>
              <a:rPr lang="en-US" altLang="ko-KR" sz="2000" dirty="0"/>
              <a:t>5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r>
              <a:rPr lang="en-US" altLang="ko-KR" sz="2000" dirty="0"/>
              <a:t>5,3  -&gt; 5</a:t>
            </a:r>
            <a:r>
              <a:rPr lang="ko-KR" altLang="en-US" sz="2000" dirty="0"/>
              <a:t>행</a:t>
            </a:r>
            <a:r>
              <a:rPr lang="en-US" altLang="ko-KR" sz="2000" dirty="0"/>
              <a:t>3</a:t>
            </a:r>
            <a:r>
              <a:rPr lang="ko-KR" altLang="en-US" sz="2000" dirty="0"/>
              <a:t>열에 사과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방향전환</a:t>
            </a:r>
            <a:r>
              <a:rPr lang="en-US" altLang="ko-KR" sz="2000" dirty="0"/>
              <a:t>: 3</a:t>
            </a:r>
            <a:r>
              <a:rPr lang="ko-KR" altLang="en-US" sz="2000" dirty="0"/>
              <a:t>번</a:t>
            </a:r>
            <a:endParaRPr lang="en-US" altLang="ko-KR" sz="2000" dirty="0"/>
          </a:p>
          <a:p>
            <a:r>
              <a:rPr lang="en-US" altLang="ko-KR" sz="2000" dirty="0"/>
              <a:t>3 D</a:t>
            </a:r>
          </a:p>
          <a:p>
            <a:r>
              <a:rPr lang="en-US" altLang="ko-KR" sz="2000" dirty="0"/>
              <a:t>15 L</a:t>
            </a:r>
          </a:p>
          <a:p>
            <a:r>
              <a:rPr lang="en-US" altLang="ko-KR" sz="2000" dirty="0"/>
              <a:t>17 D  (17</a:t>
            </a:r>
            <a:r>
              <a:rPr lang="ko-KR" altLang="en-US" sz="2000" dirty="0"/>
              <a:t>초가 끝난 후에 </a:t>
            </a:r>
            <a:r>
              <a:rPr lang="en-US" altLang="ko-KR" sz="2000" dirty="0"/>
              <a:t>D</a:t>
            </a:r>
            <a:r>
              <a:rPr lang="ko-KR" altLang="en-US" sz="2000" dirty="0"/>
              <a:t>방향으로</a:t>
            </a:r>
            <a:r>
              <a:rPr lang="en-US" altLang="ko-KR" sz="2000" dirty="0"/>
              <a:t>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0F3F7D-02F0-F4D7-2FF9-4F3F4E3D9BD0}"/>
              </a:ext>
            </a:extLst>
          </p:cNvPr>
          <p:cNvSpPr/>
          <p:nvPr/>
        </p:nvSpPr>
        <p:spPr>
          <a:xfrm>
            <a:off x="971909" y="1734703"/>
            <a:ext cx="511834" cy="38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BA45-CF2D-7B57-129B-66DA933F4B63}"/>
              </a:ext>
            </a:extLst>
          </p:cNvPr>
          <p:cNvSpPr txBox="1"/>
          <p:nvPr/>
        </p:nvSpPr>
        <p:spPr>
          <a:xfrm>
            <a:off x="623580" y="575301"/>
            <a:ext cx="320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시작위치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(1,1)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시작할때</a:t>
            </a:r>
            <a:r>
              <a:rPr lang="ko-KR" altLang="en-US" dirty="0"/>
              <a:t> 진행 방향</a:t>
            </a:r>
            <a:r>
              <a:rPr lang="en-US" altLang="ko-KR" dirty="0"/>
              <a:t>:</a:t>
            </a:r>
            <a:r>
              <a:rPr lang="ko-KR" altLang="en-US" dirty="0"/>
              <a:t> 오른쪽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끝나면 </a:t>
            </a:r>
            <a:r>
              <a:rPr lang="en-US" altLang="ko-KR" dirty="0"/>
              <a:t>1</a:t>
            </a:r>
            <a:r>
              <a:rPr lang="ko-KR" altLang="en-US" dirty="0" err="1"/>
              <a:t>초증가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2D341-8C12-41C3-476D-A34860645247}"/>
              </a:ext>
            </a:extLst>
          </p:cNvPr>
          <p:cNvSpPr txBox="1"/>
          <p:nvPr/>
        </p:nvSpPr>
        <p:spPr>
          <a:xfrm>
            <a:off x="6802107" y="4263039"/>
            <a:ext cx="4525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사과 먹으면 몸통 길이 증가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사과를 먹는게 아니라면 뱀이 이동함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종료조건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내 몸 먹으면 끝남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벽 밖으로 나가면 끝남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85745-4DB8-8E49-8BCC-65E9C88FB251}"/>
              </a:ext>
            </a:extLst>
          </p:cNvPr>
          <p:cNvSpPr txBox="1"/>
          <p:nvPr/>
        </p:nvSpPr>
        <p:spPr>
          <a:xfrm>
            <a:off x="1005521" y="5911530"/>
            <a:ext cx="363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시간</a:t>
            </a:r>
            <a:r>
              <a:rPr lang="en-US" altLang="ko-KR" sz="3200" b="1" dirty="0"/>
              <a:t>: 0 -&gt; 1</a:t>
            </a:r>
            <a:r>
              <a:rPr lang="ko-KR" altLang="en-US" sz="3200" b="1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5765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2318</Words>
  <Application>Microsoft Office PowerPoint</Application>
  <PresentationFormat>와이드스크린</PresentationFormat>
  <Paragraphs>986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2022-08-22T06:11:10Z</dcterms:created>
  <dcterms:modified xsi:type="dcterms:W3CDTF">2022-08-22T07:01:49Z</dcterms:modified>
</cp:coreProperties>
</file>