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8" r:id="rId1"/>
  </p:sldMasterIdLst>
  <p:sldIdLst>
    <p:sldId id="256" r:id="rId2"/>
    <p:sldId id="257" r:id="rId3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097" autoAdjust="0"/>
    <p:restoredTop sz="94000" autoAdjust="0"/>
  </p:normalViewPr>
  <p:slideViewPr>
    <p:cSldViewPr snapToGrid="0">
      <p:cViewPr>
        <p:scale>
          <a:sx n="50" d="100"/>
          <a:sy n="50" d="100"/>
        </p:scale>
        <p:origin x="1176" y="18"/>
      </p:cViewPr>
      <p:guideLst>
        <p:guide orient="horz" pos="9069"/>
        <p:guide pos="161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1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modify?no=1&amp;amp;title=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5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ko-KR" altLang="en-US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5"/>
            <a:ext cx="9375172" cy="818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board</a:t>
            </a:r>
            <a:endParaRPr lang="en-US" altLang="ko-KR" sz="4800" b="1">
              <a:latin typeface="+mn-ea"/>
            </a:endParaRPr>
          </a:p>
        </p:txBody>
      </p:sp>
      <p:cxnSp>
        <p:nvCxnSpPr>
          <p:cNvPr id="445" name="직선 화살표 연결선 164"/>
          <p:cNvCxnSpPr/>
          <p:nvPr/>
        </p:nvCxnSpPr>
        <p:spPr>
          <a:xfrm>
            <a:off x="5961977" y="3476458"/>
            <a:ext cx="504952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164"/>
          <p:cNvCxnSpPr/>
          <p:nvPr/>
        </p:nvCxnSpPr>
        <p:spPr>
          <a:xfrm>
            <a:off x="13763626" y="3453923"/>
            <a:ext cx="1699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직선 화살표 연결선 164"/>
          <p:cNvCxnSpPr/>
          <p:nvPr/>
        </p:nvCxnSpPr>
        <p:spPr>
          <a:xfrm>
            <a:off x="17916524" y="3511073"/>
            <a:ext cx="15717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직선 화살표 연결선 164"/>
          <p:cNvCxnSpPr/>
          <p:nvPr/>
        </p:nvCxnSpPr>
        <p:spPr>
          <a:xfrm>
            <a:off x="21974176" y="3544411"/>
            <a:ext cx="206490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화살표 연결선 164"/>
          <p:cNvCxnSpPr/>
          <p:nvPr/>
        </p:nvCxnSpPr>
        <p:spPr>
          <a:xfrm>
            <a:off x="26936704" y="3530123"/>
            <a:ext cx="102421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화살표 연결선 142"/>
          <p:cNvCxnSpPr/>
          <p:nvPr/>
        </p:nvCxnSpPr>
        <p:spPr>
          <a:xfrm rot="10800000">
            <a:off x="26919516" y="3870237"/>
            <a:ext cx="118401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직선 화살표 연결선 142"/>
          <p:cNvCxnSpPr/>
          <p:nvPr/>
        </p:nvCxnSpPr>
        <p:spPr>
          <a:xfrm rot="10800000">
            <a:off x="21936012" y="4022635"/>
            <a:ext cx="216813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직선 화살표 연결선 142"/>
          <p:cNvCxnSpPr/>
          <p:nvPr/>
        </p:nvCxnSpPr>
        <p:spPr>
          <a:xfrm rot="10800000">
            <a:off x="17791984" y="4055971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직선 화살표 연결선 142"/>
          <p:cNvCxnSpPr/>
          <p:nvPr/>
        </p:nvCxnSpPr>
        <p:spPr>
          <a:xfrm rot="10800000">
            <a:off x="13753385" y="3946434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직선 화살표 연결선 142"/>
          <p:cNvCxnSpPr/>
          <p:nvPr/>
        </p:nvCxnSpPr>
        <p:spPr>
          <a:xfrm rot="10800000">
            <a:off x="9952911" y="4122648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화살표 연결선 142"/>
          <p:cNvCxnSpPr/>
          <p:nvPr/>
        </p:nvCxnSpPr>
        <p:spPr>
          <a:xfrm rot="10800000" flipV="1">
            <a:off x="4933951" y="4346492"/>
            <a:ext cx="2339256" cy="14931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직사각형 7"/>
          <p:cNvSpPr>
            <a:spLocks noChangeArrowheads="1"/>
          </p:cNvSpPr>
          <p:nvPr/>
        </p:nvSpPr>
        <p:spPr>
          <a:xfrm>
            <a:off x="726113" y="8167235"/>
            <a:ext cx="4740740" cy="384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</a:t>
            </a:r>
            <a:r>
              <a:rPr lang="en-US" altLang="ko-KR" sz="1600">
                <a:latin typeface="+mn-ea"/>
                <a:ea typeface="+mn-ea"/>
              </a:rPr>
              <a:t>/board/writeForm</a:t>
            </a:r>
            <a:endParaRPr lang="en-US" altLang="ko-KR" sz="1600">
              <a:latin typeface="+mn-ea"/>
              <a:ea typeface="+mn-ea"/>
            </a:endParaRPr>
          </a:p>
        </p:txBody>
      </p:sp>
      <p:cxnSp>
        <p:nvCxnSpPr>
          <p:cNvPr id="467" name="직선 화살표 연결선 164"/>
          <p:cNvCxnSpPr/>
          <p:nvPr/>
        </p:nvCxnSpPr>
        <p:spPr>
          <a:xfrm>
            <a:off x="6114377" y="8343733"/>
            <a:ext cx="504952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화살표 연결선 142"/>
          <p:cNvCxnSpPr/>
          <p:nvPr/>
        </p:nvCxnSpPr>
        <p:spPr>
          <a:xfrm rot="10800000">
            <a:off x="10105311" y="8989923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"/>
          <p:cNvSpPr txBox="1"/>
          <p:nvPr/>
        </p:nvSpPr>
        <p:spPr>
          <a:xfrm>
            <a:off x="7710490" y="8905238"/>
            <a:ext cx="2371724" cy="36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writeForm.jsp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84" name="직선 화살표 연결선 142"/>
          <p:cNvCxnSpPr/>
          <p:nvPr/>
        </p:nvCxnSpPr>
        <p:spPr>
          <a:xfrm rot="10800000" flipV="1">
            <a:off x="5086351" y="9213768"/>
            <a:ext cx="2339256" cy="14931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"/>
          <p:cNvSpPr txBox="1"/>
          <p:nvPr/>
        </p:nvSpPr>
        <p:spPr>
          <a:xfrm>
            <a:off x="10659270" y="9270363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10811670" y="14185580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4" name="직사각형 7"/>
          <p:cNvSpPr>
            <a:spLocks noChangeArrowheads="1"/>
          </p:cNvSpPr>
          <p:nvPr/>
        </p:nvSpPr>
        <p:spPr>
          <a:xfrm>
            <a:off x="711825" y="18416136"/>
            <a:ext cx="5169365" cy="384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</a:t>
            </a:r>
            <a:r>
              <a:rPr lang="en-US" altLang="ko-KR" sz="1600">
                <a:latin typeface="+mn-ea"/>
                <a:ea typeface="+mn-ea"/>
              </a:rPr>
              <a:t>/guestbook/read?no=1</a:t>
            </a:r>
            <a:endParaRPr lang="en-US" altLang="ko-KR" sz="1600">
              <a:latin typeface="+mn-ea"/>
              <a:ea typeface="+mn-ea"/>
            </a:endParaRPr>
          </a:p>
        </p:txBody>
      </p:sp>
      <p:cxnSp>
        <p:nvCxnSpPr>
          <p:cNvPr id="525" name="직선 화살표 연결선 164"/>
          <p:cNvCxnSpPr/>
          <p:nvPr/>
        </p:nvCxnSpPr>
        <p:spPr>
          <a:xfrm>
            <a:off x="6266777" y="18592632"/>
            <a:ext cx="504952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"/>
          <p:cNvSpPr txBox="1"/>
          <p:nvPr/>
        </p:nvSpPr>
        <p:spPr>
          <a:xfrm>
            <a:off x="12006265" y="18411188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read(no)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15968664" y="18444524"/>
            <a:ext cx="2371724" cy="36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28" name="직선 화살표 연결선 164"/>
          <p:cNvCxnSpPr/>
          <p:nvPr/>
        </p:nvCxnSpPr>
        <p:spPr>
          <a:xfrm>
            <a:off x="14068426" y="18570096"/>
            <a:ext cx="1699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"/>
          <p:cNvSpPr txBox="1"/>
          <p:nvPr/>
        </p:nvSpPr>
        <p:spPr>
          <a:xfrm>
            <a:off x="19907250" y="18525488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	   read(no)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30" name="직선 화살표 연결선 164"/>
          <p:cNvCxnSpPr/>
          <p:nvPr/>
        </p:nvCxnSpPr>
        <p:spPr>
          <a:xfrm>
            <a:off x="18221324" y="18627248"/>
            <a:ext cx="15717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"/>
          <p:cNvSpPr txBox="1"/>
          <p:nvPr/>
        </p:nvSpPr>
        <p:spPr>
          <a:xfrm>
            <a:off x="24645144" y="18392136"/>
            <a:ext cx="2601914" cy="636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sqlSession.selectOne(”board.selectOne”,no)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28482132" y="18496912"/>
            <a:ext cx="2633662" cy="36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id=selectOne”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33" name="직선 화살표 연결선 164"/>
          <p:cNvCxnSpPr/>
          <p:nvPr/>
        </p:nvCxnSpPr>
        <p:spPr>
          <a:xfrm>
            <a:off x="22278976" y="18660584"/>
            <a:ext cx="206490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직선 화살표 연결선 164"/>
          <p:cNvCxnSpPr/>
          <p:nvPr/>
        </p:nvCxnSpPr>
        <p:spPr>
          <a:xfrm>
            <a:off x="27241504" y="18646298"/>
            <a:ext cx="102421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직선 화살표 연결선 142"/>
          <p:cNvCxnSpPr/>
          <p:nvPr/>
        </p:nvCxnSpPr>
        <p:spPr>
          <a:xfrm rot="10800000">
            <a:off x="27224316" y="18986412"/>
            <a:ext cx="118401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직선 화살표 연결선 142"/>
          <p:cNvCxnSpPr/>
          <p:nvPr/>
        </p:nvCxnSpPr>
        <p:spPr>
          <a:xfrm rot="10800000">
            <a:off x="22240812" y="18853058"/>
            <a:ext cx="216813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직선 화살표 연결선 142"/>
          <p:cNvCxnSpPr/>
          <p:nvPr/>
        </p:nvCxnSpPr>
        <p:spPr>
          <a:xfrm rot="10800000">
            <a:off x="18096784" y="18862582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직선 화살표 연결선 142"/>
          <p:cNvCxnSpPr/>
          <p:nvPr/>
        </p:nvCxnSpPr>
        <p:spPr>
          <a:xfrm rot="10800000">
            <a:off x="14058185" y="18824482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직선 화살표 연결선 142"/>
          <p:cNvCxnSpPr/>
          <p:nvPr/>
        </p:nvCxnSpPr>
        <p:spPr>
          <a:xfrm rot="10800000">
            <a:off x="10257711" y="19238822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"/>
          <p:cNvSpPr txBox="1"/>
          <p:nvPr/>
        </p:nvSpPr>
        <p:spPr>
          <a:xfrm>
            <a:off x="7634290" y="19135088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read.jsp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41" name="직선 화살표 연결선 142"/>
          <p:cNvCxnSpPr/>
          <p:nvPr/>
        </p:nvCxnSpPr>
        <p:spPr>
          <a:xfrm rot="10800000" flipV="1">
            <a:off x="5238751" y="19462666"/>
            <a:ext cx="2339256" cy="14931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"/>
          <p:cNvSpPr txBox="1"/>
          <p:nvPr/>
        </p:nvSpPr>
        <p:spPr>
          <a:xfrm>
            <a:off x="14057314" y="17930174"/>
            <a:ext cx="1689099" cy="3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      no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18226090" y="18082574"/>
            <a:ext cx="1689100" cy="3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        no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22512340" y="18082574"/>
            <a:ext cx="1768472" cy="3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	  no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27691558" y="17974620"/>
            <a:ext cx="2824164" cy="363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parameterType=”int”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22787768" y="18920774"/>
            <a:ext cx="1466854" cy="3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boardVo</a:t>
            </a:r>
            <a:endParaRPr lang="en-US" altLang="ko-KR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18463420" y="19033488"/>
            <a:ext cx="1300168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rgbClr val="000000"/>
                </a:solidFill>
                <a:latin typeface="+mn-ea"/>
              </a:rPr>
              <a:t>  boardVo</a:t>
            </a:r>
            <a:endParaRPr lang="en-US" altLang="ko-KR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14345446" y="18979512"/>
            <a:ext cx="1395418" cy="363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rgbClr val="000000"/>
                </a:solidFill>
                <a:latin typeface="+mn-ea"/>
              </a:rPr>
              <a:t>  boardVo</a:t>
            </a:r>
            <a:endParaRPr lang="en-US" altLang="ko-KR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10811670" y="19519262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61" name=""/>
          <p:cNvSpPr txBox="1"/>
          <p:nvPr/>
        </p:nvSpPr>
        <p:spPr>
          <a:xfrm>
            <a:off x="9639302" y="6176326"/>
            <a:ext cx="2695575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64" name="직사각형 24"/>
          <p:cNvSpPr>
            <a:spLocks noChangeArrowheads="1"/>
          </p:cNvSpPr>
          <p:nvPr/>
        </p:nvSpPr>
        <p:spPr>
          <a:xfrm>
            <a:off x="2197753" y="27863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>
                <a:latin typeface="+mn-ea"/>
                <a:ea typeface="+mn-ea"/>
              </a:rPr>
              <a:t>리스트화면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565" name="직사각형 24"/>
          <p:cNvSpPr>
            <a:spLocks noChangeArrowheads="1"/>
          </p:cNvSpPr>
          <p:nvPr/>
        </p:nvSpPr>
        <p:spPr>
          <a:xfrm>
            <a:off x="2197753" y="772034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>
                <a:latin typeface="+mn-ea"/>
                <a:ea typeface="+mn-ea"/>
              </a:rPr>
              <a:t>등록</a:t>
            </a:r>
            <a:r>
              <a:rPr lang="en-US" altLang="ko-KR" sz="1600">
                <a:latin typeface="+mn-ea"/>
                <a:ea typeface="+mn-ea"/>
              </a:rPr>
              <a:t> </a:t>
            </a:r>
            <a:r>
              <a:rPr lang="ko-KR" altLang="en-US" sz="1600">
                <a:latin typeface="+mn-ea"/>
                <a:ea typeface="+mn-ea"/>
              </a:rPr>
              <a:t>폼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567" name="직사각형 24"/>
          <p:cNvSpPr>
            <a:spLocks noChangeArrowheads="1"/>
          </p:cNvSpPr>
          <p:nvPr/>
        </p:nvSpPr>
        <p:spPr>
          <a:xfrm>
            <a:off x="1797703" y="177215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>
                <a:latin typeface="+mn-ea"/>
                <a:ea typeface="+mn-ea"/>
              </a:rPr>
              <a:t>읽기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568" name=""/>
          <p:cNvSpPr txBox="1"/>
          <p:nvPr/>
        </p:nvSpPr>
        <p:spPr>
          <a:xfrm>
            <a:off x="11158087" y="3263029"/>
            <a:ext cx="2371724" cy="364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list(Model model)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69" name=""/>
          <p:cNvSpPr txBox="1"/>
          <p:nvPr/>
        </p:nvSpPr>
        <p:spPr>
          <a:xfrm>
            <a:off x="15471552" y="3290241"/>
            <a:ext cx="237172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             list()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19529204" y="3360999"/>
            <a:ext cx="237172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           list()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24239994" y="3350113"/>
            <a:ext cx="2371724" cy="638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selectList("board.selectList")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2" name=""/>
          <p:cNvSpPr txBox="1"/>
          <p:nvPr/>
        </p:nvSpPr>
        <p:spPr>
          <a:xfrm>
            <a:off x="28270430" y="3053476"/>
            <a:ext cx="2371724" cy="364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id=selectList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3" name=""/>
          <p:cNvSpPr txBox="1"/>
          <p:nvPr/>
        </p:nvSpPr>
        <p:spPr>
          <a:xfrm>
            <a:off x="28205118" y="3396375"/>
            <a:ext cx="2371724" cy="640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resultMap = resultMapBoardVo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5" name=""/>
          <p:cNvSpPr txBox="1"/>
          <p:nvPr/>
        </p:nvSpPr>
        <p:spPr>
          <a:xfrm>
            <a:off x="26381760" y="4117554"/>
            <a:ext cx="2371724" cy="366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rgbClr val="000000"/>
                </a:solidFill>
                <a:latin typeface="+mn-ea"/>
              </a:rPr>
              <a:t>resultMapBoardVo</a:t>
            </a:r>
            <a:endParaRPr lang="en-US" altLang="ko-KR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6" name=""/>
          <p:cNvSpPr txBox="1"/>
          <p:nvPr/>
        </p:nvSpPr>
        <p:spPr>
          <a:xfrm>
            <a:off x="22403034" y="4248185"/>
            <a:ext cx="237172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selectList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17792932" y="4427796"/>
            <a:ext cx="237172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List&lt;BoardVo&gt;list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9" name=""/>
          <p:cNvSpPr txBox="1"/>
          <p:nvPr/>
        </p:nvSpPr>
        <p:spPr>
          <a:xfrm>
            <a:off x="9947736" y="4631223"/>
            <a:ext cx="2371724" cy="367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return /board/list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80" name=""/>
          <p:cNvSpPr txBox="1"/>
          <p:nvPr/>
        </p:nvSpPr>
        <p:spPr>
          <a:xfrm>
            <a:off x="7524984" y="3929774"/>
            <a:ext cx="2371724" cy="365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list.jsp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8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2382" y="4260167"/>
            <a:ext cx="3703164" cy="2892143"/>
          </a:xfrm>
          <a:prstGeom prst="rect">
            <a:avLst/>
          </a:prstGeom>
        </p:spPr>
      </p:pic>
      <p:sp>
        <p:nvSpPr>
          <p:cNvPr id="582" name="직사각형 7"/>
          <p:cNvSpPr>
            <a:spLocks noChangeArrowheads="1"/>
          </p:cNvSpPr>
          <p:nvPr/>
        </p:nvSpPr>
        <p:spPr>
          <a:xfrm>
            <a:off x="660797" y="3529921"/>
            <a:ext cx="4740740" cy="384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</a:t>
            </a:r>
            <a:r>
              <a:rPr lang="en-US" altLang="ko-KR" sz="1600">
                <a:latin typeface="+mn-ea"/>
                <a:ea typeface="+mn-ea"/>
              </a:rPr>
              <a:t>/board/list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583" name=""/>
          <p:cNvSpPr txBox="1"/>
          <p:nvPr/>
        </p:nvSpPr>
        <p:spPr>
          <a:xfrm>
            <a:off x="12034837" y="8181339"/>
            <a:ext cx="2962273" cy="360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writeForm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84" name=""/>
          <p:cNvSpPr txBox="1"/>
          <p:nvPr/>
        </p:nvSpPr>
        <p:spPr>
          <a:xfrm>
            <a:off x="9920287" y="9267189"/>
            <a:ext cx="2962273" cy="636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writeForm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return “board/writeForm”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47760" y="8737600"/>
            <a:ext cx="3650867" cy="3376612"/>
          </a:xfrm>
          <a:prstGeom prst="rect">
            <a:avLst/>
          </a:prstGeom>
        </p:spPr>
      </p:pic>
      <p:sp>
        <p:nvSpPr>
          <p:cNvPr id="722" name="직사각형 24"/>
          <p:cNvSpPr>
            <a:spLocks noChangeArrowheads="1"/>
          </p:cNvSpPr>
          <p:nvPr/>
        </p:nvSpPr>
        <p:spPr>
          <a:xfrm>
            <a:off x="7741303" y="121079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724" name="직사각형 24"/>
          <p:cNvSpPr>
            <a:spLocks noChangeArrowheads="1"/>
          </p:cNvSpPr>
          <p:nvPr/>
        </p:nvSpPr>
        <p:spPr>
          <a:xfrm>
            <a:off x="11817317" y="121079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725" name="직사각형 24"/>
          <p:cNvSpPr>
            <a:spLocks noChangeArrowheads="1"/>
          </p:cNvSpPr>
          <p:nvPr/>
        </p:nvSpPr>
        <p:spPr>
          <a:xfrm>
            <a:off x="20042226" y="121079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726" name="직사각형 24"/>
          <p:cNvSpPr>
            <a:spLocks noChangeArrowheads="1"/>
          </p:cNvSpPr>
          <p:nvPr/>
        </p:nvSpPr>
        <p:spPr>
          <a:xfrm>
            <a:off x="24694932" y="121079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27" name="직사각형 24"/>
          <p:cNvSpPr>
            <a:spLocks noChangeArrowheads="1"/>
          </p:cNvSpPr>
          <p:nvPr/>
        </p:nvSpPr>
        <p:spPr>
          <a:xfrm>
            <a:off x="28806432" y="121079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728" name="직사각형 24"/>
          <p:cNvSpPr>
            <a:spLocks noChangeArrowheads="1"/>
          </p:cNvSpPr>
          <p:nvPr/>
        </p:nvSpPr>
        <p:spPr>
          <a:xfrm>
            <a:off x="16272506" y="121079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cxnSp>
        <p:nvCxnSpPr>
          <p:cNvPr id="729" name="직선 화살표 연결선 164"/>
          <p:cNvCxnSpPr/>
          <p:nvPr/>
        </p:nvCxnSpPr>
        <p:spPr>
          <a:xfrm>
            <a:off x="6114377" y="13445758"/>
            <a:ext cx="504952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직선 화살표 연결선 164"/>
          <p:cNvCxnSpPr/>
          <p:nvPr/>
        </p:nvCxnSpPr>
        <p:spPr>
          <a:xfrm>
            <a:off x="13916026" y="13423223"/>
            <a:ext cx="1699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직선 화살표 연결선 164"/>
          <p:cNvCxnSpPr/>
          <p:nvPr/>
        </p:nvCxnSpPr>
        <p:spPr>
          <a:xfrm>
            <a:off x="18068924" y="13480373"/>
            <a:ext cx="15717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직선 화살표 연결선 164"/>
          <p:cNvCxnSpPr/>
          <p:nvPr/>
        </p:nvCxnSpPr>
        <p:spPr>
          <a:xfrm>
            <a:off x="22126576" y="13513711"/>
            <a:ext cx="206490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직선 화살표 연결선 164"/>
          <p:cNvCxnSpPr/>
          <p:nvPr/>
        </p:nvCxnSpPr>
        <p:spPr>
          <a:xfrm>
            <a:off x="27089104" y="13499423"/>
            <a:ext cx="102421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직선 화살표 연결선 142"/>
          <p:cNvCxnSpPr/>
          <p:nvPr/>
        </p:nvCxnSpPr>
        <p:spPr>
          <a:xfrm rot="10800000">
            <a:off x="27071916" y="13839537"/>
            <a:ext cx="118401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직선 화살표 연결선 142"/>
          <p:cNvCxnSpPr/>
          <p:nvPr/>
        </p:nvCxnSpPr>
        <p:spPr>
          <a:xfrm rot="10800000">
            <a:off x="22088412" y="13991935"/>
            <a:ext cx="216813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직선 화살표 연결선 142"/>
          <p:cNvCxnSpPr/>
          <p:nvPr/>
        </p:nvCxnSpPr>
        <p:spPr>
          <a:xfrm rot="10800000">
            <a:off x="17944384" y="14025271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직선 화살표 연결선 142"/>
          <p:cNvCxnSpPr/>
          <p:nvPr/>
        </p:nvCxnSpPr>
        <p:spPr>
          <a:xfrm rot="10800000">
            <a:off x="13905785" y="13915734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직선 화살표 연결선 142"/>
          <p:cNvCxnSpPr>
            <a:stCxn id="521" idx="0"/>
          </p:cNvCxnSpPr>
          <p:nvPr/>
        </p:nvCxnSpPr>
        <p:spPr>
          <a:xfrm rot="10800000" flipV="1">
            <a:off x="5195889" y="14185581"/>
            <a:ext cx="6051552" cy="75041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"/>
          <p:cNvSpPr txBox="1"/>
          <p:nvPr/>
        </p:nvSpPr>
        <p:spPr>
          <a:xfrm>
            <a:off x="9791702" y="16145626"/>
            <a:ext cx="2695575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41" name="직사각형 24"/>
          <p:cNvSpPr>
            <a:spLocks noChangeArrowheads="1"/>
          </p:cNvSpPr>
          <p:nvPr/>
        </p:nvSpPr>
        <p:spPr>
          <a:xfrm>
            <a:off x="2016778" y="12755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>
                <a:latin typeface="+mn-ea"/>
                <a:ea typeface="+mn-ea"/>
              </a:rPr>
              <a:t>등록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742" name=""/>
          <p:cNvSpPr txBox="1"/>
          <p:nvPr/>
        </p:nvSpPr>
        <p:spPr>
          <a:xfrm>
            <a:off x="11310486" y="13232329"/>
            <a:ext cx="2824161" cy="367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write(BoardVo boardVo)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43" name=""/>
          <p:cNvSpPr txBox="1"/>
          <p:nvPr/>
        </p:nvSpPr>
        <p:spPr>
          <a:xfrm>
            <a:off x="15623952" y="13259541"/>
            <a:ext cx="237172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insert(BoardVo)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44" name=""/>
          <p:cNvSpPr txBox="1"/>
          <p:nvPr/>
        </p:nvSpPr>
        <p:spPr>
          <a:xfrm>
            <a:off x="20062604" y="13282674"/>
            <a:ext cx="189547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insert(BoardVo)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45" name=""/>
          <p:cNvSpPr txBox="1"/>
          <p:nvPr/>
        </p:nvSpPr>
        <p:spPr>
          <a:xfrm>
            <a:off x="24392394" y="13319413"/>
            <a:ext cx="2371724" cy="642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selectList("board.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insert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, boardVo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)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46" name=""/>
          <p:cNvSpPr txBox="1"/>
          <p:nvPr/>
        </p:nvSpPr>
        <p:spPr>
          <a:xfrm>
            <a:off x="28803832" y="13451402"/>
            <a:ext cx="2371724" cy="367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id=selectinsert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47" name=""/>
          <p:cNvSpPr txBox="1"/>
          <p:nvPr/>
        </p:nvSpPr>
        <p:spPr>
          <a:xfrm>
            <a:off x="28190830" y="11198738"/>
            <a:ext cx="2371724" cy="367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49" name=""/>
          <p:cNvSpPr txBox="1"/>
          <p:nvPr/>
        </p:nvSpPr>
        <p:spPr>
          <a:xfrm>
            <a:off x="22650686" y="14217485"/>
            <a:ext cx="170497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성공갯수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50" name=""/>
          <p:cNvSpPr txBox="1"/>
          <p:nvPr/>
        </p:nvSpPr>
        <p:spPr>
          <a:xfrm>
            <a:off x="18183460" y="14400212"/>
            <a:ext cx="237172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성공갯수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51" name=""/>
          <p:cNvSpPr txBox="1"/>
          <p:nvPr/>
        </p:nvSpPr>
        <p:spPr>
          <a:xfrm>
            <a:off x="14382982" y="14034756"/>
            <a:ext cx="2371724" cy="365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성공갯수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55" name="직사각형 7"/>
          <p:cNvSpPr>
            <a:spLocks noChangeArrowheads="1"/>
          </p:cNvSpPr>
          <p:nvPr/>
        </p:nvSpPr>
        <p:spPr>
          <a:xfrm>
            <a:off x="813197" y="13499221"/>
            <a:ext cx="4740740" cy="68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</a:t>
            </a:r>
            <a:r>
              <a:rPr lang="en-US" altLang="ko-KR" sz="1600">
                <a:latin typeface="+mn-ea"/>
                <a:ea typeface="+mn-ea"/>
              </a:rPr>
              <a:t>/board/wirte?title=</a:t>
            </a:r>
            <a:r>
              <a:rPr lang="ko-KR" altLang="en-US" sz="1600">
                <a:latin typeface="+mn-ea"/>
                <a:ea typeface="+mn-ea"/>
              </a:rPr>
              <a:t>테스트</a:t>
            </a:r>
            <a:r>
              <a:rPr lang="en-US" altLang="ko-KR" sz="1600">
                <a:latin typeface="+mn-ea"/>
                <a:ea typeface="+mn-ea"/>
              </a:rPr>
              <a:t>&amp;content=</a:t>
            </a:r>
            <a:r>
              <a:rPr lang="ko-KR" altLang="en-US" sz="1600">
                <a:latin typeface="+mn-ea"/>
                <a:ea typeface="+mn-ea"/>
              </a:rPr>
              <a:t>테스트내용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757" name="TextBox 151"/>
          <p:cNvSpPr txBox="1"/>
          <p:nvPr/>
        </p:nvSpPr>
        <p:spPr>
          <a:xfrm>
            <a:off x="9523153" y="11386730"/>
            <a:ext cx="2348574" cy="1155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@ModelAttribute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>
                <a:latin typeface="+mn-ea"/>
              </a:rPr>
              <a:t> BoardVo{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title = </a:t>
            </a:r>
            <a:r>
              <a:rPr lang="ko-KR" altLang="en-US" sz="1400" b="1">
                <a:latin typeface="+mn-ea"/>
              </a:rPr>
              <a:t>테스트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제목</a:t>
            </a:r>
            <a:r>
              <a:rPr lang="en-US" altLang="ko-KR" sz="1400" b="1">
                <a:latin typeface="+mn-ea"/>
              </a:rPr>
              <a:t> 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content = </a:t>
            </a:r>
            <a:r>
              <a:rPr lang="ko-KR" altLang="en-US" sz="1400" b="1">
                <a:latin typeface="+mn-ea"/>
              </a:rPr>
              <a:t>테스트내용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)</a:t>
            </a:r>
            <a:endParaRPr lang="en-US" altLang="ko-KR" sz="1400" b="1">
              <a:latin typeface="+mn-ea"/>
            </a:endParaRPr>
          </a:p>
        </p:txBody>
      </p:sp>
      <p:sp>
        <p:nvSpPr>
          <p:cNvPr id="758" name=""/>
          <p:cNvSpPr txBox="1"/>
          <p:nvPr/>
        </p:nvSpPr>
        <p:spPr>
          <a:xfrm>
            <a:off x="13587645" y="4103947"/>
            <a:ext cx="237172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List&lt;BoardVo&gt;list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59" name=""/>
          <p:cNvSpPr txBox="1"/>
          <p:nvPr/>
        </p:nvSpPr>
        <p:spPr>
          <a:xfrm>
            <a:off x="9766762" y="4259748"/>
            <a:ext cx="2800349" cy="367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model.addAttribute(list)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0" name=""/>
          <p:cNvSpPr txBox="1"/>
          <p:nvPr/>
        </p:nvSpPr>
        <p:spPr>
          <a:xfrm>
            <a:off x="14162086" y="13010511"/>
            <a:ext cx="1689099" cy="3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Board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Vo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1" name="TextBox 151"/>
          <p:cNvSpPr txBox="1"/>
          <p:nvPr/>
        </p:nvSpPr>
        <p:spPr>
          <a:xfrm>
            <a:off x="13699865" y="11396256"/>
            <a:ext cx="2348574" cy="1374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@ModelAttribute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>
                <a:latin typeface="+mn-ea"/>
              </a:rPr>
              <a:t> BoardVo{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title = </a:t>
            </a:r>
            <a:r>
              <a:rPr lang="ko-KR" altLang="en-US" sz="1400" b="1">
                <a:latin typeface="+mn-ea"/>
              </a:rPr>
              <a:t>테스트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제목</a:t>
            </a:r>
            <a:r>
              <a:rPr lang="en-US" altLang="ko-KR" sz="1400" b="1">
                <a:latin typeface="+mn-ea"/>
              </a:rPr>
              <a:t> 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content = </a:t>
            </a:r>
            <a:r>
              <a:rPr lang="ko-KR" altLang="en-US" sz="1400" b="1">
                <a:latin typeface="+mn-ea"/>
              </a:rPr>
              <a:t>테스트내용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user_no = 1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)</a:t>
            </a:r>
            <a:endParaRPr lang="en-US" altLang="ko-KR" sz="1400" b="1">
              <a:latin typeface="+mn-ea"/>
            </a:endParaRPr>
          </a:p>
        </p:txBody>
      </p:sp>
      <p:sp>
        <p:nvSpPr>
          <p:cNvPr id="762" name=""/>
          <p:cNvSpPr txBox="1"/>
          <p:nvPr/>
        </p:nvSpPr>
        <p:spPr>
          <a:xfrm>
            <a:off x="18243548" y="13043849"/>
            <a:ext cx="1236660" cy="3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Board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Vo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3" name=""/>
          <p:cNvSpPr txBox="1"/>
          <p:nvPr/>
        </p:nvSpPr>
        <p:spPr>
          <a:xfrm>
            <a:off x="22539324" y="12981937"/>
            <a:ext cx="1236660" cy="3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Board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Vo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4" name=""/>
          <p:cNvSpPr txBox="1"/>
          <p:nvPr/>
        </p:nvSpPr>
        <p:spPr>
          <a:xfrm>
            <a:off x="27073226" y="12920024"/>
            <a:ext cx="1236660" cy="3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Board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Vo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5" name=""/>
          <p:cNvSpPr txBox="1"/>
          <p:nvPr/>
        </p:nvSpPr>
        <p:spPr>
          <a:xfrm>
            <a:off x="28718108" y="12889426"/>
            <a:ext cx="2371724" cy="64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rgbClr val="000000"/>
                </a:solidFill>
                <a:latin typeface="+mn-ea"/>
              </a:rPr>
              <a:t>parameterType=”con.javaex.vo.BoardVo”</a:t>
            </a:r>
            <a:endParaRPr lang="en-US" altLang="ko-KR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7" name=""/>
          <p:cNvSpPr txBox="1"/>
          <p:nvPr/>
        </p:nvSpPr>
        <p:spPr>
          <a:xfrm>
            <a:off x="1309688" y="14658342"/>
            <a:ext cx="2962273" cy="365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redirect/board/list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6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98095" y="15244791"/>
            <a:ext cx="2822102" cy="2204040"/>
          </a:xfrm>
          <a:prstGeom prst="rect">
            <a:avLst/>
          </a:prstGeom>
        </p:spPr>
      </p:pic>
      <p:cxnSp>
        <p:nvCxnSpPr>
          <p:cNvPr id="769" name="직선 화살표 연결선 142"/>
          <p:cNvCxnSpPr/>
          <p:nvPr/>
        </p:nvCxnSpPr>
        <p:spPr>
          <a:xfrm rot="16200000" flipH="1">
            <a:off x="1920539" y="15234781"/>
            <a:ext cx="50232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"/>
          <p:cNvSpPr txBox="1"/>
          <p:nvPr/>
        </p:nvSpPr>
        <p:spPr>
          <a:xfrm>
            <a:off x="16159162" y="18349276"/>
            <a:ext cx="1776410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read(no)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2" name=""/>
          <p:cNvSpPr txBox="1"/>
          <p:nvPr/>
        </p:nvSpPr>
        <p:spPr>
          <a:xfrm>
            <a:off x="27081958" y="19103332"/>
            <a:ext cx="2824164" cy="6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resultMap = “resultMapBoardVo”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81" name=""/>
          <p:cNvSpPr txBox="1"/>
          <p:nvPr/>
        </p:nvSpPr>
        <p:spPr>
          <a:xfrm>
            <a:off x="26836924" y="14217485"/>
            <a:ext cx="170497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800">
                <a:solidFill>
                  <a:srgbClr val="000000"/>
                </a:solidFill>
                <a:latin typeface="+mn-ea"/>
              </a:rPr>
              <a:t>성공갯수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84" name=""/>
          <p:cNvSpPr txBox="1"/>
          <p:nvPr/>
        </p:nvSpPr>
        <p:spPr>
          <a:xfrm>
            <a:off x="9847726" y="19580714"/>
            <a:ext cx="3205161" cy="367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model.addAttribute(boardVo)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8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38204" y="19691352"/>
            <a:ext cx="4333875" cy="4276725"/>
          </a:xfrm>
          <a:prstGeom prst="rect">
            <a:avLst/>
          </a:prstGeom>
        </p:spPr>
      </p:pic>
      <p:cxnSp>
        <p:nvCxnSpPr>
          <p:cNvPr id="787" name="직선 화살표 연결선 164"/>
          <p:cNvCxnSpPr/>
          <p:nvPr/>
        </p:nvCxnSpPr>
        <p:spPr>
          <a:xfrm>
            <a:off x="18149888" y="19794056"/>
            <a:ext cx="1285877" cy="64262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"/>
          <p:cNvSpPr txBox="1"/>
          <p:nvPr/>
        </p:nvSpPr>
        <p:spPr>
          <a:xfrm rot="1800000">
            <a:off x="18138776" y="19630388"/>
            <a:ext cx="1689100" cy="3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      no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91" name=""/>
          <p:cNvSpPr txBox="1"/>
          <p:nvPr/>
        </p:nvSpPr>
        <p:spPr>
          <a:xfrm>
            <a:off x="16159162" y="18349276"/>
            <a:ext cx="1776410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read(no)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95" name=""/>
          <p:cNvSpPr txBox="1"/>
          <p:nvPr/>
        </p:nvSpPr>
        <p:spPr>
          <a:xfrm>
            <a:off x="16159162" y="18349276"/>
            <a:ext cx="1776410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read(no)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96" name=""/>
          <p:cNvSpPr txBox="1"/>
          <p:nvPr/>
        </p:nvSpPr>
        <p:spPr>
          <a:xfrm>
            <a:off x="16098047" y="18769962"/>
            <a:ext cx="1395420" cy="363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rgbClr val="000000"/>
                </a:solidFill>
                <a:latin typeface="+mn-ea"/>
              </a:rPr>
              <a:t>hitUp(no)</a:t>
            </a:r>
            <a:endParaRPr lang="en-US" altLang="ko-KR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97" name=""/>
          <p:cNvSpPr txBox="1"/>
          <p:nvPr/>
        </p:nvSpPr>
        <p:spPr>
          <a:xfrm>
            <a:off x="19888200" y="20144738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	   hitUp(no)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98" name="직선 화살표 연결선 164"/>
          <p:cNvCxnSpPr/>
          <p:nvPr/>
        </p:nvCxnSpPr>
        <p:spPr>
          <a:xfrm>
            <a:off x="22278976" y="20184586"/>
            <a:ext cx="206490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직선 화살표 연결선 142"/>
          <p:cNvCxnSpPr/>
          <p:nvPr/>
        </p:nvCxnSpPr>
        <p:spPr>
          <a:xfrm rot="10800000">
            <a:off x="22240812" y="20377060"/>
            <a:ext cx="216813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"/>
          <p:cNvSpPr txBox="1"/>
          <p:nvPr/>
        </p:nvSpPr>
        <p:spPr>
          <a:xfrm>
            <a:off x="24797544" y="19973286"/>
            <a:ext cx="2601914" cy="636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sqlSession.update(”board.hitUp”,no)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01" name="직선 화살표 연결선 164"/>
          <p:cNvCxnSpPr/>
          <p:nvPr/>
        </p:nvCxnSpPr>
        <p:spPr>
          <a:xfrm>
            <a:off x="27393904" y="20513198"/>
            <a:ext cx="102421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직선 화살표 연결선 142"/>
          <p:cNvCxnSpPr/>
          <p:nvPr/>
        </p:nvCxnSpPr>
        <p:spPr>
          <a:xfrm rot="10800000">
            <a:off x="27376716" y="20853312"/>
            <a:ext cx="118401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"/>
          <p:cNvSpPr txBox="1"/>
          <p:nvPr/>
        </p:nvSpPr>
        <p:spPr>
          <a:xfrm>
            <a:off x="27843958" y="19841520"/>
            <a:ext cx="2824164" cy="363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parameterType=”int”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4" name=""/>
          <p:cNvSpPr txBox="1"/>
          <p:nvPr/>
        </p:nvSpPr>
        <p:spPr>
          <a:xfrm>
            <a:off x="27234358" y="20970232"/>
            <a:ext cx="2824164" cy="363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5" name=""/>
          <p:cNvSpPr txBox="1"/>
          <p:nvPr/>
        </p:nvSpPr>
        <p:spPr>
          <a:xfrm>
            <a:off x="28634532" y="20440014"/>
            <a:ext cx="2633662" cy="36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id=hitUp”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6" name=""/>
          <p:cNvSpPr txBox="1"/>
          <p:nvPr/>
        </p:nvSpPr>
        <p:spPr>
          <a:xfrm>
            <a:off x="27198874" y="20999286"/>
            <a:ext cx="170497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800">
                <a:solidFill>
                  <a:srgbClr val="000000"/>
                </a:solidFill>
                <a:latin typeface="+mn-ea"/>
              </a:rPr>
              <a:t>성공갯수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7" name=""/>
          <p:cNvSpPr txBox="1"/>
          <p:nvPr/>
        </p:nvSpPr>
        <p:spPr>
          <a:xfrm>
            <a:off x="22531622" y="20656386"/>
            <a:ext cx="170497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800">
                <a:solidFill>
                  <a:srgbClr val="000000"/>
                </a:solidFill>
                <a:latin typeface="+mn-ea"/>
              </a:rPr>
              <a:t>성공갯수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08" name="직선 화살표 연결선 142"/>
          <p:cNvCxnSpPr/>
          <p:nvPr/>
        </p:nvCxnSpPr>
        <p:spPr>
          <a:xfrm rot="10800000">
            <a:off x="18021304" y="20039020"/>
            <a:ext cx="1181098" cy="66674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"/>
          <p:cNvSpPr txBox="1"/>
          <p:nvPr/>
        </p:nvSpPr>
        <p:spPr>
          <a:xfrm rot="1842163">
            <a:off x="17826272" y="20542086"/>
            <a:ext cx="170497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800">
                <a:solidFill>
                  <a:srgbClr val="000000"/>
                </a:solidFill>
                <a:latin typeface="+mn-ea"/>
              </a:rPr>
              <a:t>성공갯수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0" name="직사각형 7"/>
          <p:cNvSpPr>
            <a:spLocks noChangeArrowheads="1"/>
          </p:cNvSpPr>
          <p:nvPr/>
        </p:nvSpPr>
        <p:spPr>
          <a:xfrm>
            <a:off x="878513" y="8319635"/>
            <a:ext cx="4740740" cy="384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</a:t>
            </a:r>
            <a:r>
              <a:rPr lang="en-US" altLang="ko-KR" sz="1600">
                <a:latin typeface="+mn-ea"/>
                <a:ea typeface="+mn-ea"/>
              </a:rPr>
              <a:t>/board/writeForm</a:t>
            </a:r>
            <a:endParaRPr lang="en-US" altLang="ko-KR" sz="1600">
              <a:latin typeface="+mn-ea"/>
              <a:ea typeface="+mn-ea"/>
            </a:endParaRPr>
          </a:p>
        </p:txBody>
      </p:sp>
      <p:cxnSp>
        <p:nvCxnSpPr>
          <p:cNvPr id="811" name="직선 화살표 연결선 164"/>
          <p:cNvCxnSpPr/>
          <p:nvPr/>
        </p:nvCxnSpPr>
        <p:spPr>
          <a:xfrm>
            <a:off x="6266777" y="8496133"/>
            <a:ext cx="504952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직선 화살표 연결선 142"/>
          <p:cNvCxnSpPr/>
          <p:nvPr/>
        </p:nvCxnSpPr>
        <p:spPr>
          <a:xfrm rot="10800000">
            <a:off x="10257711" y="9142323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"/>
          <p:cNvSpPr txBox="1"/>
          <p:nvPr/>
        </p:nvSpPr>
        <p:spPr>
          <a:xfrm>
            <a:off x="7862890" y="9057638"/>
            <a:ext cx="2371724" cy="36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writeForm.jsp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14" name="직선 화살표 연결선 142"/>
          <p:cNvCxnSpPr/>
          <p:nvPr/>
        </p:nvCxnSpPr>
        <p:spPr>
          <a:xfrm rot="10800000" flipV="1">
            <a:off x="5238751" y="9366168"/>
            <a:ext cx="2339256" cy="14931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"/>
          <p:cNvSpPr txBox="1"/>
          <p:nvPr/>
        </p:nvSpPr>
        <p:spPr>
          <a:xfrm>
            <a:off x="10811670" y="9422763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6" name="직사각형 24"/>
          <p:cNvSpPr>
            <a:spLocks noChangeArrowheads="1"/>
          </p:cNvSpPr>
          <p:nvPr/>
        </p:nvSpPr>
        <p:spPr>
          <a:xfrm>
            <a:off x="2350153" y="787274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>
                <a:latin typeface="+mn-ea"/>
                <a:ea typeface="+mn-ea"/>
              </a:rPr>
              <a:t>등록</a:t>
            </a:r>
            <a:r>
              <a:rPr lang="en-US" altLang="ko-KR" sz="1600">
                <a:latin typeface="+mn-ea"/>
                <a:ea typeface="+mn-ea"/>
              </a:rPr>
              <a:t> </a:t>
            </a:r>
            <a:r>
              <a:rPr lang="ko-KR" altLang="en-US" sz="1600">
                <a:latin typeface="+mn-ea"/>
                <a:ea typeface="+mn-ea"/>
              </a:rPr>
              <a:t>폼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817" name=""/>
          <p:cNvSpPr txBox="1"/>
          <p:nvPr/>
        </p:nvSpPr>
        <p:spPr>
          <a:xfrm>
            <a:off x="12187237" y="8333739"/>
            <a:ext cx="2962273" cy="360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writeForm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8" name=""/>
          <p:cNvSpPr txBox="1"/>
          <p:nvPr/>
        </p:nvSpPr>
        <p:spPr>
          <a:xfrm>
            <a:off x="10072687" y="9419589"/>
            <a:ext cx="2962273" cy="636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writeForm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return “board/writeForm”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9" name="직사각형 7"/>
          <p:cNvSpPr>
            <a:spLocks noChangeArrowheads="1"/>
          </p:cNvSpPr>
          <p:nvPr/>
        </p:nvSpPr>
        <p:spPr>
          <a:xfrm>
            <a:off x="1030913" y="24886784"/>
            <a:ext cx="4740740" cy="384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</a:t>
            </a:r>
            <a:r>
              <a:rPr lang="en-US" altLang="ko-KR" sz="1600">
                <a:latin typeface="+mn-ea"/>
                <a:ea typeface="+mn-ea"/>
              </a:rPr>
              <a:t>/board/modifyForm</a:t>
            </a:r>
            <a:endParaRPr lang="en-US" altLang="ko-KR" sz="1600">
              <a:latin typeface="+mn-ea"/>
              <a:ea typeface="+mn-ea"/>
            </a:endParaRPr>
          </a:p>
        </p:txBody>
      </p:sp>
      <p:cxnSp>
        <p:nvCxnSpPr>
          <p:cNvPr id="820" name="직선 화살표 연결선 164"/>
          <p:cNvCxnSpPr/>
          <p:nvPr/>
        </p:nvCxnSpPr>
        <p:spPr>
          <a:xfrm>
            <a:off x="6419177" y="25063282"/>
            <a:ext cx="504952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직선 화살표 연결선 142"/>
          <p:cNvCxnSpPr/>
          <p:nvPr/>
        </p:nvCxnSpPr>
        <p:spPr>
          <a:xfrm rot="10800000">
            <a:off x="10410111" y="25709472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"/>
          <p:cNvSpPr txBox="1"/>
          <p:nvPr/>
        </p:nvSpPr>
        <p:spPr>
          <a:xfrm>
            <a:off x="8015290" y="25624788"/>
            <a:ext cx="2371724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modifyForm.jsp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23" name="직선 화살표 연결선 142"/>
          <p:cNvCxnSpPr/>
          <p:nvPr/>
        </p:nvCxnSpPr>
        <p:spPr>
          <a:xfrm rot="10800000" flipV="1">
            <a:off x="5391151" y="25933318"/>
            <a:ext cx="2339256" cy="14931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"/>
          <p:cNvSpPr txBox="1"/>
          <p:nvPr/>
        </p:nvSpPr>
        <p:spPr>
          <a:xfrm>
            <a:off x="10964070" y="25989912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25" name="직사각형 24"/>
          <p:cNvSpPr>
            <a:spLocks noChangeArrowheads="1"/>
          </p:cNvSpPr>
          <p:nvPr/>
        </p:nvSpPr>
        <p:spPr>
          <a:xfrm>
            <a:off x="2502553" y="24439896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>
                <a:latin typeface="+mn-ea"/>
                <a:ea typeface="+mn-ea"/>
              </a:rPr>
              <a:t>등록</a:t>
            </a:r>
            <a:r>
              <a:rPr lang="en-US" altLang="ko-KR" sz="1600">
                <a:latin typeface="+mn-ea"/>
                <a:ea typeface="+mn-ea"/>
              </a:rPr>
              <a:t> </a:t>
            </a:r>
            <a:r>
              <a:rPr lang="ko-KR" altLang="en-US" sz="1600">
                <a:latin typeface="+mn-ea"/>
                <a:ea typeface="+mn-ea"/>
              </a:rPr>
              <a:t>폼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826" name=""/>
          <p:cNvSpPr txBox="1"/>
          <p:nvPr/>
        </p:nvSpPr>
        <p:spPr>
          <a:xfrm>
            <a:off x="11920539" y="24919940"/>
            <a:ext cx="2962273" cy="36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modifyForm(no)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29" name="직선 화살표 연결선 164"/>
          <p:cNvCxnSpPr/>
          <p:nvPr/>
        </p:nvCxnSpPr>
        <p:spPr>
          <a:xfrm>
            <a:off x="14220826" y="25066148"/>
            <a:ext cx="1699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직선 화살표 연결선 142"/>
          <p:cNvCxnSpPr/>
          <p:nvPr/>
        </p:nvCxnSpPr>
        <p:spPr>
          <a:xfrm rot="10800000">
            <a:off x="14210585" y="25320534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"/>
          <p:cNvSpPr txBox="1"/>
          <p:nvPr/>
        </p:nvSpPr>
        <p:spPr>
          <a:xfrm>
            <a:off x="14266865" y="24711976"/>
            <a:ext cx="1689099" cy="3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      no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34" name="직선 화살표 연결선 164"/>
          <p:cNvCxnSpPr/>
          <p:nvPr/>
        </p:nvCxnSpPr>
        <p:spPr>
          <a:xfrm rot="16200000" flipV="1">
            <a:off x="14220816" y="21477280"/>
            <a:ext cx="6038848" cy="45722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직선 화살표 연결선 142"/>
          <p:cNvCxnSpPr/>
          <p:nvPr/>
        </p:nvCxnSpPr>
        <p:spPr>
          <a:xfrm rot="16200000" flipH="1">
            <a:off x="13763622" y="21496340"/>
            <a:ext cx="5981704" cy="43814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6" name=""/>
          <p:cNvSpPr txBox="1"/>
          <p:nvPr/>
        </p:nvSpPr>
        <p:spPr>
          <a:xfrm>
            <a:off x="14440698" y="25475562"/>
            <a:ext cx="1395418" cy="363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rgbClr val="000000"/>
                </a:solidFill>
                <a:latin typeface="+mn-ea"/>
              </a:rPr>
              <a:t>  boardVo</a:t>
            </a:r>
            <a:endParaRPr lang="en-US" altLang="ko-KR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37" name=""/>
          <p:cNvSpPr txBox="1"/>
          <p:nvPr/>
        </p:nvSpPr>
        <p:spPr>
          <a:xfrm>
            <a:off x="9981076" y="25981514"/>
            <a:ext cx="3205161" cy="367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model.addAttribute(boardVo)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3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28718" y="25893934"/>
            <a:ext cx="3876677" cy="2369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5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ko-KR" altLang="en-US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66539" y="1604540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5"/>
            <a:ext cx="9375172" cy="818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board</a:t>
            </a:r>
            <a:endParaRPr lang="en-US" altLang="ko-KR" sz="4800" b="1">
              <a:latin typeface="+mn-ea"/>
            </a:endParaRPr>
          </a:p>
        </p:txBody>
      </p:sp>
      <p:cxnSp>
        <p:nvCxnSpPr>
          <p:cNvPr id="445" name="직선 화살표 연결선 164"/>
          <p:cNvCxnSpPr/>
          <p:nvPr/>
        </p:nvCxnSpPr>
        <p:spPr>
          <a:xfrm>
            <a:off x="5961977" y="3476458"/>
            <a:ext cx="504952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164"/>
          <p:cNvCxnSpPr>
            <a:stCxn id="568" idx="3"/>
          </p:cNvCxnSpPr>
          <p:nvPr/>
        </p:nvCxnSpPr>
        <p:spPr>
          <a:xfrm>
            <a:off x="14212436" y="3445074"/>
            <a:ext cx="1250509" cy="884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직선 화살표 연결선 164"/>
          <p:cNvCxnSpPr/>
          <p:nvPr/>
        </p:nvCxnSpPr>
        <p:spPr>
          <a:xfrm>
            <a:off x="17916524" y="3511073"/>
            <a:ext cx="15717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직선 화살표 연결선 164"/>
          <p:cNvCxnSpPr/>
          <p:nvPr/>
        </p:nvCxnSpPr>
        <p:spPr>
          <a:xfrm>
            <a:off x="21974176" y="3544411"/>
            <a:ext cx="206490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화살표 연결선 164"/>
          <p:cNvCxnSpPr/>
          <p:nvPr/>
        </p:nvCxnSpPr>
        <p:spPr>
          <a:xfrm>
            <a:off x="26936704" y="3530123"/>
            <a:ext cx="102421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화살표 연결선 142"/>
          <p:cNvCxnSpPr/>
          <p:nvPr/>
        </p:nvCxnSpPr>
        <p:spPr>
          <a:xfrm rot="10800000">
            <a:off x="26919516" y="3870237"/>
            <a:ext cx="118401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직선 화살표 연결선 142"/>
          <p:cNvCxnSpPr/>
          <p:nvPr/>
        </p:nvCxnSpPr>
        <p:spPr>
          <a:xfrm rot="10800000">
            <a:off x="21936012" y="4022635"/>
            <a:ext cx="216813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직선 화살표 연결선 142"/>
          <p:cNvCxnSpPr/>
          <p:nvPr/>
        </p:nvCxnSpPr>
        <p:spPr>
          <a:xfrm rot="10800000">
            <a:off x="17791984" y="4055971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직선 화살표 연결선 142"/>
          <p:cNvCxnSpPr/>
          <p:nvPr/>
        </p:nvCxnSpPr>
        <p:spPr>
          <a:xfrm rot="10800000">
            <a:off x="13982514" y="3946434"/>
            <a:ext cx="151076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화살표 연결선 142"/>
          <p:cNvCxnSpPr/>
          <p:nvPr/>
        </p:nvCxnSpPr>
        <p:spPr>
          <a:xfrm rot="10800000" flipV="1">
            <a:off x="4918076" y="4113213"/>
            <a:ext cx="6188074" cy="76199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"/>
          <p:cNvSpPr txBox="1"/>
          <p:nvPr/>
        </p:nvSpPr>
        <p:spPr>
          <a:xfrm>
            <a:off x="9639302" y="6176326"/>
            <a:ext cx="2695575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64" name="직사각형 24"/>
          <p:cNvSpPr>
            <a:spLocks noChangeArrowheads="1"/>
          </p:cNvSpPr>
          <p:nvPr/>
        </p:nvSpPr>
        <p:spPr>
          <a:xfrm>
            <a:off x="2197753" y="27863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>
                <a:latin typeface="+mn-ea"/>
                <a:ea typeface="+mn-ea"/>
              </a:rPr>
              <a:t>수정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568" name=""/>
          <p:cNvSpPr txBox="1"/>
          <p:nvPr/>
        </p:nvSpPr>
        <p:spPr>
          <a:xfrm>
            <a:off x="11173960" y="3263029"/>
            <a:ext cx="3038476" cy="364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modify(BoardVo boardVo)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69" name=""/>
          <p:cNvSpPr txBox="1"/>
          <p:nvPr/>
        </p:nvSpPr>
        <p:spPr>
          <a:xfrm>
            <a:off x="15471552" y="3290241"/>
            <a:ext cx="2768596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      modify(boardVo)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19529204" y="3360999"/>
            <a:ext cx="2371724" cy="361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    modify(boardVo)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24239994" y="3350113"/>
            <a:ext cx="2371724" cy="638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update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("board.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update”, boardVo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)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2" name=""/>
          <p:cNvSpPr txBox="1"/>
          <p:nvPr/>
        </p:nvSpPr>
        <p:spPr>
          <a:xfrm>
            <a:off x="28318056" y="3640850"/>
            <a:ext cx="2371724" cy="367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id=update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3" name=""/>
          <p:cNvSpPr txBox="1"/>
          <p:nvPr/>
        </p:nvSpPr>
        <p:spPr>
          <a:xfrm>
            <a:off x="27633620" y="2761373"/>
            <a:ext cx="2657476" cy="640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parameterType = com.javaex.vo.BoardVo 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5" name=""/>
          <p:cNvSpPr txBox="1"/>
          <p:nvPr/>
        </p:nvSpPr>
        <p:spPr>
          <a:xfrm>
            <a:off x="26381760" y="4117554"/>
            <a:ext cx="2371724" cy="366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성공갯수</a:t>
            </a:r>
            <a:endParaRPr lang="ko-KR" altLang="en-US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6" name=""/>
          <p:cNvSpPr txBox="1"/>
          <p:nvPr/>
        </p:nvSpPr>
        <p:spPr>
          <a:xfrm>
            <a:off x="22403034" y="4248185"/>
            <a:ext cx="237172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성공갯수</a:t>
            </a:r>
            <a:endParaRPr lang="ko-KR" altLang="en-US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17792932" y="4427796"/>
            <a:ext cx="237172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성공갯수</a:t>
            </a:r>
            <a:endParaRPr lang="ko-KR" altLang="en-US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82" name="직사각형 7"/>
          <p:cNvSpPr>
            <a:spLocks noChangeArrowheads="1"/>
          </p:cNvSpPr>
          <p:nvPr/>
        </p:nvSpPr>
        <p:spPr>
          <a:xfrm>
            <a:off x="660797" y="3529921"/>
            <a:ext cx="4740740" cy="678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http://localhost:8088/mysite5/modify?no=1&amp;title=</a:t>
            </a:r>
            <a:r>
              <a:rPr lang="ko-KR" altLang="en-US" sz="1600">
                <a:latin typeface="+mn-ea"/>
                <a:ea typeface="+mn-ea"/>
              </a:rPr>
              <a:t>수정 제목</a:t>
            </a:r>
            <a:r>
              <a:rPr lang="en-US" altLang="ko-KR" sz="1600">
                <a:latin typeface="+mn-ea"/>
                <a:ea typeface="+mn-ea"/>
              </a:rPr>
              <a:t>&amp;content=</a:t>
            </a:r>
            <a:r>
              <a:rPr lang="ko-KR" altLang="en-US" sz="1600">
                <a:latin typeface="+mn-ea"/>
                <a:ea typeface="+mn-ea"/>
              </a:rPr>
              <a:t>수정 내용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758" name=""/>
          <p:cNvSpPr txBox="1"/>
          <p:nvPr/>
        </p:nvSpPr>
        <p:spPr>
          <a:xfrm>
            <a:off x="13587645" y="4103947"/>
            <a:ext cx="237172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성공갯수</a:t>
            </a:r>
            <a:endParaRPr lang="ko-KR" altLang="en-US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39" name="TextBox 151"/>
          <p:cNvSpPr txBox="1"/>
          <p:nvPr/>
        </p:nvSpPr>
        <p:spPr>
          <a:xfrm>
            <a:off x="9158024" y="2242731"/>
            <a:ext cx="2348574" cy="1374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@ModelAttribute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>
                <a:latin typeface="+mn-ea"/>
              </a:rPr>
              <a:t> BoardVo{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>
                <a:latin typeface="+mn-ea"/>
              </a:rPr>
              <a:t>    no=1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title = </a:t>
            </a:r>
            <a:r>
              <a:rPr lang="ko-KR" altLang="en-US" sz="1400" b="1">
                <a:latin typeface="+mn-ea"/>
              </a:rPr>
              <a:t>수정 제목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content = </a:t>
            </a:r>
            <a:r>
              <a:rPr lang="ko-KR" altLang="en-US" sz="1400" b="1">
                <a:latin typeface="+mn-ea"/>
              </a:rPr>
              <a:t>수정 내용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)</a:t>
            </a:r>
            <a:endParaRPr lang="en-US" altLang="ko-KR" sz="1400" b="1">
              <a:latin typeface="+mn-ea"/>
            </a:endParaRPr>
          </a:p>
        </p:txBody>
      </p:sp>
      <p:sp>
        <p:nvSpPr>
          <p:cNvPr id="842" name=""/>
          <p:cNvSpPr txBox="1"/>
          <p:nvPr/>
        </p:nvSpPr>
        <p:spPr>
          <a:xfrm>
            <a:off x="1690920" y="4780223"/>
            <a:ext cx="237172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rgbClr val="000000"/>
                </a:solidFill>
                <a:latin typeface="+mn-ea"/>
              </a:rPr>
              <a:t>redirect:/board/list</a:t>
            </a:r>
            <a:endParaRPr lang="en-US" altLang="ko-KR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7507" y="5434918"/>
            <a:ext cx="3703164" cy="2892143"/>
          </a:xfrm>
          <a:prstGeom prst="rect">
            <a:avLst/>
          </a:prstGeom>
        </p:spPr>
      </p:pic>
      <p:cxnSp>
        <p:nvCxnSpPr>
          <p:cNvPr id="845" name="직선 화살표 연결선 164"/>
          <p:cNvCxnSpPr/>
          <p:nvPr/>
        </p:nvCxnSpPr>
        <p:spPr>
          <a:xfrm rot="5400000">
            <a:off x="2319207" y="5370836"/>
            <a:ext cx="595120" cy="3288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직선 화살표 연결선 164"/>
          <p:cNvCxnSpPr/>
          <p:nvPr/>
        </p:nvCxnSpPr>
        <p:spPr>
          <a:xfrm>
            <a:off x="6114377" y="9549608"/>
            <a:ext cx="504952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직선 화살표 연결선 164"/>
          <p:cNvCxnSpPr/>
          <p:nvPr/>
        </p:nvCxnSpPr>
        <p:spPr>
          <a:xfrm>
            <a:off x="14364836" y="9518225"/>
            <a:ext cx="1250509" cy="884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직선 화살표 연결선 164"/>
          <p:cNvCxnSpPr/>
          <p:nvPr/>
        </p:nvCxnSpPr>
        <p:spPr>
          <a:xfrm>
            <a:off x="18068924" y="9584224"/>
            <a:ext cx="15717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직선 화살표 연결선 164"/>
          <p:cNvCxnSpPr/>
          <p:nvPr/>
        </p:nvCxnSpPr>
        <p:spPr>
          <a:xfrm>
            <a:off x="22126576" y="9617562"/>
            <a:ext cx="206490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직선 화살표 연결선 164"/>
          <p:cNvCxnSpPr/>
          <p:nvPr/>
        </p:nvCxnSpPr>
        <p:spPr>
          <a:xfrm>
            <a:off x="27089104" y="9603274"/>
            <a:ext cx="102421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직선 화살표 연결선 142"/>
          <p:cNvCxnSpPr/>
          <p:nvPr/>
        </p:nvCxnSpPr>
        <p:spPr>
          <a:xfrm rot="10800000">
            <a:off x="27071916" y="9943388"/>
            <a:ext cx="118401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직선 화살표 연결선 142"/>
          <p:cNvCxnSpPr/>
          <p:nvPr/>
        </p:nvCxnSpPr>
        <p:spPr>
          <a:xfrm rot="10800000">
            <a:off x="22088412" y="10095786"/>
            <a:ext cx="216813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직선 화살표 연결선 142"/>
          <p:cNvCxnSpPr/>
          <p:nvPr/>
        </p:nvCxnSpPr>
        <p:spPr>
          <a:xfrm rot="10800000">
            <a:off x="17944384" y="10129122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직선 화살표 연결선 142"/>
          <p:cNvCxnSpPr/>
          <p:nvPr/>
        </p:nvCxnSpPr>
        <p:spPr>
          <a:xfrm rot="10800000">
            <a:off x="14134914" y="10019584"/>
            <a:ext cx="151076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직선 화살표 연결선 142"/>
          <p:cNvCxnSpPr/>
          <p:nvPr/>
        </p:nvCxnSpPr>
        <p:spPr>
          <a:xfrm rot="10800000" flipV="1">
            <a:off x="5070476" y="10266362"/>
            <a:ext cx="6454775" cy="68197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6" name=""/>
          <p:cNvSpPr txBox="1"/>
          <p:nvPr/>
        </p:nvSpPr>
        <p:spPr>
          <a:xfrm>
            <a:off x="9791702" y="12249476"/>
            <a:ext cx="2695575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57" name="직사각형 24"/>
          <p:cNvSpPr>
            <a:spLocks noChangeArrowheads="1"/>
          </p:cNvSpPr>
          <p:nvPr/>
        </p:nvSpPr>
        <p:spPr>
          <a:xfrm>
            <a:off x="2350153" y="885954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>
                <a:latin typeface="+mn-ea"/>
                <a:ea typeface="+mn-ea"/>
              </a:rPr>
              <a:t>삭제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858" name=""/>
          <p:cNvSpPr txBox="1"/>
          <p:nvPr/>
        </p:nvSpPr>
        <p:spPr>
          <a:xfrm>
            <a:off x="11326360" y="9336180"/>
            <a:ext cx="3038476" cy="364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delete(no)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59" name=""/>
          <p:cNvSpPr txBox="1"/>
          <p:nvPr/>
        </p:nvSpPr>
        <p:spPr>
          <a:xfrm>
            <a:off x="15623952" y="9363392"/>
            <a:ext cx="2768596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      delete(no)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60" name=""/>
          <p:cNvSpPr txBox="1"/>
          <p:nvPr/>
        </p:nvSpPr>
        <p:spPr>
          <a:xfrm>
            <a:off x="19681604" y="9434150"/>
            <a:ext cx="2371724" cy="36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    delete(no)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61" name=""/>
          <p:cNvSpPr txBox="1"/>
          <p:nvPr/>
        </p:nvSpPr>
        <p:spPr>
          <a:xfrm>
            <a:off x="24392394" y="9423264"/>
            <a:ext cx="2371724" cy="64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delete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("board.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delete, no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)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62" name=""/>
          <p:cNvSpPr txBox="1"/>
          <p:nvPr/>
        </p:nvSpPr>
        <p:spPr>
          <a:xfrm>
            <a:off x="28470456" y="9714000"/>
            <a:ext cx="2371724" cy="367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id=delete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63" name=""/>
          <p:cNvSpPr txBox="1"/>
          <p:nvPr/>
        </p:nvSpPr>
        <p:spPr>
          <a:xfrm>
            <a:off x="27786020" y="8834524"/>
            <a:ext cx="2657476" cy="36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parameterType = int 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64" name=""/>
          <p:cNvSpPr txBox="1"/>
          <p:nvPr/>
        </p:nvSpPr>
        <p:spPr>
          <a:xfrm>
            <a:off x="26534160" y="10190704"/>
            <a:ext cx="2371724" cy="366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성공갯수</a:t>
            </a:r>
            <a:endParaRPr lang="ko-KR" altLang="en-US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65" name=""/>
          <p:cNvSpPr txBox="1"/>
          <p:nvPr/>
        </p:nvSpPr>
        <p:spPr>
          <a:xfrm>
            <a:off x="22555434" y="10321336"/>
            <a:ext cx="237172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성공갯수</a:t>
            </a:r>
            <a:endParaRPr lang="ko-KR" altLang="en-US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66" name=""/>
          <p:cNvSpPr txBox="1"/>
          <p:nvPr/>
        </p:nvSpPr>
        <p:spPr>
          <a:xfrm>
            <a:off x="17945332" y="10500946"/>
            <a:ext cx="237172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성공갯수</a:t>
            </a:r>
            <a:endParaRPr lang="ko-KR" altLang="en-US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67" name="직사각형 7"/>
          <p:cNvSpPr>
            <a:spLocks noChangeArrowheads="1"/>
          </p:cNvSpPr>
          <p:nvPr/>
        </p:nvSpPr>
        <p:spPr>
          <a:xfrm>
            <a:off x="813197" y="9603072"/>
            <a:ext cx="4740740" cy="377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http://localhost:8088/mysite5/</a:t>
            </a:r>
            <a:r>
              <a:rPr lang="en-US" altLang="ko-KR" sz="1600">
                <a:latin typeface="+mn-ea"/>
                <a:ea typeface="+mn-ea"/>
              </a:rPr>
              <a:t>delete?no=1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868" name=""/>
          <p:cNvSpPr txBox="1"/>
          <p:nvPr/>
        </p:nvSpPr>
        <p:spPr>
          <a:xfrm>
            <a:off x="13740045" y="10177098"/>
            <a:ext cx="237172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성공갯수</a:t>
            </a:r>
            <a:endParaRPr lang="ko-KR" altLang="en-US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69" name=""/>
          <p:cNvSpPr txBox="1"/>
          <p:nvPr/>
        </p:nvSpPr>
        <p:spPr>
          <a:xfrm>
            <a:off x="1843320" y="10853374"/>
            <a:ext cx="2371724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rgbClr val="000000"/>
                </a:solidFill>
                <a:latin typeface="+mn-ea"/>
              </a:rPr>
              <a:t>redirect:/board/list</a:t>
            </a:r>
            <a:endParaRPr lang="en-US" altLang="ko-KR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7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29907" y="11508068"/>
            <a:ext cx="3703164" cy="2892143"/>
          </a:xfrm>
          <a:prstGeom prst="rect">
            <a:avLst/>
          </a:prstGeom>
        </p:spPr>
      </p:pic>
      <p:cxnSp>
        <p:nvCxnSpPr>
          <p:cNvPr id="871" name="직선 화살표 연결선 164"/>
          <p:cNvCxnSpPr/>
          <p:nvPr/>
        </p:nvCxnSpPr>
        <p:spPr>
          <a:xfrm rot="5400000">
            <a:off x="2471607" y="11443987"/>
            <a:ext cx="595120" cy="3288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2" name=""/>
          <p:cNvSpPr txBox="1"/>
          <p:nvPr/>
        </p:nvSpPr>
        <p:spPr>
          <a:xfrm>
            <a:off x="14042802" y="8849042"/>
            <a:ext cx="1492245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      no)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73" name=""/>
          <p:cNvSpPr txBox="1"/>
          <p:nvPr/>
        </p:nvSpPr>
        <p:spPr>
          <a:xfrm>
            <a:off x="18157602" y="8944291"/>
            <a:ext cx="1492246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      no)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74" name=""/>
          <p:cNvSpPr txBox="1"/>
          <p:nvPr/>
        </p:nvSpPr>
        <p:spPr>
          <a:xfrm>
            <a:off x="22443852" y="9039542"/>
            <a:ext cx="1492246" cy="36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      no)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1003</ep:Words>
  <ep:PresentationFormat>사용자 지정</ep:PresentationFormat>
  <ep:Paragraphs>437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2020-11-23T02:29:11.000</dcterms:created>
  <dc:creator>Windows 사용자</dc:creator>
  <cp:lastModifiedBy>insta</cp:lastModifiedBy>
  <dcterms:modified xsi:type="dcterms:W3CDTF">2021-02-01T03:49:57.274</dcterms:modified>
  <cp:revision>681</cp:revision>
  <dc:title>PowerPoint 프레젠테이션</dc:title>
  <cp:version>1000.0000.01</cp:version>
</cp:coreProperties>
</file>