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7" r:id="rId1"/>
  </p:sldMasterIdLst>
  <p:sldIdLst>
    <p:sldId id="256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39" autoAdjust="0"/>
    <p:restoredTop sz="91901" autoAdjust="0"/>
  </p:normalViewPr>
  <p:slideViewPr>
    <p:cSldViewPr snapToGrid="0">
      <p:cViewPr>
        <p:scale>
          <a:sx n="50" d="100"/>
          <a:sy n="50" d="100"/>
        </p:scale>
        <p:origin x="1176" y="18"/>
      </p:cViewPr>
      <p:guideLst>
        <p:guide orient="horz" pos="9068"/>
        <p:guide pos="161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1.png"  /><Relationship Id="rId7" Type="http://schemas.openxmlformats.org/officeDocument/2006/relationships/image" Target="../media/image3.png"  /><Relationship Id="rId8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5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ko-KR" altLang="en-US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5"/>
            <a:ext cx="9375172" cy="818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guestbook</a:t>
            </a:r>
            <a:endParaRPr lang="ko-KR" altLang="en-US" sz="4800" b="1">
              <a:latin typeface="+mn-ea"/>
              <a:ea typeface="+mn-ea"/>
            </a:endParaRPr>
          </a:p>
        </p:txBody>
      </p:sp>
      <p:sp>
        <p:nvSpPr>
          <p:cNvPr id="444" name="직사각형 7"/>
          <p:cNvSpPr>
            <a:spLocks noChangeArrowheads="1"/>
          </p:cNvSpPr>
          <p:nvPr/>
        </p:nvSpPr>
        <p:spPr>
          <a:xfrm>
            <a:off x="573713" y="3299960"/>
            <a:ext cx="4740740" cy="384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/guestbook/addList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445" name="직선 화살표 연결선 164"/>
          <p:cNvCxnSpPr/>
          <p:nvPr/>
        </p:nvCxnSpPr>
        <p:spPr>
          <a:xfrm>
            <a:off x="5961977" y="3476458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"/>
          <p:cNvSpPr txBox="1"/>
          <p:nvPr/>
        </p:nvSpPr>
        <p:spPr>
          <a:xfrm>
            <a:off x="11391902" y="3271202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List&lt;GuestbookVo&gt;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15663864" y="3328351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List&lt;GuestbookVo&gt;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48" name="직선 화살표 연결선 164"/>
          <p:cNvCxnSpPr>
            <a:stCxn id="446" idx="3"/>
          </p:cNvCxnSpPr>
          <p:nvPr/>
        </p:nvCxnSpPr>
        <p:spPr>
          <a:xfrm>
            <a:off x="13763626" y="3453923"/>
            <a:ext cx="1699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"/>
          <p:cNvSpPr txBox="1"/>
          <p:nvPr/>
        </p:nvSpPr>
        <p:spPr>
          <a:xfrm>
            <a:off x="19602450" y="3409312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List&lt;GuestbookVo&gt;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50" name="직선 화살표 연결선 164"/>
          <p:cNvCxnSpPr/>
          <p:nvPr/>
        </p:nvCxnSpPr>
        <p:spPr>
          <a:xfrm>
            <a:off x="17916524" y="3511073"/>
            <a:ext cx="15717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"/>
          <p:cNvSpPr txBox="1"/>
          <p:nvPr/>
        </p:nvSpPr>
        <p:spPr>
          <a:xfrm>
            <a:off x="24286370" y="3275962"/>
            <a:ext cx="2633662" cy="636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sqlSession.selectList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(”guestbook.selectList”)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28224956" y="3428362"/>
            <a:ext cx="2633662" cy="3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id=”selectList”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53" name="직선 화살표 연결선 164"/>
          <p:cNvCxnSpPr/>
          <p:nvPr/>
        </p:nvCxnSpPr>
        <p:spPr>
          <a:xfrm>
            <a:off x="21974176" y="3544411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164"/>
          <p:cNvCxnSpPr/>
          <p:nvPr/>
        </p:nvCxnSpPr>
        <p:spPr>
          <a:xfrm>
            <a:off x="26936704" y="3530123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화살표 연결선 142"/>
          <p:cNvCxnSpPr/>
          <p:nvPr/>
        </p:nvCxnSpPr>
        <p:spPr>
          <a:xfrm rot="10800000">
            <a:off x="26919516" y="3870237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"/>
          <p:cNvSpPr txBox="1"/>
          <p:nvPr/>
        </p:nvSpPr>
        <p:spPr>
          <a:xfrm>
            <a:off x="26267568" y="4104636"/>
            <a:ext cx="2633662" cy="641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resultMap=”resultMapGuesbookVo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58" name="직선 화살표 연결선 142"/>
          <p:cNvCxnSpPr/>
          <p:nvPr/>
        </p:nvCxnSpPr>
        <p:spPr>
          <a:xfrm rot="10800000">
            <a:off x="21936012" y="4022635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142"/>
          <p:cNvCxnSpPr/>
          <p:nvPr/>
        </p:nvCxnSpPr>
        <p:spPr>
          <a:xfrm rot="10800000">
            <a:off x="17791984" y="4055971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직선 화살표 연결선 142"/>
          <p:cNvCxnSpPr/>
          <p:nvPr/>
        </p:nvCxnSpPr>
        <p:spPr>
          <a:xfrm rot="10800000">
            <a:off x="13753385" y="3946434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화살표 연결선 142"/>
          <p:cNvCxnSpPr/>
          <p:nvPr/>
        </p:nvCxnSpPr>
        <p:spPr>
          <a:xfrm rot="10800000">
            <a:off x="9952911" y="4122648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"/>
          <p:cNvSpPr txBox="1"/>
          <p:nvPr/>
        </p:nvSpPr>
        <p:spPr>
          <a:xfrm>
            <a:off x="7329490" y="4018913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/guestbook/addList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63" name="직선 화살표 연결선 142"/>
          <p:cNvCxnSpPr/>
          <p:nvPr/>
        </p:nvCxnSpPr>
        <p:spPr>
          <a:xfrm rot="10800000" flipV="1">
            <a:off x="4933951" y="4346492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4439" y="4584701"/>
            <a:ext cx="3472840" cy="3076913"/>
          </a:xfrm>
          <a:prstGeom prst="rect">
            <a:avLst/>
          </a:prstGeom>
        </p:spPr>
      </p:pic>
      <p:sp>
        <p:nvSpPr>
          <p:cNvPr id="466" name="직사각형 7"/>
          <p:cNvSpPr>
            <a:spLocks noChangeArrowheads="1"/>
          </p:cNvSpPr>
          <p:nvPr/>
        </p:nvSpPr>
        <p:spPr>
          <a:xfrm>
            <a:off x="726113" y="8167235"/>
            <a:ext cx="4740740" cy="384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/guestbook/add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467" name="직선 화살표 연결선 164"/>
          <p:cNvCxnSpPr/>
          <p:nvPr/>
        </p:nvCxnSpPr>
        <p:spPr>
          <a:xfrm>
            <a:off x="6114377" y="8343733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"/>
          <p:cNvSpPr txBox="1"/>
          <p:nvPr/>
        </p:nvSpPr>
        <p:spPr>
          <a:xfrm>
            <a:off x="11544302" y="8138477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insert(guestbookVo)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15816264" y="8195626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insert(guestbookVo)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70" name="직선 화살표 연결선 164"/>
          <p:cNvCxnSpPr/>
          <p:nvPr/>
        </p:nvCxnSpPr>
        <p:spPr>
          <a:xfrm>
            <a:off x="13916026" y="8321198"/>
            <a:ext cx="1699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"/>
          <p:cNvSpPr txBox="1"/>
          <p:nvPr/>
        </p:nvSpPr>
        <p:spPr>
          <a:xfrm>
            <a:off x="19754850" y="827658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insert(guestbookVo)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72" name="직선 화살표 연결선 164"/>
          <p:cNvCxnSpPr/>
          <p:nvPr/>
        </p:nvCxnSpPr>
        <p:spPr>
          <a:xfrm>
            <a:off x="18068924" y="8378349"/>
            <a:ext cx="15717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"/>
          <p:cNvSpPr txBox="1"/>
          <p:nvPr/>
        </p:nvSpPr>
        <p:spPr>
          <a:xfrm>
            <a:off x="24492744" y="8143237"/>
            <a:ext cx="2220910" cy="9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sqlSession.insert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(”guestbook.insert”, 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28377356" y="8295636"/>
            <a:ext cx="2633662" cy="36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id=”insert”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75" name="직선 화살표 연결선 164"/>
          <p:cNvCxnSpPr/>
          <p:nvPr/>
        </p:nvCxnSpPr>
        <p:spPr>
          <a:xfrm>
            <a:off x="22126576" y="8411686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164"/>
          <p:cNvCxnSpPr/>
          <p:nvPr/>
        </p:nvCxnSpPr>
        <p:spPr>
          <a:xfrm>
            <a:off x="27089104" y="8397399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직선 화살표 연결선 142"/>
          <p:cNvCxnSpPr/>
          <p:nvPr/>
        </p:nvCxnSpPr>
        <p:spPr>
          <a:xfrm rot="10800000">
            <a:off x="27071916" y="8737512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142"/>
          <p:cNvCxnSpPr/>
          <p:nvPr/>
        </p:nvCxnSpPr>
        <p:spPr>
          <a:xfrm rot="10800000">
            <a:off x="22088412" y="8889910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화살표 연결선 142"/>
          <p:cNvCxnSpPr/>
          <p:nvPr/>
        </p:nvCxnSpPr>
        <p:spPr>
          <a:xfrm rot="10800000">
            <a:off x="17944384" y="8923246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화살표 연결선 142"/>
          <p:cNvCxnSpPr/>
          <p:nvPr/>
        </p:nvCxnSpPr>
        <p:spPr>
          <a:xfrm rot="10800000">
            <a:off x="13905785" y="8813710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화살표 연결선 142"/>
          <p:cNvCxnSpPr/>
          <p:nvPr/>
        </p:nvCxnSpPr>
        <p:spPr>
          <a:xfrm rot="10800000">
            <a:off x="10105311" y="8989923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"/>
          <p:cNvSpPr txBox="1"/>
          <p:nvPr/>
        </p:nvSpPr>
        <p:spPr>
          <a:xfrm>
            <a:off x="7481890" y="8886188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/guestbook/add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84" name="직선 화살표 연결선 142"/>
          <p:cNvCxnSpPr/>
          <p:nvPr/>
        </p:nvCxnSpPr>
        <p:spPr>
          <a:xfrm rot="10800000" flipV="1">
            <a:off x="5086351" y="9213768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"/>
          <p:cNvSpPr txBox="1"/>
          <p:nvPr/>
        </p:nvSpPr>
        <p:spPr>
          <a:xfrm>
            <a:off x="13904914" y="7681275"/>
            <a:ext cx="1689099" cy="36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18073690" y="7833675"/>
            <a:ext cx="1689100" cy="36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22359940" y="7833675"/>
            <a:ext cx="1768472" cy="36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26419968" y="7463786"/>
            <a:ext cx="2824164" cy="64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parameterType=”com.javaex.vo.GuesbookVo”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22825868" y="9124312"/>
            <a:ext cx="1157290" cy="3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18311020" y="9165587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count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14335919" y="9111611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count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10659270" y="9270363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9834675" y="9141547"/>
            <a:ext cx="2368326" cy="362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insert(guestbookVo)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9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80446" y="8982529"/>
            <a:ext cx="3472840" cy="3076913"/>
          </a:xfrm>
          <a:prstGeom prst="rect">
            <a:avLst/>
          </a:prstGeom>
        </p:spPr>
      </p:pic>
      <p:sp>
        <p:nvSpPr>
          <p:cNvPr id="497" name="직사각형 7"/>
          <p:cNvSpPr>
            <a:spLocks noChangeArrowheads="1"/>
          </p:cNvSpPr>
          <p:nvPr/>
        </p:nvSpPr>
        <p:spPr>
          <a:xfrm>
            <a:off x="456692" y="13054920"/>
            <a:ext cx="5162562" cy="678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/guestbook/deleteForm?no=${gbVo.no}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498" name="직선 화살표 연결선 164"/>
          <p:cNvCxnSpPr/>
          <p:nvPr/>
        </p:nvCxnSpPr>
        <p:spPr>
          <a:xfrm>
            <a:off x="6266777" y="13258950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"/>
          <p:cNvSpPr txBox="1"/>
          <p:nvPr/>
        </p:nvSpPr>
        <p:spPr>
          <a:xfrm>
            <a:off x="11696702" y="13053694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deleteForm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11" name="직선 화살표 연결선 142"/>
          <p:cNvCxnSpPr/>
          <p:nvPr/>
        </p:nvCxnSpPr>
        <p:spPr>
          <a:xfrm rot="10800000">
            <a:off x="10257711" y="13905140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"/>
          <p:cNvSpPr txBox="1"/>
          <p:nvPr/>
        </p:nvSpPr>
        <p:spPr>
          <a:xfrm>
            <a:off x="7634290" y="13801405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deleteForm.jsp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13" name="직선 화살표 연결선 142"/>
          <p:cNvCxnSpPr/>
          <p:nvPr/>
        </p:nvCxnSpPr>
        <p:spPr>
          <a:xfrm rot="10800000" flipV="1">
            <a:off x="5238751" y="14128985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"/>
          <p:cNvSpPr txBox="1"/>
          <p:nvPr/>
        </p:nvSpPr>
        <p:spPr>
          <a:xfrm>
            <a:off x="10811670" y="14185580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9987075" y="14056764"/>
            <a:ext cx="2368326" cy="63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return ”/guestbook/deleteForm”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4821" y="14400212"/>
            <a:ext cx="4659467" cy="2583516"/>
          </a:xfrm>
          <a:prstGeom prst="rect">
            <a:avLst/>
          </a:prstGeom>
        </p:spPr>
      </p:pic>
      <p:sp>
        <p:nvSpPr>
          <p:cNvPr id="524" name="직사각형 7"/>
          <p:cNvSpPr>
            <a:spLocks noChangeArrowheads="1"/>
          </p:cNvSpPr>
          <p:nvPr/>
        </p:nvSpPr>
        <p:spPr>
          <a:xfrm>
            <a:off x="878513" y="18416134"/>
            <a:ext cx="4740740" cy="38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/guestbook/delete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525" name="직선 화살표 연결선 164"/>
          <p:cNvCxnSpPr/>
          <p:nvPr/>
        </p:nvCxnSpPr>
        <p:spPr>
          <a:xfrm>
            <a:off x="6266777" y="18592632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"/>
          <p:cNvSpPr txBox="1"/>
          <p:nvPr/>
        </p:nvSpPr>
        <p:spPr>
          <a:xfrm>
            <a:off x="11696702" y="18387376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delete(GuestbookVo)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15968664" y="18444524"/>
            <a:ext cx="2371724" cy="36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delete(guestbookVo)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28" name="직선 화살표 연결선 164"/>
          <p:cNvCxnSpPr/>
          <p:nvPr/>
        </p:nvCxnSpPr>
        <p:spPr>
          <a:xfrm>
            <a:off x="14068426" y="18570096"/>
            <a:ext cx="1699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"/>
          <p:cNvSpPr txBox="1"/>
          <p:nvPr/>
        </p:nvSpPr>
        <p:spPr>
          <a:xfrm>
            <a:off x="19907250" y="1852548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delete(guestbookVo)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30" name="직선 화살표 연결선 164"/>
          <p:cNvCxnSpPr/>
          <p:nvPr/>
        </p:nvCxnSpPr>
        <p:spPr>
          <a:xfrm>
            <a:off x="18221324" y="18627248"/>
            <a:ext cx="15717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"/>
          <p:cNvSpPr txBox="1"/>
          <p:nvPr/>
        </p:nvSpPr>
        <p:spPr>
          <a:xfrm>
            <a:off x="24645144" y="18392136"/>
            <a:ext cx="2220910" cy="903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sqlSession.delete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(”guestbook.delete”, 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28529756" y="18544536"/>
            <a:ext cx="2633662" cy="36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id=delete”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33" name="직선 화살표 연결선 164"/>
          <p:cNvCxnSpPr/>
          <p:nvPr/>
        </p:nvCxnSpPr>
        <p:spPr>
          <a:xfrm>
            <a:off x="22278976" y="18660584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직선 화살표 연결선 164"/>
          <p:cNvCxnSpPr/>
          <p:nvPr/>
        </p:nvCxnSpPr>
        <p:spPr>
          <a:xfrm>
            <a:off x="27241504" y="18646298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직선 화살표 연결선 142"/>
          <p:cNvCxnSpPr/>
          <p:nvPr/>
        </p:nvCxnSpPr>
        <p:spPr>
          <a:xfrm rot="10800000">
            <a:off x="27224316" y="18986412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화살표 연결선 142"/>
          <p:cNvCxnSpPr/>
          <p:nvPr/>
        </p:nvCxnSpPr>
        <p:spPr>
          <a:xfrm rot="10800000">
            <a:off x="22240812" y="19138808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화살표 연결선 142"/>
          <p:cNvCxnSpPr/>
          <p:nvPr/>
        </p:nvCxnSpPr>
        <p:spPr>
          <a:xfrm rot="10800000">
            <a:off x="18096784" y="19172144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화살표 연결선 142"/>
          <p:cNvCxnSpPr/>
          <p:nvPr/>
        </p:nvCxnSpPr>
        <p:spPr>
          <a:xfrm rot="10800000">
            <a:off x="14058185" y="19062608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142"/>
          <p:cNvCxnSpPr/>
          <p:nvPr/>
        </p:nvCxnSpPr>
        <p:spPr>
          <a:xfrm rot="10800000">
            <a:off x="10257711" y="19238822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"/>
          <p:cNvSpPr txBox="1"/>
          <p:nvPr/>
        </p:nvSpPr>
        <p:spPr>
          <a:xfrm>
            <a:off x="7634290" y="1913508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/guestbook/addList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41" name="직선 화살표 연결선 142"/>
          <p:cNvCxnSpPr/>
          <p:nvPr/>
        </p:nvCxnSpPr>
        <p:spPr>
          <a:xfrm rot="10800000" flipV="1">
            <a:off x="5238751" y="19462666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"/>
          <p:cNvSpPr txBox="1"/>
          <p:nvPr/>
        </p:nvSpPr>
        <p:spPr>
          <a:xfrm>
            <a:off x="14057314" y="17930174"/>
            <a:ext cx="1689099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18226090" y="18082574"/>
            <a:ext cx="1689100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22512340" y="18082574"/>
            <a:ext cx="1768472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26572368" y="17712684"/>
            <a:ext cx="2824164" cy="640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parameterType=”com.javaex.vo.GuesbookVo”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22978268" y="19373212"/>
            <a:ext cx="1157290" cy="36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18463420" y="19414486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count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14488319" y="19360510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count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10811670" y="19519262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10006124" y="19390446"/>
            <a:ext cx="2368326" cy="362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ex == 1 (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삭제성공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5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32846" y="19231428"/>
            <a:ext cx="3472840" cy="3076913"/>
          </a:xfrm>
          <a:prstGeom prst="rect">
            <a:avLst/>
          </a:prstGeom>
        </p:spPr>
      </p:pic>
      <p:cxnSp>
        <p:nvCxnSpPr>
          <p:cNvPr id="553" name="직선 화살표 연결선 142"/>
          <p:cNvCxnSpPr/>
          <p:nvPr/>
        </p:nvCxnSpPr>
        <p:spPr>
          <a:xfrm rot="10800000">
            <a:off x="10410111" y="21092116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"/>
          <p:cNvSpPr txBox="1"/>
          <p:nvPr/>
        </p:nvSpPr>
        <p:spPr>
          <a:xfrm>
            <a:off x="10158524" y="21556704"/>
            <a:ext cx="2368326" cy="362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ex == 0 (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삭제실패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7786690" y="21600702"/>
            <a:ext cx="2371724" cy="63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redirect:/guestbook/passwordcheck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56" name="직선 화살표 연결선 142"/>
          <p:cNvCxnSpPr/>
          <p:nvPr/>
        </p:nvCxnSpPr>
        <p:spPr>
          <a:xfrm rot="10800000" flipV="1">
            <a:off x="5418366" y="21941886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45504" y="23285338"/>
            <a:ext cx="2602764" cy="931070"/>
          </a:xfrm>
          <a:prstGeom prst="rect">
            <a:avLst/>
          </a:prstGeom>
        </p:spPr>
      </p:pic>
      <p:cxnSp>
        <p:nvCxnSpPr>
          <p:cNvPr id="558" name="직선 화살표 연결선 164"/>
          <p:cNvCxnSpPr/>
          <p:nvPr/>
        </p:nvCxnSpPr>
        <p:spPr>
          <a:xfrm rot="5400000">
            <a:off x="2854310" y="24771600"/>
            <a:ext cx="1268974" cy="291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"/>
          <p:cNvSpPr txBox="1"/>
          <p:nvPr/>
        </p:nvSpPr>
        <p:spPr>
          <a:xfrm>
            <a:off x="3705227" y="2448099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guestbook/addList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6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566185" y="25456016"/>
            <a:ext cx="3472840" cy="3076913"/>
          </a:xfrm>
          <a:prstGeom prst="rect">
            <a:avLst/>
          </a:prstGeom>
        </p:spPr>
      </p:pic>
      <p:sp>
        <p:nvSpPr>
          <p:cNvPr id="561" name=""/>
          <p:cNvSpPr txBox="1"/>
          <p:nvPr/>
        </p:nvSpPr>
        <p:spPr>
          <a:xfrm>
            <a:off x="9639302" y="6176326"/>
            <a:ext cx="2695575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2" name="TextBox 151"/>
          <p:cNvSpPr txBox="1"/>
          <p:nvPr/>
        </p:nvSpPr>
        <p:spPr>
          <a:xfrm>
            <a:off x="9389800" y="6214652"/>
            <a:ext cx="2067585" cy="179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GuestbookVo{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no=?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name=?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password=?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content=?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sysdate=?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63" name="TextBox 151"/>
          <p:cNvSpPr txBox="1"/>
          <p:nvPr/>
        </p:nvSpPr>
        <p:spPr>
          <a:xfrm>
            <a:off x="10204189" y="17044578"/>
            <a:ext cx="1705636" cy="1155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GuestbookVo{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no = 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password=?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64" name="직사각형 24"/>
          <p:cNvSpPr>
            <a:spLocks noChangeArrowheads="1"/>
          </p:cNvSpPr>
          <p:nvPr/>
        </p:nvSpPr>
        <p:spPr>
          <a:xfrm>
            <a:off x="2197753" y="27863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리스트화면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565" name="직사각형 24"/>
          <p:cNvSpPr>
            <a:spLocks noChangeArrowheads="1"/>
          </p:cNvSpPr>
          <p:nvPr/>
        </p:nvSpPr>
        <p:spPr>
          <a:xfrm>
            <a:off x="2197753" y="772034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등록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566" name="직사각형 24"/>
          <p:cNvSpPr>
            <a:spLocks noChangeArrowheads="1"/>
          </p:cNvSpPr>
          <p:nvPr/>
        </p:nvSpPr>
        <p:spPr>
          <a:xfrm>
            <a:off x="1969153" y="12368549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삭제폼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567" name="직사각형 24"/>
          <p:cNvSpPr>
            <a:spLocks noChangeArrowheads="1"/>
          </p:cNvSpPr>
          <p:nvPr/>
        </p:nvSpPr>
        <p:spPr>
          <a:xfrm>
            <a:off x="1797703" y="177215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>
                <a:latin typeface="+mn-ea"/>
                <a:ea typeface="+mn-ea"/>
              </a:rPr>
              <a:t>삭제</a:t>
            </a:r>
            <a:endParaRPr lang="ko-KR" altLang="en-US" sz="160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768</ep:Words>
  <ep:PresentationFormat>사용자 지정</ep:PresentationFormat>
  <ep:Paragraphs>283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insta</cp:lastModifiedBy>
  <dcterms:modified xsi:type="dcterms:W3CDTF">2021-01-28T09:52:24.257</dcterms:modified>
  <cp:revision>663</cp:revision>
  <dc:title>PowerPoint 프레젠테이션</dc:title>
  <cp:version>1000.0000.01</cp:version>
</cp:coreProperties>
</file>