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50" r:id="rId1"/>
  </p:sldMasterIdLst>
  <p:sldIdLst>
    <p:sldId id="256" r:id="rId2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6039" autoAdjust="0"/>
    <p:restoredTop sz="92018" autoAdjust="0"/>
  </p:normalViewPr>
  <p:slideViewPr>
    <p:cSldViewPr snapToGrid="0">
      <p:cViewPr>
        <p:scale>
          <a:sx n="20" d="100"/>
          <a:sy n="20" d="100"/>
        </p:scale>
        <p:origin x="1176" y="18"/>
      </p:cViewPr>
      <p:guideLst>
        <p:guide orient="horz" pos="9069"/>
        <p:guide pos="161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localhost:8088/mysite5/" TargetMode="External"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2.png"  /><Relationship Id="rId6" Type="http://schemas.openxmlformats.org/officeDocument/2006/relationships/image" Target="../media/image1.png"  /><Relationship Id="rId7" Type="http://schemas.openxmlformats.org/officeDocument/2006/relationships/image" Target="../media/image3.png"  /><Relationship Id="rId8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378"/>
          <p:cNvSpPr txBox="1"/>
          <p:nvPr/>
        </p:nvSpPr>
        <p:spPr>
          <a:xfrm>
            <a:off x="10848848" y="44711556"/>
            <a:ext cx="2140861" cy="358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>
                <a:latin typeface="+mn-ea"/>
                <a:ea typeface="+mn-ea"/>
              </a:rPr>
              <a:t>deleteForm.jsp</a:t>
            </a:r>
            <a:endParaRPr lang="ko-KR" altLang="en-US" sz="1400" b="1">
              <a:latin typeface="+mn-ea"/>
              <a:ea typeface="+mn-ea"/>
            </a:endParaRPr>
          </a:p>
        </p:txBody>
      </p:sp>
      <p:cxnSp>
        <p:nvCxnSpPr>
          <p:cNvPr id="169" name="직선 연결선 168"/>
          <p:cNvCxnSpPr/>
          <p:nvPr/>
        </p:nvCxnSpPr>
        <p:spPr>
          <a:xfrm>
            <a:off x="6513270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24"/>
          <p:cNvSpPr>
            <a:spLocks noChangeArrowheads="1"/>
          </p:cNvSpPr>
          <p:nvPr/>
        </p:nvSpPr>
        <p:spPr>
          <a:xfrm>
            <a:off x="7588903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>
                <a:latin typeface="+mn-ea"/>
                <a:ea typeface="+mn-ea"/>
              </a:rPr>
              <a:t>jsp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1" name="직사각형 24"/>
          <p:cNvSpPr>
            <a:spLocks noChangeArrowheads="1"/>
          </p:cNvSpPr>
          <p:nvPr/>
        </p:nvSpPr>
        <p:spPr>
          <a:xfrm>
            <a:off x="2201690" y="2123327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>
                <a:latin typeface="+mn-ea"/>
                <a:ea typeface="+mn-ea"/>
              </a:rPr>
              <a:t>사용자</a:t>
            </a:r>
            <a:endParaRPr lang="ko-KR" altLang="en-US" sz="1600" b="0">
              <a:latin typeface="+mn-ea"/>
              <a:ea typeface="+mn-ea"/>
            </a:endParaRPr>
          </a:p>
        </p:txBody>
      </p:sp>
      <p:sp>
        <p:nvSpPr>
          <p:cNvPr id="172" name="직사각형 24"/>
          <p:cNvSpPr>
            <a:spLocks noChangeArrowheads="1"/>
          </p:cNvSpPr>
          <p:nvPr/>
        </p:nvSpPr>
        <p:spPr>
          <a:xfrm>
            <a:off x="11664917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controller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3" name="직사각형 24"/>
          <p:cNvSpPr>
            <a:spLocks noChangeArrowheads="1"/>
          </p:cNvSpPr>
          <p:nvPr/>
        </p:nvSpPr>
        <p:spPr>
          <a:xfrm>
            <a:off x="19889826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dao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4" name="직사각형 24"/>
          <p:cNvSpPr>
            <a:spLocks noChangeArrowheads="1"/>
          </p:cNvSpPr>
          <p:nvPr/>
        </p:nvSpPr>
        <p:spPr>
          <a:xfrm>
            <a:off x="24542532" y="2138698"/>
            <a:ext cx="1602107" cy="4293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sqlSession</a:t>
            </a:r>
            <a:endParaRPr lang="en-US" altLang="ko-KR" sz="1600" b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5" name="직사각형 24"/>
          <p:cNvSpPr>
            <a:spLocks noChangeArrowheads="1"/>
          </p:cNvSpPr>
          <p:nvPr/>
        </p:nvSpPr>
        <p:spPr>
          <a:xfrm>
            <a:off x="28654032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xml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216" name="직사각형 24"/>
          <p:cNvSpPr>
            <a:spLocks noChangeArrowheads="1"/>
          </p:cNvSpPr>
          <p:nvPr/>
        </p:nvSpPr>
        <p:spPr>
          <a:xfrm>
            <a:off x="16120106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service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195163" y="1559677"/>
            <a:ext cx="3605316" cy="27195884"/>
          </a:xfrm>
          <a:prstGeom prst="rect">
            <a:avLst/>
          </a:prstGeom>
          <a:noFill/>
          <a:ln w="57150">
            <a:solidFill>
              <a:srgbClr val="c00000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>
            <a:off x="10722779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14868620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19049962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22782448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33138166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/>
          <p:cNvSpPr txBox="1"/>
          <p:nvPr/>
        </p:nvSpPr>
        <p:spPr>
          <a:xfrm>
            <a:off x="641685" y="360325"/>
            <a:ext cx="9375172" cy="818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4800" b="1">
                <a:latin typeface="+mn-ea"/>
              </a:rPr>
              <a:t>■</a:t>
            </a:r>
            <a:r>
              <a:rPr lang="en-US" altLang="ko-KR" sz="4800" b="1">
                <a:latin typeface="+mn-ea"/>
              </a:rPr>
              <a:t>mysite5 - guestbook</a:t>
            </a:r>
            <a:endParaRPr lang="ko-KR" altLang="en-US" sz="4800" b="1">
              <a:latin typeface="+mn-ea"/>
              <a:ea typeface="+mn-ea"/>
            </a:endParaRPr>
          </a:p>
        </p:txBody>
      </p:sp>
      <p:sp>
        <p:nvSpPr>
          <p:cNvPr id="444" name="직사각형 7"/>
          <p:cNvSpPr>
            <a:spLocks noChangeArrowheads="1"/>
          </p:cNvSpPr>
          <p:nvPr/>
        </p:nvSpPr>
        <p:spPr>
          <a:xfrm>
            <a:off x="573713" y="3299960"/>
            <a:ext cx="4740740" cy="3843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600">
                <a:latin typeface="+mn-ea"/>
                <a:ea typeface="+mn-ea"/>
                <a:hlinkClick r:id="rId2"/>
              </a:rPr>
              <a:t>http://localhost:8088/mysite5</a:t>
            </a:r>
            <a:r>
              <a:rPr lang="en-US" altLang="ko-KR" sz="1600">
                <a:latin typeface="+mn-ea"/>
                <a:ea typeface="+mn-ea"/>
              </a:rPr>
              <a:t>/guestbook/addList</a:t>
            </a:r>
            <a:endParaRPr lang="en-US" altLang="ko-KR" sz="1600">
              <a:latin typeface="+mn-ea"/>
              <a:ea typeface="+mn-ea"/>
            </a:endParaRPr>
          </a:p>
        </p:txBody>
      </p:sp>
      <p:cxnSp>
        <p:nvCxnSpPr>
          <p:cNvPr id="445" name="직선 화살표 연결선 164"/>
          <p:cNvCxnSpPr/>
          <p:nvPr/>
        </p:nvCxnSpPr>
        <p:spPr>
          <a:xfrm>
            <a:off x="5961977" y="3476458"/>
            <a:ext cx="5049528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"/>
          <p:cNvSpPr txBox="1"/>
          <p:nvPr/>
        </p:nvSpPr>
        <p:spPr>
          <a:xfrm>
            <a:off x="11391902" y="3271202"/>
            <a:ext cx="2371724" cy="36544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>
              <a:defRPr/>
            </a:pPr>
            <a:r>
              <a:rPr lang="en-US" sz="1800">
                <a:solidFill>
                  <a:srgbClr val="000000"/>
                </a:solidFill>
                <a:latin typeface="+mn-ea"/>
              </a:rPr>
              <a:t>List&lt;GuestbookVo&gt; 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47" name=""/>
          <p:cNvSpPr txBox="1"/>
          <p:nvPr/>
        </p:nvSpPr>
        <p:spPr>
          <a:xfrm>
            <a:off x="15663864" y="3328351"/>
            <a:ext cx="2371724" cy="36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800">
                <a:solidFill>
                  <a:srgbClr val="000000"/>
                </a:solidFill>
                <a:latin typeface="+mn-ea"/>
              </a:rPr>
              <a:t>List&lt;GuestbookVo&gt; 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448" name="직선 화살표 연결선 164"/>
          <p:cNvCxnSpPr>
            <a:stCxn id="446" idx="3"/>
          </p:cNvCxnSpPr>
          <p:nvPr/>
        </p:nvCxnSpPr>
        <p:spPr>
          <a:xfrm>
            <a:off x="13763626" y="3453923"/>
            <a:ext cx="169932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"/>
          <p:cNvSpPr txBox="1"/>
          <p:nvPr/>
        </p:nvSpPr>
        <p:spPr>
          <a:xfrm>
            <a:off x="19602450" y="3409312"/>
            <a:ext cx="2371724" cy="36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800">
                <a:solidFill>
                  <a:srgbClr val="000000"/>
                </a:solidFill>
                <a:latin typeface="+mn-ea"/>
              </a:rPr>
              <a:t>List&lt;GuestbookVo&gt; 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450" name="직선 화살표 연결선 164"/>
          <p:cNvCxnSpPr/>
          <p:nvPr/>
        </p:nvCxnSpPr>
        <p:spPr>
          <a:xfrm>
            <a:off x="17916524" y="3511073"/>
            <a:ext cx="1571774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"/>
          <p:cNvSpPr txBox="1"/>
          <p:nvPr/>
        </p:nvSpPr>
        <p:spPr>
          <a:xfrm>
            <a:off x="24286370" y="3275962"/>
            <a:ext cx="2633662" cy="636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sqlSession.selectList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(”guestbook.selectList”)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 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52" name=""/>
          <p:cNvSpPr txBox="1"/>
          <p:nvPr/>
        </p:nvSpPr>
        <p:spPr>
          <a:xfrm>
            <a:off x="28224956" y="3428362"/>
            <a:ext cx="2633662" cy="360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id=”selectList”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453" name="직선 화살표 연결선 164"/>
          <p:cNvCxnSpPr/>
          <p:nvPr/>
        </p:nvCxnSpPr>
        <p:spPr>
          <a:xfrm>
            <a:off x="21974176" y="3544411"/>
            <a:ext cx="2064906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직선 화살표 연결선 164"/>
          <p:cNvCxnSpPr/>
          <p:nvPr/>
        </p:nvCxnSpPr>
        <p:spPr>
          <a:xfrm>
            <a:off x="26936704" y="3530123"/>
            <a:ext cx="1024218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직선 화살표 연결선 142"/>
          <p:cNvCxnSpPr/>
          <p:nvPr/>
        </p:nvCxnSpPr>
        <p:spPr>
          <a:xfrm rot="10800000">
            <a:off x="26919516" y="3870237"/>
            <a:ext cx="1184018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"/>
          <p:cNvSpPr txBox="1"/>
          <p:nvPr/>
        </p:nvSpPr>
        <p:spPr>
          <a:xfrm>
            <a:off x="26267568" y="4104636"/>
            <a:ext cx="2633662" cy="641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resultMap=”resultMapGuesbookVo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458" name="직선 화살표 연결선 142"/>
          <p:cNvCxnSpPr/>
          <p:nvPr/>
        </p:nvCxnSpPr>
        <p:spPr>
          <a:xfrm rot="10800000">
            <a:off x="21936012" y="4022635"/>
            <a:ext cx="2168138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직선 화살표 연결선 142"/>
          <p:cNvCxnSpPr/>
          <p:nvPr/>
        </p:nvCxnSpPr>
        <p:spPr>
          <a:xfrm rot="10800000">
            <a:off x="17791984" y="4055971"/>
            <a:ext cx="1739894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직선 화살표 연결선 142"/>
          <p:cNvCxnSpPr/>
          <p:nvPr/>
        </p:nvCxnSpPr>
        <p:spPr>
          <a:xfrm rot="10800000">
            <a:off x="13753385" y="3946434"/>
            <a:ext cx="1739894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직선 화살표 연결선 142"/>
          <p:cNvCxnSpPr/>
          <p:nvPr/>
        </p:nvCxnSpPr>
        <p:spPr>
          <a:xfrm rot="10800000">
            <a:off x="9952911" y="4122648"/>
            <a:ext cx="1739894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"/>
          <p:cNvSpPr txBox="1"/>
          <p:nvPr/>
        </p:nvSpPr>
        <p:spPr>
          <a:xfrm>
            <a:off x="7329490" y="4018913"/>
            <a:ext cx="2371724" cy="365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/guestbook/addList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 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463" name="직선 화살표 연결선 142"/>
          <p:cNvCxnSpPr/>
          <p:nvPr/>
        </p:nvCxnSpPr>
        <p:spPr>
          <a:xfrm rot="10800000" flipV="1">
            <a:off x="4933951" y="4346492"/>
            <a:ext cx="2339256" cy="149312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14439" y="4584701"/>
            <a:ext cx="3472840" cy="3076913"/>
          </a:xfrm>
          <a:prstGeom prst="rect">
            <a:avLst/>
          </a:prstGeom>
        </p:spPr>
      </p:pic>
      <p:sp>
        <p:nvSpPr>
          <p:cNvPr id="466" name="직사각형 7"/>
          <p:cNvSpPr>
            <a:spLocks noChangeArrowheads="1"/>
          </p:cNvSpPr>
          <p:nvPr/>
        </p:nvSpPr>
        <p:spPr>
          <a:xfrm>
            <a:off x="726113" y="8167235"/>
            <a:ext cx="4740740" cy="3843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600">
                <a:latin typeface="+mn-ea"/>
                <a:ea typeface="+mn-ea"/>
                <a:hlinkClick r:id="rId2"/>
              </a:rPr>
              <a:t>http://localhost:8088/mysite5</a:t>
            </a:r>
            <a:r>
              <a:rPr lang="en-US" altLang="ko-KR" sz="1600">
                <a:latin typeface="+mn-ea"/>
                <a:ea typeface="+mn-ea"/>
              </a:rPr>
              <a:t>/guestbook/addList</a:t>
            </a:r>
            <a:endParaRPr lang="en-US" altLang="ko-KR" sz="1600">
              <a:latin typeface="+mn-ea"/>
              <a:ea typeface="+mn-ea"/>
            </a:endParaRPr>
          </a:p>
        </p:txBody>
      </p:sp>
      <p:cxnSp>
        <p:nvCxnSpPr>
          <p:cNvPr id="467" name="직선 화살표 연결선 164"/>
          <p:cNvCxnSpPr/>
          <p:nvPr/>
        </p:nvCxnSpPr>
        <p:spPr>
          <a:xfrm>
            <a:off x="6114377" y="8343733"/>
            <a:ext cx="5049528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"/>
          <p:cNvSpPr txBox="1"/>
          <p:nvPr/>
        </p:nvSpPr>
        <p:spPr>
          <a:xfrm>
            <a:off x="11544302" y="8138477"/>
            <a:ext cx="2371724" cy="365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insert(guestbookVo)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69" name=""/>
          <p:cNvSpPr txBox="1"/>
          <p:nvPr/>
        </p:nvSpPr>
        <p:spPr>
          <a:xfrm>
            <a:off x="15816264" y="8195626"/>
            <a:ext cx="2371724" cy="36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insert(guestbookVo)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 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470" name="직선 화살표 연결선 164"/>
          <p:cNvCxnSpPr/>
          <p:nvPr/>
        </p:nvCxnSpPr>
        <p:spPr>
          <a:xfrm>
            <a:off x="13916026" y="8321198"/>
            <a:ext cx="169932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"/>
          <p:cNvSpPr txBox="1"/>
          <p:nvPr/>
        </p:nvSpPr>
        <p:spPr>
          <a:xfrm>
            <a:off x="19754850" y="8276588"/>
            <a:ext cx="2371724" cy="36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insert(guestbookVo)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 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472" name="직선 화살표 연결선 164"/>
          <p:cNvCxnSpPr/>
          <p:nvPr/>
        </p:nvCxnSpPr>
        <p:spPr>
          <a:xfrm>
            <a:off x="18068924" y="8378349"/>
            <a:ext cx="1571774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"/>
          <p:cNvSpPr txBox="1"/>
          <p:nvPr/>
        </p:nvSpPr>
        <p:spPr>
          <a:xfrm>
            <a:off x="24492744" y="8143237"/>
            <a:ext cx="2220910" cy="903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sqlSession.insert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(”guestbook.insert”, guestbookVo)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 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74" name=""/>
          <p:cNvSpPr txBox="1"/>
          <p:nvPr/>
        </p:nvSpPr>
        <p:spPr>
          <a:xfrm>
            <a:off x="28377356" y="8295636"/>
            <a:ext cx="2633662" cy="36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id=”selectList”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475" name="직선 화살표 연결선 164"/>
          <p:cNvCxnSpPr/>
          <p:nvPr/>
        </p:nvCxnSpPr>
        <p:spPr>
          <a:xfrm>
            <a:off x="22126576" y="8411686"/>
            <a:ext cx="2064906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직선 화살표 연결선 164"/>
          <p:cNvCxnSpPr/>
          <p:nvPr/>
        </p:nvCxnSpPr>
        <p:spPr>
          <a:xfrm>
            <a:off x="27089104" y="8397399"/>
            <a:ext cx="1024218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직선 화살표 연결선 142"/>
          <p:cNvCxnSpPr/>
          <p:nvPr/>
        </p:nvCxnSpPr>
        <p:spPr>
          <a:xfrm rot="10800000">
            <a:off x="27071916" y="8737512"/>
            <a:ext cx="1184018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직선 화살표 연결선 142"/>
          <p:cNvCxnSpPr/>
          <p:nvPr/>
        </p:nvCxnSpPr>
        <p:spPr>
          <a:xfrm rot="10800000">
            <a:off x="22088412" y="8889910"/>
            <a:ext cx="2168138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직선 화살표 연결선 142"/>
          <p:cNvCxnSpPr/>
          <p:nvPr/>
        </p:nvCxnSpPr>
        <p:spPr>
          <a:xfrm rot="10800000">
            <a:off x="17944384" y="8923246"/>
            <a:ext cx="1739894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직선 화살표 연결선 142"/>
          <p:cNvCxnSpPr/>
          <p:nvPr/>
        </p:nvCxnSpPr>
        <p:spPr>
          <a:xfrm rot="10800000">
            <a:off x="13905785" y="8813710"/>
            <a:ext cx="1739894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직선 화살표 연결선 142"/>
          <p:cNvCxnSpPr/>
          <p:nvPr/>
        </p:nvCxnSpPr>
        <p:spPr>
          <a:xfrm rot="10800000">
            <a:off x="10105311" y="8989923"/>
            <a:ext cx="1739894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"/>
          <p:cNvSpPr txBox="1"/>
          <p:nvPr/>
        </p:nvSpPr>
        <p:spPr>
          <a:xfrm>
            <a:off x="7481890" y="8886188"/>
            <a:ext cx="2371724" cy="365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/guestbook/addList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 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484" name="직선 화살표 연결선 142"/>
          <p:cNvCxnSpPr/>
          <p:nvPr/>
        </p:nvCxnSpPr>
        <p:spPr>
          <a:xfrm rot="10800000" flipV="1">
            <a:off x="5086351" y="9213768"/>
            <a:ext cx="2339256" cy="149312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"/>
          <p:cNvSpPr txBox="1"/>
          <p:nvPr/>
        </p:nvSpPr>
        <p:spPr>
          <a:xfrm>
            <a:off x="13904914" y="7681275"/>
            <a:ext cx="1689099" cy="365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800">
                <a:solidFill>
                  <a:srgbClr val="000000"/>
                </a:solidFill>
                <a:latin typeface="+mn-ea"/>
              </a:rPr>
              <a:t>GuestbookVo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87" name=""/>
          <p:cNvSpPr txBox="1"/>
          <p:nvPr/>
        </p:nvSpPr>
        <p:spPr>
          <a:xfrm>
            <a:off x="18073690" y="7833675"/>
            <a:ext cx="1689100" cy="365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800">
                <a:solidFill>
                  <a:srgbClr val="000000"/>
                </a:solidFill>
                <a:latin typeface="+mn-ea"/>
              </a:rPr>
              <a:t>GuestbookVo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88" name=""/>
          <p:cNvSpPr txBox="1"/>
          <p:nvPr/>
        </p:nvSpPr>
        <p:spPr>
          <a:xfrm>
            <a:off x="22359940" y="7833675"/>
            <a:ext cx="1768472" cy="365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800">
                <a:solidFill>
                  <a:srgbClr val="000000"/>
                </a:solidFill>
                <a:latin typeface="+mn-ea"/>
              </a:rPr>
              <a:t>GuestbookVo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89" name=""/>
          <p:cNvSpPr txBox="1"/>
          <p:nvPr/>
        </p:nvSpPr>
        <p:spPr>
          <a:xfrm>
            <a:off x="26419968" y="7463786"/>
            <a:ext cx="2824164" cy="640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parameterType=”com.javaex.vo.GuesbookVo”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90" name=""/>
          <p:cNvSpPr txBox="1"/>
          <p:nvPr/>
        </p:nvSpPr>
        <p:spPr>
          <a:xfrm>
            <a:off x="22825868" y="9124312"/>
            <a:ext cx="1157290" cy="360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sz="1800">
                <a:solidFill>
                  <a:srgbClr val="000000"/>
                </a:solidFill>
                <a:latin typeface="+mn-ea"/>
              </a:rPr>
              <a:t>성공갯수</a:t>
            </a:r>
            <a:endParaRPr lang="ko-KR" altLang="en-US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91" name=""/>
          <p:cNvSpPr txBox="1"/>
          <p:nvPr/>
        </p:nvSpPr>
        <p:spPr>
          <a:xfrm>
            <a:off x="18311020" y="9165587"/>
            <a:ext cx="871542" cy="367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count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92" name=""/>
          <p:cNvSpPr txBox="1"/>
          <p:nvPr/>
        </p:nvSpPr>
        <p:spPr>
          <a:xfrm>
            <a:off x="14335919" y="9111611"/>
            <a:ext cx="871542" cy="367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count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94" name=""/>
          <p:cNvSpPr txBox="1"/>
          <p:nvPr/>
        </p:nvSpPr>
        <p:spPr>
          <a:xfrm>
            <a:off x="10659270" y="9270363"/>
            <a:ext cx="871542" cy="367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95" name=""/>
          <p:cNvSpPr txBox="1"/>
          <p:nvPr/>
        </p:nvSpPr>
        <p:spPr>
          <a:xfrm>
            <a:off x="9834675" y="9141547"/>
            <a:ext cx="2368326" cy="362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insert(guestbookVo)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49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80446" y="8982529"/>
            <a:ext cx="3472840" cy="3076913"/>
          </a:xfrm>
          <a:prstGeom prst="rect">
            <a:avLst/>
          </a:prstGeom>
        </p:spPr>
      </p:pic>
      <p:sp>
        <p:nvSpPr>
          <p:cNvPr id="497" name="직사각형 7"/>
          <p:cNvSpPr>
            <a:spLocks noChangeArrowheads="1"/>
          </p:cNvSpPr>
          <p:nvPr/>
        </p:nvSpPr>
        <p:spPr>
          <a:xfrm>
            <a:off x="456692" y="13054920"/>
            <a:ext cx="5162562" cy="678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600">
                <a:latin typeface="+mn-ea"/>
                <a:ea typeface="+mn-ea"/>
                <a:hlinkClick r:id="rId2"/>
              </a:rPr>
              <a:t>http://localhost:8088/mysite5</a:t>
            </a:r>
            <a:r>
              <a:rPr lang="en-US" altLang="ko-KR" sz="1600">
                <a:latin typeface="+mn-ea"/>
                <a:ea typeface="+mn-ea"/>
              </a:rPr>
              <a:t>/guestbook/deleteForm?no=${gbVo.no}</a:t>
            </a:r>
            <a:endParaRPr lang="en-US" altLang="ko-KR" sz="1600">
              <a:latin typeface="+mn-ea"/>
              <a:ea typeface="+mn-ea"/>
            </a:endParaRPr>
          </a:p>
        </p:txBody>
      </p:sp>
      <p:cxnSp>
        <p:nvCxnSpPr>
          <p:cNvPr id="498" name="직선 화살표 연결선 164"/>
          <p:cNvCxnSpPr/>
          <p:nvPr/>
        </p:nvCxnSpPr>
        <p:spPr>
          <a:xfrm>
            <a:off x="6266777" y="13258950"/>
            <a:ext cx="5049528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"/>
          <p:cNvSpPr txBox="1"/>
          <p:nvPr/>
        </p:nvSpPr>
        <p:spPr>
          <a:xfrm>
            <a:off x="11696702" y="13053694"/>
            <a:ext cx="2371724" cy="36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deleteForm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511" name="직선 화살표 연결선 142"/>
          <p:cNvCxnSpPr/>
          <p:nvPr/>
        </p:nvCxnSpPr>
        <p:spPr>
          <a:xfrm rot="10800000">
            <a:off x="10257711" y="13905140"/>
            <a:ext cx="1739894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"/>
          <p:cNvSpPr txBox="1"/>
          <p:nvPr/>
        </p:nvSpPr>
        <p:spPr>
          <a:xfrm>
            <a:off x="7634290" y="13801405"/>
            <a:ext cx="2371724" cy="365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deleteForm.jsp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 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513" name="직선 화살표 연결선 142"/>
          <p:cNvCxnSpPr/>
          <p:nvPr/>
        </p:nvCxnSpPr>
        <p:spPr>
          <a:xfrm rot="10800000" flipV="1">
            <a:off x="5238751" y="14128985"/>
            <a:ext cx="2339256" cy="149312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"/>
          <p:cNvSpPr txBox="1"/>
          <p:nvPr/>
        </p:nvSpPr>
        <p:spPr>
          <a:xfrm>
            <a:off x="10811670" y="14185580"/>
            <a:ext cx="871542" cy="367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22" name=""/>
          <p:cNvSpPr txBox="1"/>
          <p:nvPr/>
        </p:nvSpPr>
        <p:spPr>
          <a:xfrm>
            <a:off x="9987075" y="14056764"/>
            <a:ext cx="2368326" cy="638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return ”/guestbook/deleteForm”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52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04821" y="14400212"/>
            <a:ext cx="4659467" cy="2583516"/>
          </a:xfrm>
          <a:prstGeom prst="rect">
            <a:avLst/>
          </a:prstGeom>
        </p:spPr>
      </p:pic>
      <p:sp>
        <p:nvSpPr>
          <p:cNvPr id="524" name="직사각형 7"/>
          <p:cNvSpPr>
            <a:spLocks noChangeArrowheads="1"/>
          </p:cNvSpPr>
          <p:nvPr/>
        </p:nvSpPr>
        <p:spPr>
          <a:xfrm>
            <a:off x="878513" y="18416134"/>
            <a:ext cx="4740740" cy="38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600">
                <a:latin typeface="+mn-ea"/>
                <a:ea typeface="+mn-ea"/>
                <a:hlinkClick r:id="rId2"/>
              </a:rPr>
              <a:t>http://localhost:8088/mysite5</a:t>
            </a:r>
            <a:r>
              <a:rPr lang="en-US" altLang="ko-KR" sz="1600">
                <a:latin typeface="+mn-ea"/>
                <a:ea typeface="+mn-ea"/>
              </a:rPr>
              <a:t>/guestbook/delete</a:t>
            </a:r>
            <a:endParaRPr lang="en-US" altLang="ko-KR" sz="1600">
              <a:latin typeface="+mn-ea"/>
              <a:ea typeface="+mn-ea"/>
            </a:endParaRPr>
          </a:p>
        </p:txBody>
      </p:sp>
      <p:cxnSp>
        <p:nvCxnSpPr>
          <p:cNvPr id="525" name="직선 화살표 연결선 164"/>
          <p:cNvCxnSpPr/>
          <p:nvPr/>
        </p:nvCxnSpPr>
        <p:spPr>
          <a:xfrm>
            <a:off x="6266777" y="18592632"/>
            <a:ext cx="5049528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"/>
          <p:cNvSpPr txBox="1"/>
          <p:nvPr/>
        </p:nvSpPr>
        <p:spPr>
          <a:xfrm>
            <a:off x="11696702" y="18387376"/>
            <a:ext cx="2371724" cy="36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delete(GuestbookVo)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27" name=""/>
          <p:cNvSpPr txBox="1"/>
          <p:nvPr/>
        </p:nvSpPr>
        <p:spPr>
          <a:xfrm>
            <a:off x="15968664" y="18444524"/>
            <a:ext cx="2371724" cy="365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delete(guestbookVo)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 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528" name="직선 화살표 연결선 164"/>
          <p:cNvCxnSpPr/>
          <p:nvPr/>
        </p:nvCxnSpPr>
        <p:spPr>
          <a:xfrm>
            <a:off x="14068426" y="18570096"/>
            <a:ext cx="169932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"/>
          <p:cNvSpPr txBox="1"/>
          <p:nvPr/>
        </p:nvSpPr>
        <p:spPr>
          <a:xfrm>
            <a:off x="19907250" y="18525488"/>
            <a:ext cx="2371724" cy="36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delete(guestbookVo)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 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530" name="직선 화살표 연결선 164"/>
          <p:cNvCxnSpPr/>
          <p:nvPr/>
        </p:nvCxnSpPr>
        <p:spPr>
          <a:xfrm>
            <a:off x="18221324" y="18627248"/>
            <a:ext cx="1571774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"/>
          <p:cNvSpPr txBox="1"/>
          <p:nvPr/>
        </p:nvSpPr>
        <p:spPr>
          <a:xfrm>
            <a:off x="24645144" y="18392136"/>
            <a:ext cx="2220910" cy="903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sqlSession.delete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(”guestbook.delete”, guestbookVo)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 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32" name=""/>
          <p:cNvSpPr txBox="1"/>
          <p:nvPr/>
        </p:nvSpPr>
        <p:spPr>
          <a:xfrm>
            <a:off x="28529756" y="18544536"/>
            <a:ext cx="2633662" cy="36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id=delete”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533" name="직선 화살표 연결선 164"/>
          <p:cNvCxnSpPr/>
          <p:nvPr/>
        </p:nvCxnSpPr>
        <p:spPr>
          <a:xfrm>
            <a:off x="22278976" y="18660584"/>
            <a:ext cx="2064906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직선 화살표 연결선 164"/>
          <p:cNvCxnSpPr/>
          <p:nvPr/>
        </p:nvCxnSpPr>
        <p:spPr>
          <a:xfrm>
            <a:off x="27241504" y="18646298"/>
            <a:ext cx="1024218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직선 화살표 연결선 142"/>
          <p:cNvCxnSpPr/>
          <p:nvPr/>
        </p:nvCxnSpPr>
        <p:spPr>
          <a:xfrm rot="10800000">
            <a:off x="27224316" y="18986412"/>
            <a:ext cx="1184018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직선 화살표 연결선 142"/>
          <p:cNvCxnSpPr/>
          <p:nvPr/>
        </p:nvCxnSpPr>
        <p:spPr>
          <a:xfrm rot="10800000">
            <a:off x="22240812" y="19138808"/>
            <a:ext cx="2168138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직선 화살표 연결선 142"/>
          <p:cNvCxnSpPr/>
          <p:nvPr/>
        </p:nvCxnSpPr>
        <p:spPr>
          <a:xfrm rot="10800000">
            <a:off x="18096784" y="19172144"/>
            <a:ext cx="1739894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직선 화살표 연결선 142"/>
          <p:cNvCxnSpPr/>
          <p:nvPr/>
        </p:nvCxnSpPr>
        <p:spPr>
          <a:xfrm rot="10800000">
            <a:off x="14058185" y="19062608"/>
            <a:ext cx="1739894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직선 화살표 연결선 142"/>
          <p:cNvCxnSpPr/>
          <p:nvPr/>
        </p:nvCxnSpPr>
        <p:spPr>
          <a:xfrm rot="10800000">
            <a:off x="10257711" y="19238822"/>
            <a:ext cx="1739894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"/>
          <p:cNvSpPr txBox="1"/>
          <p:nvPr/>
        </p:nvSpPr>
        <p:spPr>
          <a:xfrm>
            <a:off x="7634290" y="19135088"/>
            <a:ext cx="2371724" cy="36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/guestbook/addList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 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541" name="직선 화살표 연결선 142"/>
          <p:cNvCxnSpPr/>
          <p:nvPr/>
        </p:nvCxnSpPr>
        <p:spPr>
          <a:xfrm rot="10800000" flipV="1">
            <a:off x="5238751" y="19462666"/>
            <a:ext cx="2339256" cy="149312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"/>
          <p:cNvSpPr txBox="1"/>
          <p:nvPr/>
        </p:nvSpPr>
        <p:spPr>
          <a:xfrm>
            <a:off x="14057314" y="17930174"/>
            <a:ext cx="1689099" cy="365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800">
                <a:solidFill>
                  <a:srgbClr val="000000"/>
                </a:solidFill>
                <a:latin typeface="+mn-ea"/>
              </a:rPr>
              <a:t>GuestbookVo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43" name=""/>
          <p:cNvSpPr txBox="1"/>
          <p:nvPr/>
        </p:nvSpPr>
        <p:spPr>
          <a:xfrm>
            <a:off x="18226090" y="18082574"/>
            <a:ext cx="1689100" cy="365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800">
                <a:solidFill>
                  <a:srgbClr val="000000"/>
                </a:solidFill>
                <a:latin typeface="+mn-ea"/>
              </a:rPr>
              <a:t>GuestbookVo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44" name=""/>
          <p:cNvSpPr txBox="1"/>
          <p:nvPr/>
        </p:nvSpPr>
        <p:spPr>
          <a:xfrm>
            <a:off x="22512340" y="18082574"/>
            <a:ext cx="1768472" cy="365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800">
                <a:solidFill>
                  <a:srgbClr val="000000"/>
                </a:solidFill>
                <a:latin typeface="+mn-ea"/>
              </a:rPr>
              <a:t>GuestbookVo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45" name=""/>
          <p:cNvSpPr txBox="1"/>
          <p:nvPr/>
        </p:nvSpPr>
        <p:spPr>
          <a:xfrm>
            <a:off x="26572368" y="17712684"/>
            <a:ext cx="2824164" cy="640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parameterType=”com.javaex.vo.GuesbookVo”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46" name=""/>
          <p:cNvSpPr txBox="1"/>
          <p:nvPr/>
        </p:nvSpPr>
        <p:spPr>
          <a:xfrm>
            <a:off x="22978268" y="19373212"/>
            <a:ext cx="1157290" cy="36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sz="1800">
                <a:solidFill>
                  <a:srgbClr val="000000"/>
                </a:solidFill>
                <a:latin typeface="+mn-ea"/>
              </a:rPr>
              <a:t>성공갯수</a:t>
            </a:r>
            <a:endParaRPr lang="ko-KR" altLang="en-US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47" name=""/>
          <p:cNvSpPr txBox="1"/>
          <p:nvPr/>
        </p:nvSpPr>
        <p:spPr>
          <a:xfrm>
            <a:off x="18463420" y="19414486"/>
            <a:ext cx="871542" cy="367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count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48" name=""/>
          <p:cNvSpPr txBox="1"/>
          <p:nvPr/>
        </p:nvSpPr>
        <p:spPr>
          <a:xfrm>
            <a:off x="14488319" y="19360510"/>
            <a:ext cx="871542" cy="367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count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49" name=""/>
          <p:cNvSpPr txBox="1"/>
          <p:nvPr/>
        </p:nvSpPr>
        <p:spPr>
          <a:xfrm>
            <a:off x="10811670" y="19519262"/>
            <a:ext cx="871542" cy="367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50" name=""/>
          <p:cNvSpPr txBox="1"/>
          <p:nvPr/>
        </p:nvSpPr>
        <p:spPr>
          <a:xfrm>
            <a:off x="10006124" y="19390446"/>
            <a:ext cx="2368326" cy="362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ex == 1 (</a:t>
            </a:r>
            <a:r>
              <a:rPr lang="ko-KR" altLang="en-US" sz="1800">
                <a:solidFill>
                  <a:srgbClr val="000000"/>
                </a:solidFill>
                <a:latin typeface="+mn-ea"/>
              </a:rPr>
              <a:t>삭제성공</a:t>
            </a:r>
            <a:r>
              <a:rPr lang="en-US" altLang="ko-KR" sz="1800">
                <a:solidFill>
                  <a:srgbClr val="000000"/>
                </a:solidFill>
                <a:latin typeface="+mn-ea"/>
              </a:rPr>
              <a:t>)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55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532846" y="19231428"/>
            <a:ext cx="3472840" cy="3076913"/>
          </a:xfrm>
          <a:prstGeom prst="rect">
            <a:avLst/>
          </a:prstGeom>
        </p:spPr>
      </p:pic>
      <p:cxnSp>
        <p:nvCxnSpPr>
          <p:cNvPr id="553" name="직선 화살표 연결선 142"/>
          <p:cNvCxnSpPr/>
          <p:nvPr/>
        </p:nvCxnSpPr>
        <p:spPr>
          <a:xfrm rot="10800000">
            <a:off x="10410111" y="21092116"/>
            <a:ext cx="1739894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"/>
          <p:cNvSpPr txBox="1"/>
          <p:nvPr/>
        </p:nvSpPr>
        <p:spPr>
          <a:xfrm>
            <a:off x="10158524" y="21556704"/>
            <a:ext cx="2368326" cy="362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ex == 0 (</a:t>
            </a:r>
            <a:r>
              <a:rPr lang="ko-KR" altLang="en-US" sz="1800">
                <a:solidFill>
                  <a:srgbClr val="000000"/>
                </a:solidFill>
                <a:latin typeface="+mn-ea"/>
              </a:rPr>
              <a:t>삭제실패</a:t>
            </a:r>
            <a:r>
              <a:rPr lang="en-US" altLang="ko-KR" sz="1800">
                <a:solidFill>
                  <a:srgbClr val="000000"/>
                </a:solidFill>
                <a:latin typeface="+mn-ea"/>
              </a:rPr>
              <a:t>)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55" name=""/>
          <p:cNvSpPr txBox="1"/>
          <p:nvPr/>
        </p:nvSpPr>
        <p:spPr>
          <a:xfrm>
            <a:off x="7786690" y="21600702"/>
            <a:ext cx="2371724" cy="638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redirect:/guestbook/passwordcheck</a:t>
            </a:r>
            <a:r>
              <a:rPr lang="en-US" sz="1800">
                <a:solidFill>
                  <a:srgbClr val="000000"/>
                </a:solidFill>
                <a:latin typeface="+mn-ea"/>
              </a:rPr>
              <a:t> </a:t>
            </a:r>
            <a:endParaRPr lang="en-US" sz="180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556" name="직선 화살표 연결선 142"/>
          <p:cNvCxnSpPr/>
          <p:nvPr/>
        </p:nvCxnSpPr>
        <p:spPr>
          <a:xfrm rot="10800000" flipV="1">
            <a:off x="5418366" y="21941886"/>
            <a:ext cx="2339256" cy="149312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145504" y="23285338"/>
            <a:ext cx="2602764" cy="931070"/>
          </a:xfrm>
          <a:prstGeom prst="rect">
            <a:avLst/>
          </a:prstGeom>
        </p:spPr>
      </p:pic>
      <p:cxnSp>
        <p:nvCxnSpPr>
          <p:cNvPr id="558" name="직선 화살표 연결선 164"/>
          <p:cNvCxnSpPr/>
          <p:nvPr/>
        </p:nvCxnSpPr>
        <p:spPr>
          <a:xfrm rot="5400000">
            <a:off x="2854310" y="24771600"/>
            <a:ext cx="1268974" cy="291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9" name=""/>
          <p:cNvSpPr txBox="1"/>
          <p:nvPr/>
        </p:nvSpPr>
        <p:spPr>
          <a:xfrm>
            <a:off x="3705227" y="24480998"/>
            <a:ext cx="2371724" cy="36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guestbook/addList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560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566185" y="25456016"/>
            <a:ext cx="3472840" cy="3076913"/>
          </a:xfrm>
          <a:prstGeom prst="rect">
            <a:avLst/>
          </a:prstGeom>
        </p:spPr>
      </p:pic>
      <p:sp>
        <p:nvSpPr>
          <p:cNvPr id="561" name=""/>
          <p:cNvSpPr txBox="1"/>
          <p:nvPr/>
        </p:nvSpPr>
        <p:spPr>
          <a:xfrm>
            <a:off x="9639302" y="6176326"/>
            <a:ext cx="2695575" cy="36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18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62" name="TextBox 151"/>
          <p:cNvSpPr txBox="1"/>
          <p:nvPr/>
        </p:nvSpPr>
        <p:spPr>
          <a:xfrm>
            <a:off x="9389800" y="6214652"/>
            <a:ext cx="2067585" cy="1793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>
                <a:latin typeface="+mn-ea"/>
              </a:rPr>
              <a:t>@ModelAttribute</a:t>
            </a:r>
            <a:endParaRPr lang="en-US" altLang="ko-KR" sz="1400" b="1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>
                <a:latin typeface="+mn-ea"/>
              </a:rPr>
              <a:t>GuestbookVo{</a:t>
            </a:r>
            <a:endParaRPr lang="en-US" altLang="ko-KR" sz="140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b="1">
                <a:latin typeface="+mn-ea"/>
              </a:rPr>
              <a:t>    no=?</a:t>
            </a:r>
            <a:endParaRPr lang="en-US" altLang="ko-KR" sz="1400" b="1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b="1">
                <a:latin typeface="+mn-ea"/>
              </a:rPr>
              <a:t>    name=?</a:t>
            </a:r>
            <a:endParaRPr lang="en-US" altLang="ko-KR" sz="1400" b="1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b="1">
                <a:latin typeface="+mn-ea"/>
              </a:rPr>
              <a:t>    password=?</a:t>
            </a:r>
            <a:endParaRPr lang="en-US" altLang="ko-KR" sz="1400" b="1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b="1">
                <a:latin typeface="+mn-ea"/>
              </a:rPr>
              <a:t>    content=?</a:t>
            </a:r>
            <a:endParaRPr lang="en-US" altLang="ko-KR" sz="1400" b="1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b="1">
                <a:latin typeface="+mn-ea"/>
              </a:rPr>
              <a:t>    sysdate=?</a:t>
            </a:r>
            <a:endParaRPr lang="en-US" altLang="ko-KR" sz="1400" b="1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>
                <a:latin typeface="+mn-ea"/>
              </a:rPr>
              <a:t>}</a:t>
            </a:r>
            <a:endParaRPr lang="ko-KR" altLang="en-US" sz="1400">
              <a:latin typeface="+mn-ea"/>
              <a:ea typeface="+mn-ea"/>
            </a:endParaRPr>
          </a:p>
        </p:txBody>
      </p:sp>
      <p:sp>
        <p:nvSpPr>
          <p:cNvPr id="563" name="TextBox 151"/>
          <p:cNvSpPr txBox="1"/>
          <p:nvPr/>
        </p:nvSpPr>
        <p:spPr>
          <a:xfrm>
            <a:off x="10204189" y="17044578"/>
            <a:ext cx="1705636" cy="1155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>
                <a:latin typeface="+mn-ea"/>
              </a:rPr>
              <a:t>@ModelAttribute</a:t>
            </a:r>
            <a:endParaRPr lang="en-US" altLang="ko-KR" sz="1400" b="1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>
                <a:latin typeface="+mn-ea"/>
              </a:rPr>
              <a:t>GuestbookVo{</a:t>
            </a:r>
            <a:endParaRPr lang="en-US" altLang="ko-KR" sz="140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b="1">
                <a:latin typeface="+mn-ea"/>
              </a:rPr>
              <a:t>    no = ?</a:t>
            </a:r>
            <a:endParaRPr lang="en-US" altLang="ko-KR" sz="1400" b="1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b="1">
                <a:latin typeface="+mn-ea"/>
              </a:rPr>
              <a:t>    password=?</a:t>
            </a:r>
            <a:endParaRPr lang="en-US" altLang="ko-KR" sz="1400" b="1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>
                <a:latin typeface="+mn-ea"/>
              </a:rPr>
              <a:t>}</a:t>
            </a:r>
            <a:endParaRPr lang="ko-KR" altLang="en-US" sz="140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sz="1800" dirty="0" err="1">
            <a:solidFill>
              <a:srgbClr val="000000"/>
            </a:solidFill>
            <a:latin typeface="+mn-ea"/>
          </a:defRPr>
        </a:defPPr>
      </a:lstStyle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764</ep:Words>
  <ep:PresentationFormat>사용자 지정</ep:PresentationFormat>
  <ep:Paragraphs>279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2020-11-23T02:29:11.000</dcterms:created>
  <dc:creator>Windows 사용자</dc:creator>
  <cp:lastModifiedBy>insta</cp:lastModifiedBy>
  <dcterms:modified xsi:type="dcterms:W3CDTF">2021-01-28T09:47:23.092</dcterms:modified>
  <cp:revision>657</cp:revision>
  <dc:title>PowerPoint 프레젠테이션</dc:title>
  <cp:version>1000.0000.01</cp:version>
</cp:coreProperties>
</file>