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9027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87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0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35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1245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17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85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5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12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03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91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074C4D-125B-43A4-A8B9-C3D1FE4F1B77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89C381-3FE4-415D-B3C1-87D28E34F2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31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C99AE-E2B2-4656-AE9F-A3A3D95DD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117" y="655321"/>
            <a:ext cx="3362036" cy="559710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TypeScript</a:t>
            </a:r>
            <a:endParaRPr lang="ru-RU" sz="3200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1E565-DF4D-4287-9A6A-0CC41F352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-1376218" y="2983491"/>
            <a:ext cx="4876800" cy="60974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accent1"/>
                </a:solidFill>
              </a:rPr>
              <a:t>ООП, модификаторы, </a:t>
            </a:r>
            <a:r>
              <a:rPr lang="en-US" sz="1800" dirty="0">
                <a:solidFill>
                  <a:schemeClr val="accent1"/>
                </a:solidFill>
              </a:rPr>
              <a:t>tsconfig.json</a:t>
            </a:r>
            <a:endParaRPr lang="ru-RU" sz="18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Learn TypeScript: A Pocketguide Tutorial | Prisma">
            <a:extLst>
              <a:ext uri="{FF2B5EF4-FFF2-40B4-BE49-F238E27FC236}">
                <a16:creationId xmlns:a16="http://schemas.microsoft.com/office/drawing/2014/main" id="{B30EEC72-2D15-4F64-A10A-20CFC9D8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55" y="1430194"/>
            <a:ext cx="5375564" cy="2706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script memes. Best Collection of funny Typescript pictures on iFunny  Brazil">
            <a:extLst>
              <a:ext uri="{FF2B5EF4-FFF2-40B4-BE49-F238E27FC236}">
                <a16:creationId xmlns:a16="http://schemas.microsoft.com/office/drawing/2014/main" id="{260D2BDA-8357-4DE3-88EA-0B4284BC1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61"/>
          <a:stretch/>
        </p:blipFill>
        <p:spPr bwMode="auto">
          <a:xfrm>
            <a:off x="7102153" y="3429001"/>
            <a:ext cx="3662614" cy="1867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82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150D6-4B56-4148-ACCD-10C1B66E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Спасибо, пожалуйста</a:t>
            </a:r>
            <a:r>
              <a:rPr lang="en-US" dirty="0"/>
              <a:t> :)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44C4A-82FB-4035-9B36-F6F4D696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057564"/>
          </a:xfrm>
        </p:spPr>
        <p:txBody>
          <a:bodyPr/>
          <a:lstStyle/>
          <a:p>
            <a:r>
              <a:rPr lang="ru-RU" dirty="0"/>
              <a:t>Следующая презентация – </a:t>
            </a:r>
            <a:r>
              <a:rPr lang="en-US" dirty="0"/>
              <a:t>TypeScript + React </a:t>
            </a:r>
          </a:p>
          <a:p>
            <a:r>
              <a:rPr lang="ru-RU" dirty="0"/>
              <a:t>Мой </a:t>
            </a:r>
            <a:r>
              <a:rPr lang="en-US" dirty="0"/>
              <a:t>GitHub - https://github.com/MinskiyPryanik/TypeScriptForEducation</a:t>
            </a:r>
            <a:endParaRPr lang="ru-RU" dirty="0"/>
          </a:p>
        </p:txBody>
      </p:sp>
      <p:pic>
        <p:nvPicPr>
          <p:cNvPr id="6146" name="Picture 2" descr="When making classes, C# programmers be like: – ProgrammerHumor.io">
            <a:extLst>
              <a:ext uri="{FF2B5EF4-FFF2-40B4-BE49-F238E27FC236}">
                <a16:creationId xmlns:a16="http://schemas.microsoft.com/office/drawing/2014/main" id="{A15889A5-EBEF-4DAE-BC27-9E6874442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1"/>
          <a:stretch/>
        </p:blipFill>
        <p:spPr bwMode="auto">
          <a:xfrm>
            <a:off x="4411735" y="3343564"/>
            <a:ext cx="3520929" cy="3387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E0DD4-D4BB-4C72-9D78-F446418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>
            <a:normAutofit/>
          </a:bodyPr>
          <a:lstStyle/>
          <a:p>
            <a:r>
              <a:rPr lang="ru-RU" sz="3600" dirty="0"/>
              <a:t>Интерфейсы, классы в </a:t>
            </a:r>
            <a:r>
              <a:rPr lang="en-US" sz="3600" dirty="0"/>
              <a:t>TypeScript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95B9A-6098-4EEB-8AEB-74236A29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0873"/>
            <a:ext cx="6368473" cy="4426527"/>
          </a:xfrm>
        </p:spPr>
        <p:txBody>
          <a:bodyPr/>
          <a:lstStyle/>
          <a:p>
            <a:r>
              <a:rPr lang="ru-RU" dirty="0"/>
              <a:t>TypeScript реализует объектно-ориентированный подход, в нем есть полноценная поддержка классов. Класс представляет шаблон для создания объектов и инкапсулирует функциональность, которую должен иметь объект. Класс определяет состояние и поведение, которыми обладает объект.</a:t>
            </a:r>
            <a:endParaRPr lang="en-US" dirty="0"/>
          </a:p>
          <a:p>
            <a:r>
              <a:rPr lang="ru-RU" dirty="0"/>
              <a:t>Интерфейс определяет свойства и методы, которые объект должен реализовать. Другими словами, интерфейс - это определение кастомного типа данных, но без реализации. В данном случае интерфейсы в TS похожи на интерфейсы в языках Java и C#. Интерфейсы определяются с помощью ключевого слова </a:t>
            </a:r>
            <a:r>
              <a:rPr lang="ru-RU" b="1" dirty="0"/>
              <a:t>interface</a:t>
            </a:r>
            <a:r>
              <a:rPr lang="ru-RU" dirty="0"/>
              <a:t>. Для начала определим простенький интерфейс: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7C3BB3-0D5C-42DD-B605-1A0AC45D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854" y="1448463"/>
            <a:ext cx="4098925" cy="1494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CBED2-DBD5-4EEF-AF17-0C3B6ACC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854" y="3073400"/>
            <a:ext cx="4098925" cy="3031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9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E0DD4-D4BB-4C72-9D78-F446418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>
            <a:normAutofit/>
          </a:bodyPr>
          <a:lstStyle/>
          <a:p>
            <a:r>
              <a:rPr lang="ru-RU" sz="3600" dirty="0"/>
              <a:t> Наследование</a:t>
            </a:r>
            <a:r>
              <a:rPr lang="en-US" sz="3600" dirty="0"/>
              <a:t>, </a:t>
            </a:r>
            <a:r>
              <a:rPr lang="ru-RU" sz="3600" dirty="0"/>
              <a:t>инкапсуляция и 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95B9A-6098-4EEB-8AEB-74236A29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0873"/>
            <a:ext cx="6368473" cy="442652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Наследование в TypeScript — это ключевая концепция объектно-ориентированного программирования, позволяющая создавать новые классы на основе существующих. Это помогает избегать повторения кода и упрощает поддержку и расширение программ.</a:t>
            </a:r>
          </a:p>
          <a:p>
            <a:r>
              <a:rPr lang="ru-RU" dirty="0"/>
              <a:t>Расширение классов: Дочерний класс наследует свойства и методы родительского класса с помощью ключевого слова extends.</a:t>
            </a:r>
          </a:p>
          <a:p>
            <a:r>
              <a:rPr lang="ru-RU" dirty="0"/>
              <a:t>Переопределение методов: Дочерний класс может переопределять поведение методов, унаследованных от родительского класса.</a:t>
            </a:r>
          </a:p>
          <a:p>
            <a:r>
              <a:rPr lang="ru-RU" dirty="0"/>
              <a:t>Доступ к родительским методам: Дочерний класс может вызывать методы родительского класса с использованием super.</a:t>
            </a:r>
          </a:p>
          <a:p>
            <a:r>
              <a:rPr lang="ru-RU" dirty="0"/>
              <a:t>Полиморфизм: Объекты дочернего класса могут быть обработаны как экземпляры родительского класса.</a:t>
            </a:r>
          </a:p>
          <a:p>
            <a:r>
              <a:rPr lang="ru-RU" dirty="0"/>
              <a:t>Инкапсуляция – обеспечивает сокрытие, например, полей классов и доступ к их содержимому только путём методов, которые в классе предусмотрены.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6E4D6F-5BE3-44E5-97A3-0FACA56F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10" y="2127827"/>
            <a:ext cx="3900190" cy="2602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60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E0DD4-D4BB-4C72-9D78-F446418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>
            <a:normAutofit/>
          </a:bodyPr>
          <a:lstStyle/>
          <a:p>
            <a:r>
              <a:rPr lang="ru-RU" sz="3600" dirty="0"/>
              <a:t>Модификаторы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95B9A-6098-4EEB-8AEB-74236A29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0873"/>
            <a:ext cx="10007599" cy="442652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Модификаторы доступа в TypeScript используются для контроля видимости свойств и методов класса. Основные модификаторы доступа в TypeScript:</a:t>
            </a:r>
          </a:p>
          <a:p>
            <a:r>
              <a:rPr lang="ru-RU" dirty="0"/>
              <a:t>public (по умолчанию): Свойства и методы доступны из любого места.</a:t>
            </a:r>
          </a:p>
          <a:p>
            <a:r>
              <a:rPr lang="ru-RU" dirty="0"/>
              <a:t>private: Свойства и методы доступны только внутри класса, где они объявлены.</a:t>
            </a:r>
          </a:p>
          <a:p>
            <a:r>
              <a:rPr lang="ru-RU" dirty="0"/>
              <a:t>protected: Свойства и методы доступны внутри класса и его подклассов.</a:t>
            </a:r>
            <a:endParaRPr lang="en-US" dirty="0"/>
          </a:p>
          <a:p>
            <a:r>
              <a:rPr lang="ru-RU" dirty="0"/>
              <a:t>В этом примере:</a:t>
            </a:r>
          </a:p>
          <a:p>
            <a:r>
              <a:rPr lang="ru-RU" dirty="0"/>
              <a:t>Person имеет публичное свойство name, приватное свойство age и защищённое свойство email.</a:t>
            </a:r>
          </a:p>
          <a:p>
            <a:r>
              <a:rPr lang="ru-RU" dirty="0"/>
              <a:t>Employee, наследуемый от Person, имеет доступ к публичным и защищённым членам родительского класса, но не имеет доступа к приватным членам, таким как age.</a:t>
            </a:r>
          </a:p>
          <a:p>
            <a:r>
              <a:rPr lang="ru-RU" dirty="0"/>
              <a:t>Методы работают по тому же принципу видимости, что и свойства.</a:t>
            </a:r>
          </a:p>
          <a:p>
            <a:r>
              <a:rPr lang="ru-RU" dirty="0"/>
              <a:t>Эти модификаторы помогают обеспечивать инкапсуляцию и безопасность данных в объектно-ориентированном программировании.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1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4A2119-E39B-4CCE-B48B-8D26B4B7A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745" y="2729840"/>
            <a:ext cx="9601200" cy="13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E0DD4-D4BB-4C72-9D78-F446418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>
            <a:normAutofit/>
          </a:bodyPr>
          <a:lstStyle/>
          <a:p>
            <a:r>
              <a:rPr lang="ru-RU" sz="3600" dirty="0"/>
              <a:t>Полиморфизм в статике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95B9A-6098-4EEB-8AEB-74236A29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440873"/>
            <a:ext cx="5481782" cy="519083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статически типизированных языках, таких как Java, C++, C# и TypeScript, полиморфизм необходим по нескольким причинам:</a:t>
            </a:r>
          </a:p>
          <a:p>
            <a:r>
              <a:rPr lang="ru-RU" b="1" dirty="0"/>
              <a:t>Типовая Безопасность:</a:t>
            </a:r>
            <a:r>
              <a:rPr lang="ru-RU" dirty="0"/>
              <a:t> Статическая типизация требует, чтобы типы были известны на этапе компиляции. Полиморфизм позволяет объектам разных классов обрабатываться через интерфейсы или базовые классы, сохраняя при этом типовую безопасность.</a:t>
            </a:r>
          </a:p>
          <a:p>
            <a:r>
              <a:rPr lang="ru-RU" b="1" dirty="0"/>
              <a:t>Гибкость и Масштабируемость: </a:t>
            </a:r>
            <a:r>
              <a:rPr lang="ru-RU" dirty="0"/>
              <a:t>Полиморфизм позволяет писать код, который может работать с объектами разных типов, что делает систему более гибкой и масштабируемой.</a:t>
            </a:r>
          </a:p>
          <a:p>
            <a:r>
              <a:rPr lang="ru-RU" b="1" dirty="0"/>
              <a:t>Уменьшение Связанности: </a:t>
            </a:r>
            <a:r>
              <a:rPr lang="ru-RU" dirty="0"/>
              <a:t>Использование полиморфизма способствует созданию слабо связанных систем, что упрощает тестирование и поддержку.</a:t>
            </a:r>
          </a:p>
          <a:p>
            <a:r>
              <a:rPr lang="ru-RU" b="1" dirty="0"/>
              <a:t>Реализация Абстракций:</a:t>
            </a:r>
            <a:r>
              <a:rPr lang="ru-RU" dirty="0"/>
              <a:t> Полиморфизм позволяет реализовывать абстрактные понятия и шаблоны проектирования, например, фабричные методы или стратегии, которые зависят от возможности обрабатывать объекты различных типов единообразно.</a:t>
            </a:r>
            <a:endParaRPr lang="en-US" dirty="0"/>
          </a:p>
        </p:txBody>
      </p:sp>
      <p:pic>
        <p:nvPicPr>
          <p:cNvPr id="3074" name="Picture 2" descr="Что такое полиморфизм в Java • Vertex Academy">
            <a:extLst>
              <a:ext uri="{FF2B5EF4-FFF2-40B4-BE49-F238E27FC236}">
                <a16:creationId xmlns:a16="http://schemas.microsoft.com/office/drawing/2014/main" id="{59432C7E-35E3-415C-9BEF-26959AE33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75"/>
          <a:stretch/>
        </p:blipFill>
        <p:spPr bwMode="auto">
          <a:xfrm>
            <a:off x="6853383" y="1440873"/>
            <a:ext cx="5150763" cy="2573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Полиморфизм простыми словами. Скорее всего вы уже встречались с… | by  Sergey Ufocoder | devSchacht | Medium">
            <a:extLst>
              <a:ext uri="{FF2B5EF4-FFF2-40B4-BE49-F238E27FC236}">
                <a16:creationId xmlns:a16="http://schemas.microsoft.com/office/drawing/2014/main" id="{D7E0B98C-E4F3-4194-881A-91925ECE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83" y="4262537"/>
            <a:ext cx="5150763" cy="203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E0DD4-D4BB-4C72-9D78-F446418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>
            <a:normAutofit/>
          </a:bodyPr>
          <a:lstStyle/>
          <a:p>
            <a:r>
              <a:rPr lang="ru-RU" sz="3600" dirty="0"/>
              <a:t>Полиморфизм в динамике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95B9A-6098-4EEB-8AEB-74236A29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440873"/>
            <a:ext cx="5481782" cy="519083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Динамически типизированные языки, такие как JavaScript, Python, и Ruby, обходятся без явного полиморфизма по нескольким причинам:</a:t>
            </a:r>
          </a:p>
          <a:p>
            <a:r>
              <a:rPr lang="ru-RU" b="1" dirty="0"/>
              <a:t>Гибкость Типизации</a:t>
            </a:r>
            <a:r>
              <a:rPr lang="ru-RU" dirty="0"/>
              <a:t>: В динамических языках типы определяются во время выполнения, а не во время компиляции. Это означает, что функции и методы естественным образом могут принимать аргументы различных типов без необходимости явного определения полиморфных интерфейсов.</a:t>
            </a:r>
          </a:p>
          <a:p>
            <a:r>
              <a:rPr lang="ru-RU" b="1" dirty="0"/>
              <a:t>Утиная Типизация (Duck Typing)</a:t>
            </a:r>
            <a:r>
              <a:rPr lang="ru-RU" dirty="0"/>
              <a:t>: Этот принцип означает, что объекты считаются совместимыми, если они имеют нужный набор методов или свойств, независимо от их фактического типа. Это обеспечивает гибкость, аналогичную полиморфизму в статически типизированных языках.</a:t>
            </a:r>
          </a:p>
          <a:p>
            <a:r>
              <a:rPr lang="ru-RU" b="1" dirty="0"/>
              <a:t>Меньшая Необходимость в Абстракциях</a:t>
            </a:r>
            <a:r>
              <a:rPr lang="ru-RU" dirty="0"/>
              <a:t>: Благодаря гибкости типизации динамические языки могут обходиться без сложных абстракций и иерархий, которые часто требуются в статически типизированных языках для обеспечения полиморфизма.</a:t>
            </a:r>
          </a:p>
          <a:p>
            <a:endParaRPr lang="en-US" dirty="0"/>
          </a:p>
        </p:txBody>
      </p:sp>
      <p:pic>
        <p:nvPicPr>
          <p:cNvPr id="4098" name="Picture 2" descr="Ликбез по типизации в языках программирования - Программные продукты -  Статьи">
            <a:extLst>
              <a:ext uri="{FF2B5EF4-FFF2-40B4-BE49-F238E27FC236}">
                <a16:creationId xmlns:a16="http://schemas.microsoft.com/office/drawing/2014/main" id="{52B30342-425D-4F94-A298-2C46CC113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838" y="1440873"/>
            <a:ext cx="3648652" cy="4762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8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E0DD4-D4BB-4C72-9D78-F446418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>
            <a:normAutofit/>
          </a:bodyPr>
          <a:lstStyle/>
          <a:p>
            <a:r>
              <a:rPr lang="en-US" sz="3600" dirty="0"/>
              <a:t>tsconfig.json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95B9A-6098-4EEB-8AEB-74236A29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0873"/>
            <a:ext cx="10709564" cy="4426527"/>
          </a:xfrm>
        </p:spPr>
        <p:txBody>
          <a:bodyPr>
            <a:normAutofit/>
          </a:bodyPr>
          <a:lstStyle/>
          <a:p>
            <a:r>
              <a:rPr lang="ru-RU" dirty="0"/>
              <a:t>tsconfig.json — это конфигурационный файл для TypeScript, который определяет, как компилятор должен транспилировать TypeScript-код в JavaScript. Этот файл позволяет настроить множество опций компиляции и поведение проекта. Вот основные понятия и характеристики, которые часто включаются в tsconfig.json:</a:t>
            </a:r>
          </a:p>
          <a:p>
            <a:r>
              <a:rPr lang="ru-RU" dirty="0"/>
              <a:t>compilerOptions: Этот раздел содержит настройки компилятора, такие как целевая версия ECMAScript, пути к модулям, строгий режим и другие.</a:t>
            </a:r>
          </a:p>
          <a:p>
            <a:r>
              <a:rPr lang="ru-RU" dirty="0"/>
              <a:t>include и exclude: Определяют, какие файлы включать или исключать из проекта. Обычно это массивы путей или шаблонов.</a:t>
            </a:r>
          </a:p>
          <a:p>
            <a:r>
              <a:rPr lang="ru-RU" dirty="0"/>
              <a:t>files: Позволяет указать конкретные файлы для включения в проект.</a:t>
            </a:r>
          </a:p>
          <a:p>
            <a:r>
              <a:rPr lang="ru-RU" dirty="0"/>
              <a:t>extends: Позволяет наследовать конфигурацию из другого tsconfig.json файла.</a:t>
            </a:r>
          </a:p>
          <a:p>
            <a:r>
              <a:rPr lang="ru-RU" dirty="0"/>
              <a:t>compileOnSave: Указывает, должен ли компилятор автоматически компилировать файлы при сохранении.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1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E0DD4-D4BB-4C72-9D78-F446418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>
            <a:normAutofit/>
          </a:bodyPr>
          <a:lstStyle/>
          <a:p>
            <a:r>
              <a:rPr lang="ru-RU" sz="3600" dirty="0"/>
              <a:t>Пример </a:t>
            </a:r>
            <a:r>
              <a:rPr lang="en-US" sz="3600" dirty="0"/>
              <a:t>tsconfig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D8426E-8E25-43D1-BE5E-237FE94D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68" y="1440873"/>
            <a:ext cx="9336088" cy="5126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59775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138</TotalTime>
  <Words>762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Уголки</vt:lpstr>
      <vt:lpstr>TypeScript</vt:lpstr>
      <vt:lpstr>Интерфейсы, классы в TypeScript</vt:lpstr>
      <vt:lpstr> Наследование, инкапсуляция и полиморфизм</vt:lpstr>
      <vt:lpstr>Модификаторы доступа</vt:lpstr>
      <vt:lpstr>Презентация PowerPoint</vt:lpstr>
      <vt:lpstr>Полиморфизм в статике</vt:lpstr>
      <vt:lpstr>Полиморфизм в динамике</vt:lpstr>
      <vt:lpstr>tsconfig.json</vt:lpstr>
      <vt:lpstr>Пример tsconfig</vt:lpstr>
      <vt:lpstr>Спасибо, пожалуйста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krivi</dc:creator>
  <cp:lastModifiedBy> </cp:lastModifiedBy>
  <cp:revision>13</cp:revision>
  <dcterms:created xsi:type="dcterms:W3CDTF">2023-11-21T10:57:50Z</dcterms:created>
  <dcterms:modified xsi:type="dcterms:W3CDTF">2023-11-21T13:35:44Z</dcterms:modified>
</cp:coreProperties>
</file>