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0A"/>
    <a:srgbClr val="FFD745"/>
    <a:srgbClr val="FECA25"/>
    <a:srgbClr val="FDC415"/>
    <a:srgbClr val="FFC001"/>
    <a:srgbClr val="FEBA01"/>
    <a:srgbClr val="FFD744"/>
    <a:srgbClr val="FFD239"/>
    <a:srgbClr val="E4E4E4"/>
    <a:srgbClr val="FED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프로젝트 개발 계획 간트 차트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개발 환경 설정</c:v>
                </c:pt>
                <c:pt idx="1">
                  <c:v>DB 모델 작성, 로그인, 회원 가입 기능 구현</c:v>
                </c:pt>
                <c:pt idx="2">
                  <c:v>아이디, 비밀번호 찾기 기능 구현</c:v>
                </c:pt>
                <c:pt idx="3">
                  <c:v>기본 채팅 방 생성 기능 구현</c:v>
                </c:pt>
                <c:pt idx="4">
                  <c:v>중간고사 기간, 디버깅 작업</c:v>
                </c:pt>
                <c:pt idx="5">
                  <c:v>채팅 카테고리 선정 및 생성 작업</c:v>
                </c:pt>
                <c:pt idx="6">
                  <c:v>6주차에 대한 디버깅 작업</c:v>
                </c:pt>
                <c:pt idx="7">
                  <c:v>랜덤 채팅을 위한 구체적인 매칭 방법 계획 수립</c:v>
                </c:pt>
                <c:pt idx="8">
                  <c:v>8주차에 계획한 내용 기반의 코드 작성, 디버깅</c:v>
                </c:pt>
                <c:pt idx="9">
                  <c:v>프로젝트 전체에 대한 디버깅 작업</c:v>
                </c:pt>
                <c:pt idx="10">
                  <c:v>AWS amplify 를 활용한 프로젝트 배포, 호스팅</c:v>
                </c:pt>
                <c:pt idx="11">
                  <c:v>기말고사 기간, 프로젝트 점검</c:v>
                </c:pt>
              </c:strCache>
            </c:strRef>
          </c:cat>
          <c:val>
            <c:numRef>
              <c:f>Sheet1!$B$2:$B$13</c:f>
              <c:numCache>
                <c:formatCode>m"/"d;@</c:formatCode>
                <c:ptCount val="12"/>
                <c:pt idx="0">
                  <c:v>43927</c:v>
                </c:pt>
                <c:pt idx="1">
                  <c:v>43934</c:v>
                </c:pt>
                <c:pt idx="2">
                  <c:v>43941</c:v>
                </c:pt>
                <c:pt idx="3">
                  <c:v>43948</c:v>
                </c:pt>
                <c:pt idx="4">
                  <c:v>43955</c:v>
                </c:pt>
                <c:pt idx="5">
                  <c:v>43962</c:v>
                </c:pt>
                <c:pt idx="6">
                  <c:v>43969</c:v>
                </c:pt>
                <c:pt idx="7">
                  <c:v>43976</c:v>
                </c:pt>
                <c:pt idx="8">
                  <c:v>43983</c:v>
                </c:pt>
                <c:pt idx="9">
                  <c:v>43990</c:v>
                </c:pt>
                <c:pt idx="10">
                  <c:v>43997</c:v>
                </c:pt>
                <c:pt idx="11">
                  <c:v>44004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91-427B-81BF-8F6CB77A49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개발 환경 설정</c:v>
                </c:pt>
                <c:pt idx="1">
                  <c:v>DB 모델 작성, 로그인, 회원 가입 기능 구현</c:v>
                </c:pt>
                <c:pt idx="2">
                  <c:v>아이디, 비밀번호 찾기 기능 구현</c:v>
                </c:pt>
                <c:pt idx="3">
                  <c:v>기본 채팅 방 생성 기능 구현</c:v>
                </c:pt>
                <c:pt idx="4">
                  <c:v>중간고사 기간, 디버깅 작업</c:v>
                </c:pt>
                <c:pt idx="5">
                  <c:v>채팅 카테고리 선정 및 생성 작업</c:v>
                </c:pt>
                <c:pt idx="6">
                  <c:v>6주차에 대한 디버깅 작업</c:v>
                </c:pt>
                <c:pt idx="7">
                  <c:v>랜덤 채팅을 위한 구체적인 매칭 방법 계획 수립</c:v>
                </c:pt>
                <c:pt idx="8">
                  <c:v>8주차에 계획한 내용 기반의 코드 작성, 디버깅</c:v>
                </c:pt>
                <c:pt idx="9">
                  <c:v>프로젝트 전체에 대한 디버깅 작업</c:v>
                </c:pt>
                <c:pt idx="10">
                  <c:v>AWS amplify 를 활용한 프로젝트 배포, 호스팅</c:v>
                </c:pt>
                <c:pt idx="11">
                  <c:v>기말고사 기간, 프로젝트 점검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91-427B-81BF-8F6CB77A49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개발 환경 설정</c:v>
                </c:pt>
                <c:pt idx="1">
                  <c:v>DB 모델 작성, 로그인, 회원 가입 기능 구현</c:v>
                </c:pt>
                <c:pt idx="2">
                  <c:v>아이디, 비밀번호 찾기 기능 구현</c:v>
                </c:pt>
                <c:pt idx="3">
                  <c:v>기본 채팅 방 생성 기능 구현</c:v>
                </c:pt>
                <c:pt idx="4">
                  <c:v>중간고사 기간, 디버깅 작업</c:v>
                </c:pt>
                <c:pt idx="5">
                  <c:v>채팅 카테고리 선정 및 생성 작업</c:v>
                </c:pt>
                <c:pt idx="6">
                  <c:v>6주차에 대한 디버깅 작업</c:v>
                </c:pt>
                <c:pt idx="7">
                  <c:v>랜덤 채팅을 위한 구체적인 매칭 방법 계획 수립</c:v>
                </c:pt>
                <c:pt idx="8">
                  <c:v>8주차에 계획한 내용 기반의 코드 작성, 디버깅</c:v>
                </c:pt>
                <c:pt idx="9">
                  <c:v>프로젝트 전체에 대한 디버깅 작업</c:v>
                </c:pt>
                <c:pt idx="10">
                  <c:v>AWS amplify 를 활용한 프로젝트 배포, 호스팅</c:v>
                </c:pt>
                <c:pt idx="11">
                  <c:v>기말고사 기간, 프로젝트 점검</c:v>
                </c:pt>
              </c:strCache>
            </c:strRef>
          </c:cat>
          <c:val>
            <c:numRef>
              <c:f>Sheet1!$D$2:$D$13</c:f>
              <c:numCache>
                <c:formatCode>m"/"d;@</c:formatCode>
                <c:ptCount val="12"/>
                <c:pt idx="0">
                  <c:v>43933</c:v>
                </c:pt>
                <c:pt idx="1">
                  <c:v>43940</c:v>
                </c:pt>
                <c:pt idx="2">
                  <c:v>43947</c:v>
                </c:pt>
                <c:pt idx="3">
                  <c:v>43954</c:v>
                </c:pt>
                <c:pt idx="4">
                  <c:v>43961</c:v>
                </c:pt>
                <c:pt idx="5">
                  <c:v>43968</c:v>
                </c:pt>
                <c:pt idx="6">
                  <c:v>43975</c:v>
                </c:pt>
                <c:pt idx="7">
                  <c:v>43982</c:v>
                </c:pt>
                <c:pt idx="8">
                  <c:v>43989</c:v>
                </c:pt>
                <c:pt idx="9">
                  <c:v>43996</c:v>
                </c:pt>
                <c:pt idx="10">
                  <c:v>44003</c:v>
                </c:pt>
                <c:pt idx="11">
                  <c:v>44008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91-427B-81BF-8F6CB77A4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32836783"/>
        <c:axId val="632839279"/>
      </c:barChart>
      <c:catAx>
        <c:axId val="6328367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839279"/>
        <c:crosses val="autoZero"/>
        <c:auto val="1"/>
        <c:lblAlgn val="ctr"/>
        <c:lblOffset val="100"/>
        <c:noMultiLvlLbl val="0"/>
      </c:catAx>
      <c:valAx>
        <c:axId val="632839279"/>
        <c:scaling>
          <c:orientation val="minMax"/>
          <c:max val="44013"/>
          <c:min val="4392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83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2457" y="2767280"/>
            <a:ext cx="5747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캡스톤</a:t>
            </a:r>
            <a:r>
              <a:rPr kumimoji="1" lang="ko-KR" altLang="en-US" sz="4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디자인 계획 차트</a:t>
            </a:r>
            <a:endParaRPr kumimoji="1" lang="ja-JP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テキスト ボックス 3"/>
          <p:cNvSpPr txBox="1"/>
          <p:nvPr/>
        </p:nvSpPr>
        <p:spPr>
          <a:xfrm>
            <a:off x="8346268" y="4918147"/>
            <a:ext cx="3594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2017110269 </a:t>
            </a:r>
            <a:r>
              <a:rPr kumimoji="1" lang="ko-KR" altLang="en-US" sz="3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김민성</a:t>
            </a:r>
            <a:endParaRPr kumimoji="1" lang="en-US" altLang="ko-KR" sz="30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ja-JP" sz="3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2017110273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신동윤</a:t>
            </a:r>
            <a:endParaRPr kumimoji="1" lang="ja-JP" altLang="en-US" sz="3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" b="122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28921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개발 계획표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6393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8061" y="247335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캡스톤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디자인 </a:t>
            </a:r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간트차트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476250" y="5828019"/>
            <a:ext cx="1134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시작일 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4/6, 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최종 예상 종료일 </a:t>
            </a:r>
            <a:r>
              <a:rPr kumimoji="1"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6/26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845647"/>
              </p:ext>
            </p:extLst>
          </p:nvPr>
        </p:nvGraphicFramePr>
        <p:xfrm>
          <a:off x="190501" y="1009984"/>
          <a:ext cx="11833412" cy="4452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2302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8061" y="204685"/>
            <a:ext cx="619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사용이 예상되는 기술 목록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33375" y="4696568"/>
            <a:ext cx="113410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 (^16.13.1), Styled-components(^5.1.0), Apollo-Boost(^0.4.7)</a:t>
            </a:r>
          </a:p>
          <a:p>
            <a:pPr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Prisma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 (MySQL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들어간 이유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(^15.0.0)</a:t>
            </a:r>
          </a:p>
          <a:p>
            <a:pPr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AWS (@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-amplify/cli (4.18.0))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58" y="1079969"/>
            <a:ext cx="983315" cy="9833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72" y="2198044"/>
            <a:ext cx="1555376" cy="15553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34" y="3431085"/>
            <a:ext cx="1427205" cy="11734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4" y="1882011"/>
            <a:ext cx="1048920" cy="10167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22" y="2198044"/>
            <a:ext cx="1062683" cy="11410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69" y="2467675"/>
            <a:ext cx="2525246" cy="9115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15" y="3361102"/>
            <a:ext cx="2140324" cy="120581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" y="3058185"/>
            <a:ext cx="1214436" cy="121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2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18471" y="247335"/>
            <a:ext cx="4022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개인별 역할 분담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190501" y="1126307"/>
            <a:ext cx="113410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김민성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주제 기획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UI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 구성 계획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사용할 기술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React.js, styled-components, Apollo </a:t>
            </a:r>
          </a:p>
          <a:p>
            <a:pPr algn="just"/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신동윤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배포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사용할 기술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Prisma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AWS</a:t>
            </a:r>
          </a:p>
        </p:txBody>
      </p:sp>
    </p:spTree>
    <p:extLst>
      <p:ext uri="{BB962C8B-B14F-4D97-AF65-F5344CB8AC3E}">
        <p14:creationId xmlns:p14="http://schemas.microsoft.com/office/powerpoint/2010/main" val="24923702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100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Century Gothic</vt:lpstr>
      <vt:lpstr>Ebrima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khucs</cp:lastModifiedBy>
  <cp:revision>29</cp:revision>
  <dcterms:created xsi:type="dcterms:W3CDTF">2018-08-02T00:16:13Z</dcterms:created>
  <dcterms:modified xsi:type="dcterms:W3CDTF">2020-04-13T06:49:55Z</dcterms:modified>
</cp:coreProperties>
</file>