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4" r:id="rId3"/>
    <p:sldId id="322" r:id="rId4"/>
    <p:sldId id="323" r:id="rId5"/>
    <p:sldId id="321" r:id="rId6"/>
    <p:sldId id="30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78" r:id="rId16"/>
    <p:sldId id="279" r:id="rId17"/>
    <p:sldId id="332" r:id="rId18"/>
    <p:sldId id="333" r:id="rId19"/>
    <p:sldId id="334" r:id="rId20"/>
    <p:sldId id="331" r:id="rId21"/>
    <p:sldId id="287" r:id="rId22"/>
    <p:sldId id="296" r:id="rId23"/>
    <p:sldId id="288" r:id="rId24"/>
    <p:sldId id="285" r:id="rId25"/>
    <p:sldId id="286" r:id="rId26"/>
  </p:sldIdLst>
  <p:sldSz cx="12192000" cy="6858000"/>
  <p:notesSz cx="6858000" cy="9144000"/>
  <p:embeddedFontLst>
    <p:embeddedFont>
      <p:font typeface="맑은 고딕" pitchFamily="50" charset="-127"/>
      <p:regular r:id="rId27"/>
      <p:bold r:id="rId28"/>
    </p:embeddedFont>
    <p:embeddedFont>
      <p:font typeface="HY강B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3F0"/>
    <a:srgbClr val="F8BB62"/>
    <a:srgbClr val="4C4C4C"/>
    <a:srgbClr val="E2E2E2"/>
    <a:srgbClr val="D1FFA3"/>
    <a:srgbClr val="FFADAD"/>
    <a:srgbClr val="8497B0"/>
    <a:srgbClr val="EAEFF7"/>
    <a:srgbClr val="D2DEEF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68" y="-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604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1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47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547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34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3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44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06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33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39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527D-D1DA-4749-A768-38EC746DA8F7}" type="datetimeFigureOut">
              <a:rPr lang="ko-KR" altLang="en-US" smtClean="0"/>
              <a:pPr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5215-F671-431D-A728-21DDF6940A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9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762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1214779" y="1727200"/>
            <a:ext cx="6207760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0480" y="962417"/>
            <a:ext cx="49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종합설계기획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0480" y="1907209"/>
            <a:ext cx="52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증강현실을 이용한 가구배치 시스템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4494" y="4930913"/>
            <a:ext cx="588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2010152003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김민수</a:t>
            </a:r>
            <a:endParaRPr lang="en-US" altLang="ko-KR" sz="24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2011151033 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정지훈</a:t>
            </a:r>
            <a:endParaRPr lang="en-US" altLang="ko-KR" sz="24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2012151030  </a:t>
            </a:r>
            <a:r>
              <a:rPr lang="ko-KR" altLang="en-US" sz="24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오장원</a:t>
            </a:r>
          </a:p>
        </p:txBody>
      </p:sp>
      <p:pic>
        <p:nvPicPr>
          <p:cNvPr id="1026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830585" y="1028662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00480" y="2307319"/>
            <a:ext cx="52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Furniture Layout System using Augmented Reality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9400" y="1130423"/>
            <a:ext cx="490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Burniture</a:t>
            </a:r>
            <a:endParaRPr lang="ko-KR" altLang="en-US" sz="2400" b="1" dirty="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7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285200" y="2001600"/>
            <a:ext cx="8498647" cy="3983208"/>
            <a:chOff x="786755" y="1326325"/>
            <a:chExt cx="8498647" cy="398320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143" name="그룹 142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그룹 192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7" name="직선 연결선 206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그룹 193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3" name="직선 연결선 202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그룹 194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99" name="직선 연결선 19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직선 연결선 195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그룹 178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그룹 143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그룹 159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그룹 160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그룹 161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직선 연결선 162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47" name="직선 연결선 146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직선 연결선 145"/>
            <p:cNvCxnSpPr/>
            <p:nvPr/>
          </p:nvCxnSpPr>
          <p:spPr>
            <a:xfrm>
              <a:off x="2420910" y="2307069"/>
              <a:ext cx="1188139" cy="41780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/>
          <p:cNvCxnSpPr/>
          <p:nvPr/>
        </p:nvCxnSpPr>
        <p:spPr>
          <a:xfrm>
            <a:off x="2532680" y="3193930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532680" y="4278002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919355" y="4060714"/>
            <a:ext cx="1188139" cy="417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3728649" y="4487329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>
            <a:off x="2524661" y="4061710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3724041" y="3400434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H="1">
            <a:off x="2555240" y="2985169"/>
            <a:ext cx="379050" cy="2084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109471" y="3422581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738251" y="3599329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2540511" y="3207898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2916681" y="2993495"/>
            <a:ext cx="5123" cy="10753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위의 육면체의 꼭지점을 가구의 꼭지점에 맞춘다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9620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직선 연결선 131"/>
          <p:cNvCxnSpPr/>
          <p:nvPr/>
        </p:nvCxnSpPr>
        <p:spPr>
          <a:xfrm>
            <a:off x="6435835" y="5634015"/>
            <a:ext cx="987348" cy="3471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499991" y="4522837"/>
            <a:ext cx="0" cy="13685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꼭지점을 방의 모서리에 놓는다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593006" y="5521184"/>
            <a:ext cx="784704" cy="4315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77353" y="5081686"/>
            <a:ext cx="1000356" cy="3517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6407184" y="5103302"/>
            <a:ext cx="834356" cy="4589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600313" y="3970200"/>
            <a:ext cx="760348" cy="4025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473547" y="3991264"/>
            <a:ext cx="0" cy="14076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353300" y="3520440"/>
            <a:ext cx="1024409" cy="3479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992048" y="4179907"/>
            <a:ext cx="4799448" cy="2639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6784806" y="4142495"/>
            <a:ext cx="5520277" cy="194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802788" y="2001600"/>
            <a:ext cx="0" cy="2140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208066" cy="424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95126" y="4369126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09562" y="4355855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3158318" y="4570820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584035" y="4645505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17870" y="3696044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674281" y="3890177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182619" y="4179827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595126" y="3970200"/>
            <a:ext cx="0" cy="673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165492" y="3890887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2601752" y="3706942"/>
            <a:ext cx="516947" cy="2843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620287" y="3974768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125324" y="3706888"/>
            <a:ext cx="589808" cy="207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84018" y="3400795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344486" y="3821368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399671" y="4322753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223501" y="3906986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236621" y="5495333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409103" y="5891422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368604" y="5383982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213642" y="4972098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100" idx="4"/>
          </p:cNvCxnSpPr>
          <p:nvPr/>
        </p:nvCxnSpPr>
        <p:spPr>
          <a:xfrm>
            <a:off x="6320169" y="4100321"/>
            <a:ext cx="0" cy="1407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99" idx="2"/>
          </p:cNvCxnSpPr>
          <p:nvPr/>
        </p:nvCxnSpPr>
        <p:spPr>
          <a:xfrm>
            <a:off x="6400789" y="4048072"/>
            <a:ext cx="998882" cy="3713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4" idx="4"/>
          </p:cNvCxnSpPr>
          <p:nvPr/>
        </p:nvCxnSpPr>
        <p:spPr>
          <a:xfrm>
            <a:off x="7280686" y="3594130"/>
            <a:ext cx="0" cy="14147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400790" y="3535781"/>
            <a:ext cx="812852" cy="4470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3128787" y="4114132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3612637" y="3850851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547920" y="391315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075735" y="3645495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613343" y="451573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3057431" y="4316718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3125228" y="4775117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530836" y="4583059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70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꼭지점을 방의 모서리에 놓는다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60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76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생성한 가구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객체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좌표와 방 좌표를 통해 충돌체크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81777" y="4683740"/>
            <a:ext cx="771741" cy="27138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223560" y="4664604"/>
            <a:ext cx="496986" cy="27334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489271" y="3360327"/>
            <a:ext cx="457217" cy="251471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230" y="4408299"/>
            <a:ext cx="746315" cy="26244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462113" y="4417175"/>
            <a:ext cx="496986" cy="27334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234539" y="3599692"/>
            <a:ext cx="467007" cy="25685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77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2955785" y="3332935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5651" y="3616236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9505" y="3596231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55230" y="3342519"/>
            <a:ext cx="765589" cy="269217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20742" y="3843556"/>
            <a:ext cx="5123" cy="107536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85935" y="3607433"/>
            <a:ext cx="747210" cy="26275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124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그룹 178"/>
          <p:cNvGrpSpPr/>
          <p:nvPr/>
        </p:nvGrpSpPr>
        <p:grpSpPr>
          <a:xfrm>
            <a:off x="6897959" y="5398935"/>
            <a:ext cx="879650" cy="372089"/>
            <a:chOff x="6399514" y="4723660"/>
            <a:chExt cx="879650" cy="372089"/>
          </a:xfrm>
        </p:grpSpPr>
        <p:cxnSp>
          <p:nvCxnSpPr>
            <p:cNvPr id="180" name="직선 연결선 179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890631" y="4522837"/>
            <a:ext cx="486595" cy="205828"/>
            <a:chOff x="6399514" y="4723660"/>
            <a:chExt cx="879650" cy="372089"/>
          </a:xfrm>
        </p:grpSpPr>
        <p:cxnSp>
          <p:nvCxnSpPr>
            <p:cNvPr id="147" name="직선 연결선 146"/>
            <p:cNvCxnSpPr/>
            <p:nvPr/>
          </p:nvCxnSpPr>
          <p:spPr>
            <a:xfrm flipV="1">
              <a:off x="7001372" y="4949789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659978" y="4723660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6399514" y="4871074"/>
              <a:ext cx="619186" cy="2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6404445" y="4725114"/>
              <a:ext cx="269435" cy="145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통신을 통하여 다른 객체 가져올 수 있음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81777" y="4683740"/>
            <a:ext cx="771741" cy="2713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223560" y="4664604"/>
            <a:ext cx="496986" cy="27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489271" y="3360327"/>
            <a:ext cx="457217" cy="251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55230" y="4408299"/>
            <a:ext cx="746315" cy="26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462113" y="4417175"/>
            <a:ext cx="496986" cy="273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3234539" y="3599692"/>
            <a:ext cx="467007" cy="256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75" y="2066625"/>
            <a:ext cx="789270" cy="7892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414795" y="2245489"/>
            <a:ext cx="2974694" cy="1934418"/>
            <a:chOff x="8414795" y="2245489"/>
            <a:chExt cx="2974694" cy="19344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414795" y="2245489"/>
              <a:ext cx="2974694" cy="1934418"/>
            </a:xfrm>
            <a:prstGeom prst="roundRect">
              <a:avLst/>
            </a:prstGeom>
            <a:noFill/>
            <a:ln w="31750"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3291" y="2796051"/>
              <a:ext cx="1092936" cy="1092936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094" y="2813859"/>
              <a:ext cx="1092936" cy="109293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83311" y="2384625"/>
              <a:ext cx="1936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4" y="1997727"/>
            <a:ext cx="789270" cy="789270"/>
          </a:xfrm>
          <a:prstGeom prst="rect">
            <a:avLst/>
          </a:prstGeom>
        </p:spPr>
      </p:pic>
      <p:cxnSp>
        <p:nvCxnSpPr>
          <p:cNvPr id="65" name="직선 연결선 64"/>
          <p:cNvCxnSpPr/>
          <p:nvPr/>
        </p:nvCxnSpPr>
        <p:spPr>
          <a:xfrm flipH="1">
            <a:off x="1992048" y="4212482"/>
            <a:ext cx="4740222" cy="260713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73623" y="4173727"/>
            <a:ext cx="5431460" cy="19099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71" idx="0"/>
          </p:cNvCxnSpPr>
          <p:nvPr/>
        </p:nvCxnSpPr>
        <p:spPr>
          <a:xfrm flipH="1">
            <a:off x="6801292" y="2001600"/>
            <a:ext cx="1496" cy="20613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307066" y="4100321"/>
            <a:ext cx="771925" cy="42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070248" y="4100321"/>
            <a:ext cx="1093190" cy="3844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70248" y="2461260"/>
            <a:ext cx="0" cy="16390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704624" y="4062909"/>
            <a:ext cx="193335" cy="1933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034712" y="4032406"/>
            <a:ext cx="107664" cy="107664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2955785" y="3332935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55230" y="3342519"/>
            <a:ext cx="765589" cy="269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20742" y="3843556"/>
            <a:ext cx="5123" cy="1075364"/>
          </a:xfrm>
          <a:prstGeom prst="line">
            <a:avLst/>
          </a:prstGeom>
          <a:ln w="28575">
            <a:solidFill>
              <a:srgbClr val="FF000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85935" y="3607433"/>
            <a:ext cx="747210" cy="262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5651" y="3616236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9505" y="3596231"/>
            <a:ext cx="5123" cy="1075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86" y="2009220"/>
            <a:ext cx="3983208" cy="3983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517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환경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298273" y="2286968"/>
            <a:ext cx="4119008" cy="3352350"/>
            <a:chOff x="1137788" y="1747827"/>
            <a:chExt cx="4119008" cy="3352350"/>
          </a:xfrm>
        </p:grpSpPr>
        <p:pic>
          <p:nvPicPr>
            <p:cNvPr id="18438" name="Picture 6" descr="갤럭시노트10.1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01" y="1747827"/>
              <a:ext cx="3960782" cy="2829130"/>
            </a:xfrm>
            <a:prstGeom prst="rect">
              <a:avLst/>
            </a:prstGeom>
            <a:noFill/>
            <a:effectLst>
              <a:softEdge rad="1651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137788" y="4576957"/>
              <a:ext cx="4119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Samsung GalaxyNote10.1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426163"/>
              </p:ext>
            </p:extLst>
          </p:nvPr>
        </p:nvGraphicFramePr>
        <p:xfrm>
          <a:off x="5956275" y="2904582"/>
          <a:ext cx="5345244" cy="180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2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RAM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1.5GB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32GB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CPU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Exynos</a:t>
                      </a:r>
                      <a:r>
                        <a:rPr lang="en-US" altLang="ko-KR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Quad-Core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1.2GHz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2598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환경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2" name="Picture 16" descr="Unity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100" r="20999"/>
          <a:stretch/>
        </p:blipFill>
        <p:spPr bwMode="auto">
          <a:xfrm>
            <a:off x="1483393" y="4459981"/>
            <a:ext cx="3142300" cy="1905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4" name="Picture 18" descr="Vuforia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12" y="1939719"/>
            <a:ext cx="2520262" cy="2520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5475184"/>
              </p:ext>
            </p:extLst>
          </p:nvPr>
        </p:nvGraphicFramePr>
        <p:xfrm>
          <a:off x="6108675" y="3056982"/>
          <a:ext cx="5345244" cy="232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2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운영체제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Windows10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언어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Java, C#, SQL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통합개발환경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Unity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 엔진</a:t>
                      </a: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Vuforia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6AC3F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007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완료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125" y="2338712"/>
            <a:ext cx="102445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측정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정보 외부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배치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충돌 체크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컬러 스캔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3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예정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2338712"/>
            <a:ext cx="102445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정보 내부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</a:t>
            </a:r>
            <a:endParaRPr lang="en-US" altLang="ko-KR" sz="2800" dirty="0" smtClean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객체 정보 </a:t>
            </a:r>
            <a:r>
              <a:rPr lang="en-US" altLang="ko-KR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</a:t>
            </a:r>
            <a:r>
              <a:rPr lang="en-US" altLang="ko-KR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불러오기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세부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자동 가구 인식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427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제외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2338712"/>
            <a:ext cx="1024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 자동 </a:t>
            </a:r>
            <a:r>
              <a:rPr lang="ko-KR" altLang="en-US" sz="28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5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9728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34803" y="1748837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목차</a:t>
              </a:r>
            </a:p>
          </p:txBody>
        </p:sp>
        <p:pic>
          <p:nvPicPr>
            <p:cNvPr id="1026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36" name="직사각형 35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72" name="직사각형 71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98271" y="1888635"/>
            <a:ext cx="249678" cy="249678"/>
          </a:xfrm>
          <a:prstGeom prst="rect">
            <a:avLst/>
          </a:prstGeom>
          <a:solidFill>
            <a:srgbClr val="6A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298271" y="2328498"/>
            <a:ext cx="8029643" cy="523220"/>
            <a:chOff x="1298271" y="2328498"/>
            <a:chExt cx="8029643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시스템 구성도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00315" y="2948658"/>
            <a:ext cx="8029643" cy="523220"/>
            <a:chOff x="1298271" y="2328498"/>
            <a:chExt cx="8029643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구체적 기능 및 시나리오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298271" y="3572122"/>
            <a:ext cx="8029643" cy="523220"/>
            <a:chOff x="1298271" y="2328498"/>
            <a:chExt cx="8029643" cy="523220"/>
          </a:xfrm>
        </p:grpSpPr>
        <p:sp>
          <p:nvSpPr>
            <p:cNvPr id="54" name="TextBox 53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환경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298271" y="4143506"/>
            <a:ext cx="8029643" cy="523220"/>
            <a:chOff x="1298271" y="2328498"/>
            <a:chExt cx="8029643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 현황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98271" y="4763666"/>
            <a:ext cx="8029643" cy="523220"/>
            <a:chOff x="1298271" y="2328498"/>
            <a:chExt cx="8029643" cy="523220"/>
          </a:xfrm>
        </p:grpSpPr>
        <p:sp>
          <p:nvSpPr>
            <p:cNvPr id="60" name="TextBox 59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역할 분담 및 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298271" y="5420633"/>
            <a:ext cx="8029643" cy="523220"/>
            <a:chOff x="1298271" y="2328498"/>
            <a:chExt cx="8029643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1534803" y="2328498"/>
              <a:ext cx="779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참고 문헌 및 사이트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298271" y="2468296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45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개발 현황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85125" y="2359511"/>
            <a:ext cx="1024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https://github.com/Minsoo-kim92/SkullWater</a:t>
            </a:r>
            <a:endParaRPr lang="ko-KR" altLang="en-US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GitHub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98273" y="3588801"/>
            <a:ext cx="3228006" cy="523220"/>
            <a:chOff x="1298273" y="1678721"/>
            <a:chExt cx="3228006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1547950" y="1678721"/>
              <a:ext cx="2978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팀원별</a:t>
              </a:r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GitHub ID</a:t>
              </a:r>
              <a:endPara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85125" y="4218791"/>
            <a:ext cx="10244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김민수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vibrio0102@gmail.com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정지훈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stoooooping@gmail.com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오장원 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 sda362002@naver.com</a:t>
            </a:r>
          </a:p>
        </p:txBody>
      </p:sp>
    </p:spTree>
    <p:extLst>
      <p:ext uri="{BB962C8B-B14F-4D97-AF65-F5344CB8AC3E}">
        <p14:creationId xmlns="" xmlns:p14="http://schemas.microsoft.com/office/powerpoint/2010/main" val="110755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역할 분담 및 일정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229874"/>
              </p:ext>
            </p:extLst>
          </p:nvPr>
        </p:nvGraphicFramePr>
        <p:xfrm>
          <a:off x="1285126" y="1817624"/>
          <a:ext cx="9885636" cy="43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1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1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71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23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정지훈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김민수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오장원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자료수집</a:t>
                      </a:r>
                      <a:endParaRPr lang="en-US" altLang="ko-KR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전체적 알고리즘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관련 제품의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조사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 패턴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사용법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관련 제품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  <a:endParaRPr lang="en-US" altLang="ko-KR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체크 알고리즘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서버와 데이터베이스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육면체 생성 및 크기 조절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 체크 알고리즘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데이터베이스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육면체 생성 및 크기 조절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일정관리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버전관리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일정관리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크기 측정 알고리즘 정확도 테스트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벽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체크 알고리즘 </a:t>
                      </a:r>
                      <a:r>
                        <a:rPr lang="en-US" altLang="ko-KR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UI, </a:t>
                      </a:r>
                      <a:r>
                        <a:rPr lang="ko-KR" altLang="en-US" sz="1600" baseline="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정확도 테스트</a:t>
                      </a:r>
                      <a:endParaRPr lang="en-US" altLang="ko-KR" sz="1600" baseline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UI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의 편리성 테스트</a:t>
                      </a:r>
                      <a:endParaRPr lang="en-US" altLang="ko-KR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통합테스트 및 유지보수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022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역할 분담 및 일정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4044758"/>
              </p:ext>
            </p:extLst>
          </p:nvPr>
        </p:nvGraphicFramePr>
        <p:xfrm>
          <a:off x="1345590" y="1426698"/>
          <a:ext cx="9719925" cy="51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6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544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 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추진 사항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7-9</a:t>
                      </a:r>
                      <a:r>
                        <a:rPr lang="ko-KR" altLang="en-US" sz="14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요구사항 정의 및 분석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요구사항 명세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시스템 설계</a:t>
                      </a:r>
                      <a:endParaRPr lang="en-US" altLang="ko-KR" sz="1500" kern="1200" baseline="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baseline="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알고리즘 설계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유니티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벽 충돌 구현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가구 크기 측정 구현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기능 구현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가구 객체 통신 구현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통합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유니티와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서버 기능 통합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테스트 및 버그수정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유니티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환경 테스트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서버 통신 테스트</a:t>
                      </a:r>
                      <a:endParaRPr lang="en-US" altLang="ko-KR" sz="15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문서화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제안서 발표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최종발표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졸업작품 중간보고서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프로토타입</a:t>
                      </a:r>
                      <a:r>
                        <a:rPr lang="ko-KR" altLang="en-US" sz="1600" dirty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500" kern="1200" dirty="0" err="1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프로토</a:t>
                      </a: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+mn-cs"/>
                        </a:rPr>
                        <a:t> 타입 데모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1292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참고 문헌 및 사이트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85125" y="1702393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https://developer.vuforia.com/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124" y="2275741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https://unity3d.com/kr/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123" y="2888366"/>
            <a:ext cx="779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◎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http://www.dbpia.co.kr/</a:t>
            </a:r>
            <a:endParaRPr lang="ko-KR" altLang="en-US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214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62840" y="2828788"/>
            <a:ext cx="206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Q&amp;A</a:t>
            </a:r>
            <a:endParaRPr lang="ko-KR" altLang="en-US" sz="88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25" name="직사각형 24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1328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422539" y="2138019"/>
            <a:ext cx="4936436" cy="4919866"/>
            <a:chOff x="7666379" y="2087219"/>
            <a:chExt cx="4936436" cy="4919866"/>
          </a:xfrm>
        </p:grpSpPr>
        <p:sp>
          <p:nvSpPr>
            <p:cNvPr id="8" name="직사각형 7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13331" y="2822281"/>
            <a:ext cx="476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감사합니다</a:t>
            </a:r>
            <a:endParaRPr lang="ko-KR" altLang="en-US" sz="8800" b="1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25" name="직사각형 24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771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32" name="직사각형 31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8273" y="2378753"/>
            <a:ext cx="10412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가상가구 배치와 실제 가구 배치의 차이가 거의 없게 구현이 가능해야 함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전기스위치도 고려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자동 가구 배치도 고려할 것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지적사항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9785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40" name="직사각형 39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8273" y="2378753"/>
            <a:ext cx="10412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실제 가구 배치와 차이가 없게 하기 위해 모델 스캔을 생각을 해봤으나 하드웨어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난이도 문제로 인해 가구의 색을 스캔하는 기능을 넣어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사용자가 구분이 가능하도록 구현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전기스위치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콘센트 모드 개발 예정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현재 관련기술 사례 조사 중에 있음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7951" y="1678721"/>
            <a:ext cx="249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답변사항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98273" y="1815492"/>
            <a:ext cx="249678" cy="249678"/>
          </a:xfrm>
          <a:prstGeom prst="rect">
            <a:avLst/>
          </a:prstGeom>
          <a:solidFill>
            <a:srgbClr val="F8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58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85125" y="2359511"/>
            <a:ext cx="1024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가구를 구매하거나 배치할 때 가구의 무게와 크기로 인해 배치가 힘듦</a:t>
            </a:r>
            <a:r>
              <a:rPr lang="en-US" altLang="ko-KR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또 크기 측정이 어려움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0" name="직사각형 49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85126" y="581526"/>
            <a:ext cx="10425374" cy="645802"/>
            <a:chOff x="1285126" y="581526"/>
            <a:chExt cx="10425374" cy="645802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5126" y="1227328"/>
              <a:ext cx="10425374" cy="0"/>
            </a:xfrm>
            <a:prstGeom prst="line">
              <a:avLst/>
            </a:prstGeom>
            <a:ln w="47625">
              <a:solidFill>
                <a:srgbClr val="F8BB62"/>
              </a:solidFill>
              <a:headEnd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98273" y="581526"/>
              <a:ext cx="490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개발개요</a:t>
              </a:r>
            </a:p>
          </p:txBody>
        </p:sp>
        <p:pic>
          <p:nvPicPr>
            <p:cNvPr id="58" name="Picture 2" descr="http://www.kpu.ac.kr/front/images/stockpile/ai/2-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0573" t="34677" r="9344" b="17507"/>
            <a:stretch/>
          </p:blipFill>
          <p:spPr bwMode="auto">
            <a:xfrm>
              <a:off x="8769625" y="724244"/>
              <a:ext cx="2760095" cy="452284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8553837" y="2910059"/>
            <a:ext cx="4936436" cy="4919866"/>
            <a:chOff x="7666379" y="2087219"/>
            <a:chExt cx="4936436" cy="4919866"/>
          </a:xfrm>
        </p:grpSpPr>
        <p:sp>
          <p:nvSpPr>
            <p:cNvPr id="20" name="직사각형 19"/>
            <p:cNvSpPr/>
            <p:nvPr/>
          </p:nvSpPr>
          <p:spPr>
            <a:xfrm>
              <a:off x="9074425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780103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68747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85781" y="4880113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780103" y="5585791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74425" y="629146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85781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91459" y="5595729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91459" y="4174435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66379" y="628153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91459" y="2777988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485781" y="349360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897137" y="3476212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97137" y="2087219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97137" y="4870175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83993" y="63014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98273" y="1678721"/>
            <a:ext cx="2743476" cy="523220"/>
            <a:chOff x="1298273" y="1678721"/>
            <a:chExt cx="2743476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배경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298273" y="3588801"/>
            <a:ext cx="2743476" cy="523220"/>
            <a:chOff x="1298273" y="1678721"/>
            <a:chExt cx="2743476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1547951" y="1678721"/>
              <a:ext cx="249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alpha val="70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목표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98273" y="1815492"/>
              <a:ext cx="249678" cy="249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85125" y="4218791"/>
            <a:ext cx="10244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가구를 가구 객체를 통하여 배치가 가능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가구의 크기를 가구 객체를 통해 측정이 가능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충돌 체크 및 서버를 통한 공유 기능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50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시스템 구성도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886240" y="1786925"/>
            <a:ext cx="3793986" cy="4967836"/>
          </a:xfrm>
          <a:prstGeom prst="roundRect">
            <a:avLst/>
          </a:prstGeom>
          <a:noFill/>
          <a:ln w="57150">
            <a:solidFill>
              <a:srgbClr val="6AC3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30216" y="5106919"/>
            <a:ext cx="3096037" cy="1366473"/>
            <a:chOff x="6205553" y="4503385"/>
            <a:chExt cx="3096037" cy="1976284"/>
          </a:xfrm>
        </p:grpSpPr>
        <p:grpSp>
          <p:nvGrpSpPr>
            <p:cNvPr id="3" name="그룹 2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496845" y="460567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/>
                <a:t>Vuforia</a:t>
              </a:r>
              <a:endParaRPr lang="ko-KR" alt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3043" y="5397921"/>
              <a:ext cx="251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마커</a:t>
              </a:r>
              <a:r>
                <a:rPr lang="ko-KR" altLang="en-US" b="1" dirty="0"/>
                <a:t> 이미지 전송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285126" y="4592812"/>
            <a:ext cx="3096037" cy="1976284"/>
            <a:chOff x="6205553" y="4503385"/>
            <a:chExt cx="3096037" cy="1976284"/>
          </a:xfrm>
        </p:grpSpPr>
        <p:grpSp>
          <p:nvGrpSpPr>
            <p:cNvPr id="43" name="그룹 42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/>
                <a:t>Vuforia</a:t>
              </a:r>
              <a:r>
                <a:rPr lang="en-US" altLang="ko-KR" sz="2000" b="1" dirty="0"/>
                <a:t> Engine</a:t>
              </a:r>
              <a:endParaRPr lang="ko-KR" alt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96845" y="5330110"/>
              <a:ext cx="2513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마커이미지</a:t>
              </a:r>
              <a:r>
                <a:rPr lang="ko-KR" altLang="en-US" b="1" dirty="0"/>
                <a:t> 인식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가구 측정 도구 생성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35214" y="2414454"/>
            <a:ext cx="3096037" cy="1976284"/>
            <a:chOff x="6205553" y="4503385"/>
            <a:chExt cx="3096037" cy="1976284"/>
          </a:xfrm>
        </p:grpSpPr>
        <p:grpSp>
          <p:nvGrpSpPr>
            <p:cNvPr id="49" name="그룹 48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App(User)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96845" y="5213631"/>
              <a:ext cx="2513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가구의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크기 조절과 위치 이동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서버와</a:t>
              </a:r>
              <a:r>
                <a:rPr lang="en-US" altLang="ko-KR" b="1" dirty="0"/>
                <a:t> </a:t>
              </a:r>
              <a:r>
                <a:rPr lang="ko-KR" altLang="en-US" b="1"/>
                <a:t>가구 객체 공유</a:t>
              </a:r>
              <a:endParaRPr lang="ko-KR" altLang="en-US" b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26506" y="1815524"/>
            <a:ext cx="2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AC3F0"/>
                </a:solidFill>
              </a:rPr>
              <a:t>Smart device</a:t>
            </a:r>
            <a:endParaRPr lang="ko-KR" altLang="en-US" sz="2000" b="1" dirty="0">
              <a:solidFill>
                <a:srgbClr val="6AC3F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673588" y="2393629"/>
            <a:ext cx="3096037" cy="1976284"/>
            <a:chOff x="6205553" y="4503385"/>
            <a:chExt cx="3096037" cy="1976284"/>
          </a:xfrm>
        </p:grpSpPr>
        <p:grpSp>
          <p:nvGrpSpPr>
            <p:cNvPr id="64" name="그룹 63"/>
            <p:cNvGrpSpPr/>
            <p:nvPr/>
          </p:nvGrpSpPr>
          <p:grpSpPr>
            <a:xfrm>
              <a:off x="6205553" y="4503385"/>
              <a:ext cx="3096037" cy="1976284"/>
              <a:chOff x="5043948" y="4055806"/>
              <a:chExt cx="3725677" cy="1976284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5043948" y="4055806"/>
                <a:ext cx="3725677" cy="1976284"/>
              </a:xfrm>
              <a:prstGeom prst="roundRect">
                <a:avLst/>
              </a:prstGeom>
              <a:solidFill>
                <a:srgbClr val="F8B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5235677" y="4660490"/>
                <a:ext cx="3342218" cy="11061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446934" y="4592812"/>
              <a:ext cx="2513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Server</a:t>
              </a:r>
              <a:endParaRPr lang="ko-KR" altLang="en-US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69671" y="5484013"/>
              <a:ext cx="251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가구의 크기 공유</a:t>
              </a:r>
              <a:endParaRPr lang="en-US" altLang="ko-KR" b="1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437" y="2203780"/>
            <a:ext cx="2067063" cy="206706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04" y="4496906"/>
            <a:ext cx="2067063" cy="206706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381109" y="5209737"/>
            <a:ext cx="251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Vuforia</a:t>
            </a:r>
            <a:endParaRPr lang="en-US" altLang="ko-KR" b="1" dirty="0"/>
          </a:p>
          <a:p>
            <a:pPr algn="ctr"/>
            <a:r>
              <a:rPr lang="en-US" altLang="ko-KR" b="1" dirty="0"/>
              <a:t>Cloud</a:t>
            </a:r>
          </a:p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420242" y="6226388"/>
            <a:ext cx="25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마커</a:t>
            </a:r>
            <a:r>
              <a:rPr lang="ko-KR" altLang="en-US" b="1" dirty="0"/>
              <a:t> 이미지 저장</a:t>
            </a:r>
            <a:endParaRPr lang="en-US" altLang="ko-KR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81109" y="2903991"/>
            <a:ext cx="251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Firebase</a:t>
            </a:r>
          </a:p>
          <a:p>
            <a:pPr algn="ctr"/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420242" y="3733698"/>
            <a:ext cx="25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가구 데이터 저장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12334" y="5658751"/>
            <a:ext cx="507908" cy="271758"/>
            <a:chOff x="8912334" y="5658751"/>
            <a:chExt cx="507908" cy="271758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849938" y="5614681"/>
            <a:ext cx="507908" cy="271758"/>
            <a:chOff x="8912334" y="5658751"/>
            <a:chExt cx="507908" cy="271758"/>
          </a:xfrm>
        </p:grpSpPr>
        <p:cxnSp>
          <p:nvCxnSpPr>
            <p:cNvPr id="76" name="직선 화살표 연결선 75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4876582" y="3293121"/>
            <a:ext cx="507908" cy="271758"/>
            <a:chOff x="8912334" y="5658751"/>
            <a:chExt cx="507908" cy="271758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8932658" y="3200976"/>
            <a:ext cx="507908" cy="271758"/>
            <a:chOff x="8912334" y="5658751"/>
            <a:chExt cx="507908" cy="271758"/>
          </a:xfrm>
        </p:grpSpPr>
        <p:cxnSp>
          <p:nvCxnSpPr>
            <p:cNvPr id="82" name="직선 화살표 연결선 81"/>
            <p:cNvCxnSpPr/>
            <p:nvPr/>
          </p:nvCxnSpPr>
          <p:spPr>
            <a:xfrm flipH="1">
              <a:off x="8917757" y="5658751"/>
              <a:ext cx="463352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8912334" y="5930509"/>
              <a:ext cx="507908" cy="0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  <a:lumOff val="1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752914" y="5293103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68076" y="5220519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Marker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79754" y="2882968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760446" y="2813285"/>
            <a:ext cx="98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92595" y="4468946"/>
            <a:ext cx="11301966" cy="0"/>
          </a:xfrm>
          <a:prstGeom prst="line">
            <a:avLst/>
          </a:prstGeom>
          <a:ln w="412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65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285126" y="2000259"/>
            <a:ext cx="8498647" cy="3983208"/>
            <a:chOff x="786755" y="1326325"/>
            <a:chExt cx="8498647" cy="3983208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62" name="그룹 61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그룹 111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26" name="직선 연결선 125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그룹 113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/>
            <p:cNvGrpSpPr/>
            <p:nvPr/>
          </p:nvGrpSpPr>
          <p:grpSpPr>
            <a:xfrm>
              <a:off x="2026596" y="2306789"/>
              <a:ext cx="1596384" cy="1968417"/>
              <a:chOff x="6399514" y="1537312"/>
              <a:chExt cx="2885888" cy="355843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그룹 78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0" name="TextBox 129"/>
          <p:cNvSpPr txBox="1"/>
          <p:nvPr/>
        </p:nvSpPr>
        <p:spPr>
          <a:xfrm>
            <a:off x="1298273" y="1398794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마커를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가구 근처에 배치한다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54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285200" y="2000259"/>
            <a:ext cx="8498647" cy="3983208"/>
            <a:chOff x="786755" y="1326325"/>
            <a:chExt cx="8498647" cy="398320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132" name="그룹 131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6" name="그룹 195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10" name="직선 연결선 209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02" name="직선 연결선 201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직선 연결선 198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그룹 181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그룹 132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그룹 164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직선 연결선 165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50" name="직선 연결선 149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/>
            <p:cNvGrpSpPr/>
            <p:nvPr/>
          </p:nvGrpSpPr>
          <p:grpSpPr>
            <a:xfrm>
              <a:off x="2003168" y="3827473"/>
              <a:ext cx="476395" cy="455058"/>
              <a:chOff x="2658463" y="3989897"/>
              <a:chExt cx="476395" cy="455058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>
                <a:off x="2898696" y="4022904"/>
                <a:ext cx="0" cy="42205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136"/>
              <p:cNvGrpSpPr/>
              <p:nvPr/>
            </p:nvGrpSpPr>
            <p:grpSpPr>
              <a:xfrm>
                <a:off x="2658463" y="3989897"/>
                <a:ext cx="476395" cy="455058"/>
                <a:chOff x="2658463" y="3989897"/>
                <a:chExt cx="476395" cy="455058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2658463" y="4234763"/>
                  <a:ext cx="472324" cy="210192"/>
                  <a:chOff x="2658463" y="4234763"/>
                  <a:chExt cx="472324" cy="210192"/>
                </a:xfrm>
              </p:grpSpPr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2658463" y="4350848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 flipV="1">
                    <a:off x="2898696" y="4319823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 flipV="1">
                    <a:off x="2676637" y="4236941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/>
                  <p:nvPr/>
                </p:nvCxnSpPr>
                <p:spPr>
                  <a:xfrm>
                    <a:off x="2863170" y="4234763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그룹 138"/>
                <p:cNvGrpSpPr/>
                <p:nvPr/>
              </p:nvGrpSpPr>
              <p:grpSpPr>
                <a:xfrm>
                  <a:off x="2662534" y="3989897"/>
                  <a:ext cx="472324" cy="210192"/>
                  <a:chOff x="2658463" y="4234763"/>
                  <a:chExt cx="472324" cy="210192"/>
                </a:xfrm>
              </p:grpSpPr>
              <p:cxnSp>
                <p:nvCxnSpPr>
                  <p:cNvPr id="142" name="직선 연결선 141"/>
                  <p:cNvCxnSpPr/>
                  <p:nvPr/>
                </p:nvCxnSpPr>
                <p:spPr>
                  <a:xfrm>
                    <a:off x="2658463" y="4350848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/>
                  <p:cNvCxnSpPr/>
                  <p:nvPr/>
                </p:nvCxnSpPr>
                <p:spPr>
                  <a:xfrm flipV="1">
                    <a:off x="2898696" y="4319823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/>
                  <p:cNvCxnSpPr/>
                  <p:nvPr/>
                </p:nvCxnSpPr>
                <p:spPr>
                  <a:xfrm flipV="1">
                    <a:off x="2676637" y="4236941"/>
                    <a:ext cx="210264" cy="1139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2863170" y="4234763"/>
                    <a:ext cx="267617" cy="94107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3108960" y="4076539"/>
                  <a:ext cx="0" cy="2471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2676637" y="4111213"/>
                  <a:ext cx="0" cy="2471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4" name="TextBox 213"/>
          <p:cNvSpPr txBox="1"/>
          <p:nvPr/>
        </p:nvSpPr>
        <p:spPr>
          <a:xfrm>
            <a:off x="1298273" y="1398794"/>
            <a:ext cx="779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어플리케이션이 </a:t>
            </a:r>
            <a:r>
              <a:rPr lang="ko-KR" altLang="en-US" sz="2800" dirty="0" err="1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마커를</a:t>
            </a: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인식한다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3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rgbClr val="F8BB6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818761" y="-955848"/>
            <a:ext cx="2117034" cy="2136910"/>
            <a:chOff x="-818761" y="-955848"/>
            <a:chExt cx="2117034" cy="2136910"/>
          </a:xfrm>
        </p:grpSpPr>
        <p:sp>
          <p:nvSpPr>
            <p:cNvPr id="53" name="직사각형 52"/>
            <p:cNvSpPr/>
            <p:nvPr/>
          </p:nvSpPr>
          <p:spPr>
            <a:xfrm>
              <a:off x="-818761" y="-945910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-818761" y="455507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113083" y="-230294"/>
              <a:ext cx="705678" cy="705678"/>
            </a:xfrm>
            <a:prstGeom prst="rect">
              <a:avLst/>
            </a:prstGeom>
            <a:solidFill>
              <a:srgbClr val="F8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2595" y="-955848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9451" y="475384"/>
              <a:ext cx="705678" cy="705678"/>
            </a:xfrm>
            <a:prstGeom prst="rect">
              <a:avLst/>
            </a:prstGeom>
            <a:solidFill>
              <a:srgbClr val="6AC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85126" y="1227328"/>
            <a:ext cx="10425374" cy="0"/>
          </a:xfrm>
          <a:prstGeom prst="line">
            <a:avLst/>
          </a:prstGeom>
          <a:ln w="47625">
            <a:solidFill>
              <a:srgbClr val="F8BB62"/>
            </a:solidFill>
            <a:head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8273" y="581526"/>
            <a:ext cx="490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구체적 기능 및 시나리오</a:t>
            </a:r>
          </a:p>
        </p:txBody>
      </p:sp>
      <p:pic>
        <p:nvPicPr>
          <p:cNvPr id="23" name="Picture 2" descr="http://www.kpu.ac.kr/front/images/stockpile/ai/2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34677" r="9344" b="17507"/>
          <a:stretch/>
        </p:blipFill>
        <p:spPr bwMode="auto">
          <a:xfrm>
            <a:off x="8769625" y="724244"/>
            <a:ext cx="2760095" cy="45228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1285200" y="2001600"/>
            <a:ext cx="8498647" cy="3983208"/>
            <a:chOff x="786755" y="1326325"/>
            <a:chExt cx="8498647" cy="398320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55" y="1326325"/>
              <a:ext cx="3983208" cy="3983208"/>
            </a:xfrm>
            <a:prstGeom prst="rect">
              <a:avLst/>
            </a:prstGeom>
          </p:spPr>
        </p:pic>
        <p:grpSp>
          <p:nvGrpSpPr>
            <p:cNvPr id="98" name="그룹 97"/>
            <p:cNvGrpSpPr/>
            <p:nvPr/>
          </p:nvGrpSpPr>
          <p:grpSpPr>
            <a:xfrm>
              <a:off x="6399514" y="1537312"/>
              <a:ext cx="2885888" cy="3558437"/>
              <a:chOff x="6399514" y="1537312"/>
              <a:chExt cx="2885888" cy="3558437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6438508" y="1537312"/>
                <a:ext cx="2846894" cy="3102334"/>
                <a:chOff x="6438508" y="1537312"/>
                <a:chExt cx="2846894" cy="3102334"/>
              </a:xfrm>
            </p:grpSpPr>
            <p:cxnSp>
              <p:nvCxnSpPr>
                <p:cNvPr id="236" name="직선 연결선 235"/>
                <p:cNvCxnSpPr/>
                <p:nvPr/>
              </p:nvCxnSpPr>
              <p:spPr>
                <a:xfrm>
                  <a:off x="6438508" y="3883844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/>
                <p:cNvCxnSpPr/>
                <p:nvPr/>
              </p:nvCxnSpPr>
              <p:spPr>
                <a:xfrm>
                  <a:off x="6438508" y="1915213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/>
                <p:cNvCxnSpPr/>
                <p:nvPr/>
              </p:nvCxnSpPr>
              <p:spPr>
                <a:xfrm flipV="1">
                  <a:off x="8587819" y="2293114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/>
                <p:cNvCxnSpPr/>
                <p:nvPr/>
              </p:nvCxnSpPr>
              <p:spPr>
                <a:xfrm flipV="1">
                  <a:off x="8587818" y="4261745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/>
                <p:cNvCxnSpPr/>
                <p:nvPr/>
              </p:nvCxnSpPr>
              <p:spPr>
                <a:xfrm flipV="1">
                  <a:off x="6457360" y="1537312"/>
                  <a:ext cx="697583" cy="3779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/>
                <p:cNvCxnSpPr/>
                <p:nvPr/>
              </p:nvCxnSpPr>
              <p:spPr>
                <a:xfrm>
                  <a:off x="7136090" y="1537312"/>
                  <a:ext cx="2149311" cy="755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>
                  <a:off x="6438508" y="1915213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/>
                <p:cNvCxnSpPr/>
                <p:nvPr/>
              </p:nvCxnSpPr>
              <p:spPr>
                <a:xfrm>
                  <a:off x="8559542" y="2671015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/>
                <p:cNvCxnSpPr/>
                <p:nvPr/>
              </p:nvCxnSpPr>
              <p:spPr>
                <a:xfrm>
                  <a:off x="9266549" y="2293114"/>
                  <a:ext cx="18852" cy="19686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5" name="그룹 244"/>
                <p:cNvGrpSpPr/>
                <p:nvPr/>
              </p:nvGrpSpPr>
              <p:grpSpPr>
                <a:xfrm>
                  <a:off x="6532775" y="3277429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9" name="직선 연결선 258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직선 연결선 259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직선 연결선 260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그룹 245"/>
                <p:cNvGrpSpPr/>
                <p:nvPr/>
              </p:nvGrpSpPr>
              <p:grpSpPr>
                <a:xfrm>
                  <a:off x="6523352" y="2681732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5" name="직선 연결선 254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직선 연결선 257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그룹 246"/>
                <p:cNvGrpSpPr/>
                <p:nvPr/>
              </p:nvGrpSpPr>
              <p:grpSpPr>
                <a:xfrm>
                  <a:off x="6513921" y="2072463"/>
                  <a:ext cx="1979629" cy="1218535"/>
                  <a:chOff x="4088682" y="3232160"/>
                  <a:chExt cx="1979629" cy="1218535"/>
                </a:xfrm>
              </p:grpSpPr>
              <p:cxnSp>
                <p:nvCxnSpPr>
                  <p:cNvPr id="251" name="직선 연결선 250"/>
                  <p:cNvCxnSpPr/>
                  <p:nvPr/>
                </p:nvCxnSpPr>
                <p:spPr>
                  <a:xfrm>
                    <a:off x="4104493" y="3754561"/>
                    <a:ext cx="1960776" cy="6895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/>
                  <p:cNvCxnSpPr/>
                  <p:nvPr/>
                </p:nvCxnSpPr>
                <p:spPr>
                  <a:xfrm>
                    <a:off x="4088683" y="3232160"/>
                    <a:ext cx="1979628" cy="696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/>
                  <p:cNvCxnSpPr/>
                  <p:nvPr/>
                </p:nvCxnSpPr>
                <p:spPr>
                  <a:xfrm>
                    <a:off x="4088682" y="3232160"/>
                    <a:ext cx="19440" cy="522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/>
                  <p:cNvCxnSpPr/>
                  <p:nvPr/>
                </p:nvCxnSpPr>
                <p:spPr>
                  <a:xfrm>
                    <a:off x="6065269" y="3928293"/>
                    <a:ext cx="3041" cy="52240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8" name="직선 연결선 247"/>
                <p:cNvCxnSpPr/>
                <p:nvPr/>
              </p:nvCxnSpPr>
              <p:spPr>
                <a:xfrm flipV="1">
                  <a:off x="6542787" y="350594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/>
                <p:cNvCxnSpPr/>
                <p:nvPr/>
              </p:nvCxnSpPr>
              <p:spPr>
                <a:xfrm flipV="1">
                  <a:off x="6551888" y="2892683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/>
                <p:cNvCxnSpPr/>
                <p:nvPr/>
              </p:nvCxnSpPr>
              <p:spPr>
                <a:xfrm flipV="1">
                  <a:off x="6552642" y="2281321"/>
                  <a:ext cx="513947" cy="2784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/>
              <p:cNvGrpSpPr/>
              <p:nvPr/>
            </p:nvGrpSpPr>
            <p:grpSpPr>
              <a:xfrm>
                <a:off x="6399514" y="4723660"/>
                <a:ext cx="879650" cy="372089"/>
                <a:chOff x="6399514" y="4723660"/>
                <a:chExt cx="879650" cy="372089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 flipV="1">
                  <a:off x="7001372" y="4949789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/>
                <p:cNvCxnSpPr/>
                <p:nvPr/>
              </p:nvCxnSpPr>
              <p:spPr>
                <a:xfrm>
                  <a:off x="6659978" y="4723660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/>
                <p:cNvCxnSpPr/>
                <p:nvPr/>
              </p:nvCxnSpPr>
              <p:spPr>
                <a:xfrm>
                  <a:off x="6399514" y="4871074"/>
                  <a:ext cx="619186" cy="2177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/>
                <p:cNvCxnSpPr/>
                <p:nvPr/>
              </p:nvCxnSpPr>
              <p:spPr>
                <a:xfrm flipV="1">
                  <a:off x="6404445" y="4725114"/>
                  <a:ext cx="269435" cy="1459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그룹 98"/>
            <p:cNvGrpSpPr/>
            <p:nvPr/>
          </p:nvGrpSpPr>
          <p:grpSpPr>
            <a:xfrm>
              <a:off x="2048166" y="2306789"/>
              <a:ext cx="1574814" cy="1716115"/>
              <a:chOff x="6438508" y="1537312"/>
              <a:chExt cx="2846894" cy="3102334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6438508" y="3883844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6438508" y="1915213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V="1">
                <a:off x="8587819" y="2293114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8587818" y="4261745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V="1">
                <a:off x="6457360" y="1537312"/>
                <a:ext cx="697583" cy="3779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7136090" y="1537312"/>
                <a:ext cx="2149311" cy="755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6438508" y="1915213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8559542" y="2671015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9266549" y="2293114"/>
                <a:ext cx="18852" cy="19686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/>
              <p:cNvGrpSpPr/>
              <p:nvPr/>
            </p:nvGrpSpPr>
            <p:grpSpPr>
              <a:xfrm>
                <a:off x="6532775" y="3277429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26" name="직선 연결선 225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/>
              <p:cNvGrpSpPr/>
              <p:nvPr/>
            </p:nvGrpSpPr>
            <p:grpSpPr>
              <a:xfrm>
                <a:off x="6523352" y="2681732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/>
              <p:cNvGrpSpPr/>
              <p:nvPr/>
            </p:nvGrpSpPr>
            <p:grpSpPr>
              <a:xfrm>
                <a:off x="6513921" y="2072463"/>
                <a:ext cx="1979629" cy="1218535"/>
                <a:chOff x="4088682" y="3232160"/>
                <a:chExt cx="1979629" cy="1218535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>
                  <a:off x="4104493" y="3754561"/>
                  <a:ext cx="1960776" cy="689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/>
                <p:cNvCxnSpPr/>
                <p:nvPr/>
              </p:nvCxnSpPr>
              <p:spPr>
                <a:xfrm>
                  <a:off x="4088683" y="3232160"/>
                  <a:ext cx="1979628" cy="6961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/>
                <p:cNvCxnSpPr/>
                <p:nvPr/>
              </p:nvCxnSpPr>
              <p:spPr>
                <a:xfrm>
                  <a:off x="4088682" y="3232160"/>
                  <a:ext cx="19440" cy="522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/>
                <p:nvPr/>
              </p:nvCxnSpPr>
              <p:spPr>
                <a:xfrm>
                  <a:off x="6065269" y="3928293"/>
                  <a:ext cx="3041" cy="522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직선 연결선 214"/>
              <p:cNvCxnSpPr/>
              <p:nvPr/>
            </p:nvCxnSpPr>
            <p:spPr>
              <a:xfrm flipV="1">
                <a:off x="6542787" y="350594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 flipV="1">
                <a:off x="6551888" y="2892683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 flipV="1">
                <a:off x="6552642" y="2281321"/>
                <a:ext cx="513947" cy="278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2026596" y="4069378"/>
              <a:ext cx="486595" cy="205828"/>
              <a:chOff x="6399514" y="4723660"/>
              <a:chExt cx="879650" cy="372089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 flipV="1">
                <a:off x="7001372" y="4949789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6659978" y="4723660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6399514" y="4871074"/>
                <a:ext cx="619186" cy="2177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V="1">
                <a:off x="6404445" y="4725114"/>
                <a:ext cx="269435" cy="1459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1887024" y="3220071"/>
              <a:ext cx="1197325" cy="1106524"/>
              <a:chOff x="4380297" y="3245569"/>
              <a:chExt cx="1197325" cy="110652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4395983" y="3556614"/>
                <a:ext cx="0" cy="5729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그룹 102"/>
              <p:cNvGrpSpPr/>
              <p:nvPr/>
            </p:nvGrpSpPr>
            <p:grpSpPr>
              <a:xfrm>
                <a:off x="4389620" y="3813298"/>
                <a:ext cx="1188002" cy="538795"/>
                <a:chOff x="4389620" y="3813298"/>
                <a:chExt cx="1188002" cy="538795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>
                  <a:off x="4389620" y="4125500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 flipV="1">
                  <a:off x="4405840" y="3813298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4952348" y="3823098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 flipV="1">
                  <a:off x="5003954" y="4041317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그룹 103"/>
              <p:cNvGrpSpPr/>
              <p:nvPr/>
            </p:nvGrpSpPr>
            <p:grpSpPr>
              <a:xfrm>
                <a:off x="4380297" y="3245569"/>
                <a:ext cx="1188002" cy="538795"/>
                <a:chOff x="4389620" y="3813298"/>
                <a:chExt cx="1188002" cy="538795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>
                  <a:off x="4389620" y="4125500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V="1">
                  <a:off x="4405840" y="3813298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4952348" y="3823098"/>
                  <a:ext cx="620562" cy="21821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V="1">
                  <a:off x="5003954" y="4041317"/>
                  <a:ext cx="573668" cy="31077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/>
              <p:cNvCxnSpPr/>
              <p:nvPr/>
            </p:nvCxnSpPr>
            <p:spPr>
              <a:xfrm>
                <a:off x="4984742" y="3269368"/>
                <a:ext cx="0" cy="1052721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562904" y="3493356"/>
                <a:ext cx="0" cy="5729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TextBox 263"/>
          <p:cNvSpPr txBox="1"/>
          <p:nvPr/>
        </p:nvSpPr>
        <p:spPr>
          <a:xfrm>
            <a:off x="1298273" y="1398794"/>
            <a:ext cx="1009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alpha val="7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육면체의 크기를 꼭지점으로 조절 할 수 있다</a:t>
            </a:r>
            <a:endParaRPr lang="en-US" altLang="ko-KR" sz="2800" dirty="0">
              <a:solidFill>
                <a:schemeClr val="tx1">
                  <a:alpha val="7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18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552</Words>
  <Application>Microsoft Office PowerPoint</Application>
  <PresentationFormat>사용자 지정</PresentationFormat>
  <Paragraphs>196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Arial</vt:lpstr>
      <vt:lpstr>맑은 고딕</vt:lpstr>
      <vt:lpstr>HY강B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jihun Jeong</dc:creator>
  <cp:lastModifiedBy>JW-PC</cp:lastModifiedBy>
  <cp:revision>176</cp:revision>
  <dcterms:created xsi:type="dcterms:W3CDTF">2016-12-04T08:54:33Z</dcterms:created>
  <dcterms:modified xsi:type="dcterms:W3CDTF">2017-04-27T05:15:43Z</dcterms:modified>
</cp:coreProperties>
</file>