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2A30D-9EDD-4DF6-ABAA-69C2A84EAF7F}" v="74" dt="2022-01-22T03:03:02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minsu" userId="d586a65892af6ce7" providerId="LiveId" clId="{BC52A30D-9EDD-4DF6-ABAA-69C2A84EAF7F}"/>
    <pc:docChg chg="undo custSel addSld delSld modSld">
      <pc:chgData name="kim minsu" userId="d586a65892af6ce7" providerId="LiveId" clId="{BC52A30D-9EDD-4DF6-ABAA-69C2A84EAF7F}" dt="2022-01-22T03:05:29.977" v="930" actId="20577"/>
      <pc:docMkLst>
        <pc:docMk/>
      </pc:docMkLst>
      <pc:sldChg chg="addSp modSp mod">
        <pc:chgData name="kim minsu" userId="d586a65892af6ce7" providerId="LiveId" clId="{BC52A30D-9EDD-4DF6-ABAA-69C2A84EAF7F}" dt="2022-01-22T00:49:29.411" v="417" actId="1076"/>
        <pc:sldMkLst>
          <pc:docMk/>
          <pc:sldMk cId="314123457" sldId="258"/>
        </pc:sldMkLst>
        <pc:spChg chg="mod">
          <ac:chgData name="kim minsu" userId="d586a65892af6ce7" providerId="LiveId" clId="{BC52A30D-9EDD-4DF6-ABAA-69C2A84EAF7F}" dt="2022-01-22T00:45:41.364" v="350" actId="20577"/>
          <ac:spMkLst>
            <pc:docMk/>
            <pc:sldMk cId="314123457" sldId="258"/>
            <ac:spMk id="2" creationId="{A0C9FCA9-54E7-4FF4-9E37-54D1B95B78BE}"/>
          </ac:spMkLst>
        </pc:spChg>
        <pc:spChg chg="add">
          <ac:chgData name="kim minsu" userId="d586a65892af6ce7" providerId="LiveId" clId="{BC52A30D-9EDD-4DF6-ABAA-69C2A84EAF7F}" dt="2022-01-22T00:46:47.587" v="356" actId="11529"/>
          <ac:spMkLst>
            <pc:docMk/>
            <pc:sldMk cId="314123457" sldId="258"/>
            <ac:spMk id="7" creationId="{3BA42F05-B738-4C80-B3DA-33DF86F145B6}"/>
          </ac:spMkLst>
        </pc:spChg>
        <pc:spChg chg="add mod">
          <ac:chgData name="kim minsu" userId="d586a65892af6ce7" providerId="LiveId" clId="{BC52A30D-9EDD-4DF6-ABAA-69C2A84EAF7F}" dt="2022-01-22T00:47:06.323" v="359" actId="255"/>
          <ac:spMkLst>
            <pc:docMk/>
            <pc:sldMk cId="314123457" sldId="258"/>
            <ac:spMk id="8" creationId="{B14B7665-56E2-471D-9257-770566A0D91F}"/>
          </ac:spMkLst>
        </pc:spChg>
        <pc:spChg chg="add mod">
          <ac:chgData name="kim minsu" userId="d586a65892af6ce7" providerId="LiveId" clId="{BC52A30D-9EDD-4DF6-ABAA-69C2A84EAF7F}" dt="2022-01-22T00:47:40.403" v="362" actId="1076"/>
          <ac:spMkLst>
            <pc:docMk/>
            <pc:sldMk cId="314123457" sldId="258"/>
            <ac:spMk id="9" creationId="{498C3329-9E7D-4B8B-A54A-D5EC5E2EB7CC}"/>
          </ac:spMkLst>
        </pc:spChg>
        <pc:spChg chg="add mod">
          <ac:chgData name="kim minsu" userId="d586a65892af6ce7" providerId="LiveId" clId="{BC52A30D-9EDD-4DF6-ABAA-69C2A84EAF7F}" dt="2022-01-22T00:47:52.010" v="368" actId="1076"/>
          <ac:spMkLst>
            <pc:docMk/>
            <pc:sldMk cId="314123457" sldId="258"/>
            <ac:spMk id="10" creationId="{5DB1AE01-5533-49A5-A0B7-7165D479AD1E}"/>
          </ac:spMkLst>
        </pc:spChg>
        <pc:spChg chg="add mod">
          <ac:chgData name="kim minsu" userId="d586a65892af6ce7" providerId="LiveId" clId="{BC52A30D-9EDD-4DF6-ABAA-69C2A84EAF7F}" dt="2022-01-22T00:49:29.411" v="417" actId="1076"/>
          <ac:spMkLst>
            <pc:docMk/>
            <pc:sldMk cId="314123457" sldId="258"/>
            <ac:spMk id="11" creationId="{A54283F4-8289-4E4A-98EC-3F0B1B379FC3}"/>
          </ac:spMkLst>
        </pc:spChg>
        <pc:cxnChg chg="add">
          <ac:chgData name="kim minsu" userId="d586a65892af6ce7" providerId="LiveId" clId="{BC52A30D-9EDD-4DF6-ABAA-69C2A84EAF7F}" dt="2022-01-22T00:46:14.611" v="351" actId="11529"/>
          <ac:cxnSpMkLst>
            <pc:docMk/>
            <pc:sldMk cId="314123457" sldId="258"/>
            <ac:cxnSpMk id="4" creationId="{40DC380C-A9F1-4A4B-8C4E-AF4A61F526C1}"/>
          </ac:cxnSpMkLst>
        </pc:cxnChg>
        <pc:cxnChg chg="add mod">
          <ac:chgData name="kim minsu" userId="d586a65892af6ce7" providerId="LiveId" clId="{BC52A30D-9EDD-4DF6-ABAA-69C2A84EAF7F}" dt="2022-01-22T00:46:23.339" v="355" actId="1076"/>
          <ac:cxnSpMkLst>
            <pc:docMk/>
            <pc:sldMk cId="314123457" sldId="258"/>
            <ac:cxnSpMk id="5" creationId="{C4F4E120-7AD2-4F35-ADEC-F5858856005B}"/>
          </ac:cxnSpMkLst>
        </pc:cxnChg>
      </pc:sldChg>
      <pc:sldChg chg="addSp delSp modSp add mod">
        <pc:chgData name="kim minsu" userId="d586a65892af6ce7" providerId="LiveId" clId="{BC52A30D-9EDD-4DF6-ABAA-69C2A84EAF7F}" dt="2022-01-22T03:05:29.977" v="930" actId="20577"/>
        <pc:sldMkLst>
          <pc:docMk/>
          <pc:sldMk cId="379225224" sldId="259"/>
        </pc:sldMkLst>
        <pc:spChg chg="mod">
          <ac:chgData name="kim minsu" userId="d586a65892af6ce7" providerId="LiveId" clId="{BC52A30D-9EDD-4DF6-ABAA-69C2A84EAF7F}" dt="2022-01-22T02:02:37.800" v="584" actId="20577"/>
          <ac:spMkLst>
            <pc:docMk/>
            <pc:sldMk cId="379225224" sldId="259"/>
            <ac:spMk id="2" creationId="{A0C9FCA9-54E7-4FF4-9E37-54D1B95B78BE}"/>
          </ac:spMkLst>
        </pc:spChg>
        <pc:spChg chg="add del mod">
          <ac:chgData name="kim minsu" userId="d586a65892af6ce7" providerId="LiveId" clId="{BC52A30D-9EDD-4DF6-ABAA-69C2A84EAF7F}" dt="2022-01-22T02:11:10.226" v="610" actId="478"/>
          <ac:spMkLst>
            <pc:docMk/>
            <pc:sldMk cId="379225224" sldId="259"/>
            <ac:spMk id="3" creationId="{5E246F55-1EAE-49C8-BEB9-051CDE22A89A}"/>
          </ac:spMkLst>
        </pc:spChg>
        <pc:spChg chg="del">
          <ac:chgData name="kim minsu" userId="d586a65892af6ce7" providerId="LiveId" clId="{BC52A30D-9EDD-4DF6-ABAA-69C2A84EAF7F}" dt="2022-01-22T02:02:18.149" v="524" actId="478"/>
          <ac:spMkLst>
            <pc:docMk/>
            <pc:sldMk cId="379225224" sldId="259"/>
            <ac:spMk id="7" creationId="{3BA42F05-B738-4C80-B3DA-33DF86F145B6}"/>
          </ac:spMkLst>
        </pc:spChg>
        <pc:spChg chg="del">
          <ac:chgData name="kim minsu" userId="d586a65892af6ce7" providerId="LiveId" clId="{BC52A30D-9EDD-4DF6-ABAA-69C2A84EAF7F}" dt="2022-01-22T02:02:18.149" v="524" actId="478"/>
          <ac:spMkLst>
            <pc:docMk/>
            <pc:sldMk cId="379225224" sldId="259"/>
            <ac:spMk id="8" creationId="{B14B7665-56E2-471D-9257-770566A0D91F}"/>
          </ac:spMkLst>
        </pc:spChg>
        <pc:spChg chg="del">
          <ac:chgData name="kim minsu" userId="d586a65892af6ce7" providerId="LiveId" clId="{BC52A30D-9EDD-4DF6-ABAA-69C2A84EAF7F}" dt="2022-01-22T02:02:18.149" v="524" actId="478"/>
          <ac:spMkLst>
            <pc:docMk/>
            <pc:sldMk cId="379225224" sldId="259"/>
            <ac:spMk id="9" creationId="{498C3329-9E7D-4B8B-A54A-D5EC5E2EB7CC}"/>
          </ac:spMkLst>
        </pc:spChg>
        <pc:spChg chg="del">
          <ac:chgData name="kim minsu" userId="d586a65892af6ce7" providerId="LiveId" clId="{BC52A30D-9EDD-4DF6-ABAA-69C2A84EAF7F}" dt="2022-01-22T02:02:18.149" v="524" actId="478"/>
          <ac:spMkLst>
            <pc:docMk/>
            <pc:sldMk cId="379225224" sldId="259"/>
            <ac:spMk id="10" creationId="{5DB1AE01-5533-49A5-A0B7-7165D479AD1E}"/>
          </ac:spMkLst>
        </pc:spChg>
        <pc:spChg chg="del mod">
          <ac:chgData name="kim minsu" userId="d586a65892af6ce7" providerId="LiveId" clId="{BC52A30D-9EDD-4DF6-ABAA-69C2A84EAF7F}" dt="2022-01-22T02:02:19.695" v="526" actId="478"/>
          <ac:spMkLst>
            <pc:docMk/>
            <pc:sldMk cId="379225224" sldId="259"/>
            <ac:spMk id="11" creationId="{A54283F4-8289-4E4A-98EC-3F0B1B379FC3}"/>
          </ac:spMkLst>
        </pc:spChg>
        <pc:spChg chg="add del mod">
          <ac:chgData name="kim minsu" userId="d586a65892af6ce7" providerId="LiveId" clId="{BC52A30D-9EDD-4DF6-ABAA-69C2A84EAF7F}" dt="2022-01-22T02:11:11.372" v="611" actId="478"/>
          <ac:spMkLst>
            <pc:docMk/>
            <pc:sldMk cId="379225224" sldId="259"/>
            <ac:spMk id="12" creationId="{584A24EF-2809-43F3-9B52-391FDD8C1D9A}"/>
          </ac:spMkLst>
        </pc:spChg>
        <pc:spChg chg="add mod">
          <ac:chgData name="kim minsu" userId="d586a65892af6ce7" providerId="LiveId" clId="{BC52A30D-9EDD-4DF6-ABAA-69C2A84EAF7F}" dt="2022-01-22T02:11:35.342" v="620" actId="20577"/>
          <ac:spMkLst>
            <pc:docMk/>
            <pc:sldMk cId="379225224" sldId="259"/>
            <ac:spMk id="17" creationId="{6F027131-C23A-466A-BE02-77E50897C542}"/>
          </ac:spMkLst>
        </pc:spChg>
        <pc:spChg chg="add mod">
          <ac:chgData name="kim minsu" userId="d586a65892af6ce7" providerId="LiveId" clId="{BC52A30D-9EDD-4DF6-ABAA-69C2A84EAF7F}" dt="2022-01-22T02:12:46.292" v="641" actId="255"/>
          <ac:spMkLst>
            <pc:docMk/>
            <pc:sldMk cId="379225224" sldId="259"/>
            <ac:spMk id="21" creationId="{1E344450-9452-4E48-81D2-5F2EAC7C29F6}"/>
          </ac:spMkLst>
        </pc:spChg>
        <pc:spChg chg="add mod">
          <ac:chgData name="kim minsu" userId="d586a65892af6ce7" providerId="LiveId" clId="{BC52A30D-9EDD-4DF6-ABAA-69C2A84EAF7F}" dt="2022-01-22T02:13:05.756" v="655" actId="255"/>
          <ac:spMkLst>
            <pc:docMk/>
            <pc:sldMk cId="379225224" sldId="259"/>
            <ac:spMk id="22" creationId="{4940D4A5-A942-4C80-9125-7230E146BC60}"/>
          </ac:spMkLst>
        </pc:spChg>
        <pc:spChg chg="add mod">
          <ac:chgData name="kim minsu" userId="d586a65892af6ce7" providerId="LiveId" clId="{BC52A30D-9EDD-4DF6-ABAA-69C2A84EAF7F}" dt="2022-01-22T02:13:34.444" v="672" actId="255"/>
          <ac:spMkLst>
            <pc:docMk/>
            <pc:sldMk cId="379225224" sldId="259"/>
            <ac:spMk id="23" creationId="{A5A64EEF-2602-44A0-A4E7-ED89D16C0488}"/>
          </ac:spMkLst>
        </pc:spChg>
        <pc:spChg chg="add mod">
          <ac:chgData name="kim minsu" userId="d586a65892af6ce7" providerId="LiveId" clId="{BC52A30D-9EDD-4DF6-ABAA-69C2A84EAF7F}" dt="2022-01-22T02:14:37.404" v="689" actId="1076"/>
          <ac:spMkLst>
            <pc:docMk/>
            <pc:sldMk cId="379225224" sldId="259"/>
            <ac:spMk id="25" creationId="{5E6DC6AD-7492-491B-B802-BE8CD58A52B4}"/>
          </ac:spMkLst>
        </pc:spChg>
        <pc:spChg chg="add del mod">
          <ac:chgData name="kim minsu" userId="d586a65892af6ce7" providerId="LiveId" clId="{BC52A30D-9EDD-4DF6-ABAA-69C2A84EAF7F}" dt="2022-01-22T02:14:49.007" v="692" actId="478"/>
          <ac:spMkLst>
            <pc:docMk/>
            <pc:sldMk cId="379225224" sldId="259"/>
            <ac:spMk id="26" creationId="{0965BF20-9BDB-4932-8232-9A8BAABB3C9E}"/>
          </ac:spMkLst>
        </pc:spChg>
        <pc:spChg chg="add mod">
          <ac:chgData name="kim minsu" userId="d586a65892af6ce7" providerId="LiveId" clId="{BC52A30D-9EDD-4DF6-ABAA-69C2A84EAF7F}" dt="2022-01-22T02:21:55.984" v="699" actId="1076"/>
          <ac:spMkLst>
            <pc:docMk/>
            <pc:sldMk cId="379225224" sldId="259"/>
            <ac:spMk id="27" creationId="{26208935-410B-4C42-8C98-7A45443CF8A7}"/>
          </ac:spMkLst>
        </pc:spChg>
        <pc:spChg chg="add mod">
          <ac:chgData name="kim minsu" userId="d586a65892af6ce7" providerId="LiveId" clId="{BC52A30D-9EDD-4DF6-ABAA-69C2A84EAF7F}" dt="2022-01-22T02:22:03.354" v="704" actId="1076"/>
          <ac:spMkLst>
            <pc:docMk/>
            <pc:sldMk cId="379225224" sldId="259"/>
            <ac:spMk id="28" creationId="{AEDCB434-34AD-4757-9141-2196FF24C4DF}"/>
          </ac:spMkLst>
        </pc:spChg>
        <pc:spChg chg="add mod">
          <ac:chgData name="kim minsu" userId="d586a65892af6ce7" providerId="LiveId" clId="{BC52A30D-9EDD-4DF6-ABAA-69C2A84EAF7F}" dt="2022-01-22T02:22:16.433" v="712" actId="1076"/>
          <ac:spMkLst>
            <pc:docMk/>
            <pc:sldMk cId="379225224" sldId="259"/>
            <ac:spMk id="29" creationId="{748DE88A-52CC-40E5-AFC2-CA1E81F816E6}"/>
          </ac:spMkLst>
        </pc:spChg>
        <pc:spChg chg="add mod">
          <ac:chgData name="kim minsu" userId="d586a65892af6ce7" providerId="LiveId" clId="{BC52A30D-9EDD-4DF6-ABAA-69C2A84EAF7F}" dt="2022-01-22T02:22:45.441" v="715" actId="1076"/>
          <ac:spMkLst>
            <pc:docMk/>
            <pc:sldMk cId="379225224" sldId="259"/>
            <ac:spMk id="30" creationId="{B4A456B0-A8FB-4828-ABB5-7879026225F1}"/>
          </ac:spMkLst>
        </pc:spChg>
        <pc:spChg chg="add mod">
          <ac:chgData name="kim minsu" userId="d586a65892af6ce7" providerId="LiveId" clId="{BC52A30D-9EDD-4DF6-ABAA-69C2A84EAF7F}" dt="2022-01-22T03:00:51.193" v="816" actId="20577"/>
          <ac:spMkLst>
            <pc:docMk/>
            <pc:sldMk cId="379225224" sldId="259"/>
            <ac:spMk id="31" creationId="{F4080CDA-C41C-46FA-A167-426028EE0BD8}"/>
          </ac:spMkLst>
        </pc:spChg>
        <pc:spChg chg="add mod">
          <ac:chgData name="kim minsu" userId="d586a65892af6ce7" providerId="LiveId" clId="{BC52A30D-9EDD-4DF6-ABAA-69C2A84EAF7F}" dt="2022-01-22T03:02:21.392" v="844" actId="14100"/>
          <ac:spMkLst>
            <pc:docMk/>
            <pc:sldMk cId="379225224" sldId="259"/>
            <ac:spMk id="32" creationId="{9003D868-224F-4016-87E0-CEFE89EBA214}"/>
          </ac:spMkLst>
        </pc:spChg>
        <pc:spChg chg="add mod">
          <ac:chgData name="kim minsu" userId="d586a65892af6ce7" providerId="LiveId" clId="{BC52A30D-9EDD-4DF6-ABAA-69C2A84EAF7F}" dt="2022-01-22T03:02:12.512" v="833" actId="14100"/>
          <ac:spMkLst>
            <pc:docMk/>
            <pc:sldMk cId="379225224" sldId="259"/>
            <ac:spMk id="33" creationId="{83534B28-BB1A-4FD3-B5D2-1AFB24E20076}"/>
          </ac:spMkLst>
        </pc:spChg>
        <pc:spChg chg="add mod">
          <ac:chgData name="kim minsu" userId="d586a65892af6ce7" providerId="LiveId" clId="{BC52A30D-9EDD-4DF6-ABAA-69C2A84EAF7F}" dt="2022-01-22T02:55:35.376" v="790" actId="207"/>
          <ac:spMkLst>
            <pc:docMk/>
            <pc:sldMk cId="379225224" sldId="259"/>
            <ac:spMk id="40" creationId="{6F3E02E4-77E2-457A-AEBB-100497C01374}"/>
          </ac:spMkLst>
        </pc:spChg>
        <pc:spChg chg="add mod">
          <ac:chgData name="kim minsu" userId="d586a65892af6ce7" providerId="LiveId" clId="{BC52A30D-9EDD-4DF6-ABAA-69C2A84EAF7F}" dt="2022-01-22T02:55:54.741" v="795" actId="1076"/>
          <ac:spMkLst>
            <pc:docMk/>
            <pc:sldMk cId="379225224" sldId="259"/>
            <ac:spMk id="41" creationId="{CBC1AA68-83A3-4691-912D-EEA17540816A}"/>
          </ac:spMkLst>
        </pc:spChg>
        <pc:spChg chg="add mod">
          <ac:chgData name="kim minsu" userId="d586a65892af6ce7" providerId="LiveId" clId="{BC52A30D-9EDD-4DF6-ABAA-69C2A84EAF7F}" dt="2022-01-22T02:59:08.509" v="799" actId="1076"/>
          <ac:spMkLst>
            <pc:docMk/>
            <pc:sldMk cId="379225224" sldId="259"/>
            <ac:spMk id="42" creationId="{2F320675-5ADA-4101-949B-2CC13CBE38CB}"/>
          </ac:spMkLst>
        </pc:spChg>
        <pc:spChg chg="add mod">
          <ac:chgData name="kim minsu" userId="d586a65892af6ce7" providerId="LiveId" clId="{BC52A30D-9EDD-4DF6-ABAA-69C2A84EAF7F}" dt="2022-01-22T02:59:23.133" v="803" actId="1076"/>
          <ac:spMkLst>
            <pc:docMk/>
            <pc:sldMk cId="379225224" sldId="259"/>
            <ac:spMk id="44" creationId="{9CE30A85-4DDC-4351-9363-0336A767A890}"/>
          </ac:spMkLst>
        </pc:spChg>
        <pc:spChg chg="add mod">
          <ac:chgData name="kim minsu" userId="d586a65892af6ce7" providerId="LiveId" clId="{BC52A30D-9EDD-4DF6-ABAA-69C2A84EAF7F}" dt="2022-01-22T03:05:29.977" v="930" actId="20577"/>
          <ac:spMkLst>
            <pc:docMk/>
            <pc:sldMk cId="379225224" sldId="259"/>
            <ac:spMk id="51" creationId="{0264C9EF-A52C-4AEF-BE3B-0887EB690E3B}"/>
          </ac:spMkLst>
        </pc:spChg>
        <pc:spChg chg="add mod">
          <ac:chgData name="kim minsu" userId="d586a65892af6ce7" providerId="LiveId" clId="{BC52A30D-9EDD-4DF6-ABAA-69C2A84EAF7F}" dt="2022-01-22T03:05:16.198" v="923" actId="207"/>
          <ac:spMkLst>
            <pc:docMk/>
            <pc:sldMk cId="379225224" sldId="259"/>
            <ac:spMk id="52" creationId="{B8A4D23F-C952-42ED-BE4C-0534B31125A5}"/>
          </ac:spMkLst>
        </pc:spChg>
        <pc:cxnChg chg="del">
          <ac:chgData name="kim minsu" userId="d586a65892af6ce7" providerId="LiveId" clId="{BC52A30D-9EDD-4DF6-ABAA-69C2A84EAF7F}" dt="2022-01-22T02:02:18.149" v="524" actId="478"/>
          <ac:cxnSpMkLst>
            <pc:docMk/>
            <pc:sldMk cId="379225224" sldId="259"/>
            <ac:cxnSpMk id="4" creationId="{40DC380C-A9F1-4A4B-8C4E-AF4A61F526C1}"/>
          </ac:cxnSpMkLst>
        </pc:cxnChg>
        <pc:cxnChg chg="del">
          <ac:chgData name="kim minsu" userId="d586a65892af6ce7" providerId="LiveId" clId="{BC52A30D-9EDD-4DF6-ABAA-69C2A84EAF7F}" dt="2022-01-22T02:02:18.149" v="524" actId="478"/>
          <ac:cxnSpMkLst>
            <pc:docMk/>
            <pc:sldMk cId="379225224" sldId="259"/>
            <ac:cxnSpMk id="5" creationId="{C4F4E120-7AD2-4F35-ADEC-F5858856005B}"/>
          </ac:cxnSpMkLst>
        </pc:cxnChg>
        <pc:cxnChg chg="add mod">
          <ac:chgData name="kim minsu" userId="d586a65892af6ce7" providerId="LiveId" clId="{BC52A30D-9EDD-4DF6-ABAA-69C2A84EAF7F}" dt="2022-01-22T02:11:10.226" v="610" actId="478"/>
          <ac:cxnSpMkLst>
            <pc:docMk/>
            <pc:sldMk cId="379225224" sldId="259"/>
            <ac:cxnSpMk id="13" creationId="{1B6C66F8-C760-4CAD-9EDC-B37D0545D500}"/>
          </ac:cxnSpMkLst>
        </pc:cxnChg>
        <pc:cxnChg chg="add mod">
          <ac:chgData name="kim minsu" userId="d586a65892af6ce7" providerId="LiveId" clId="{BC52A30D-9EDD-4DF6-ABAA-69C2A84EAF7F}" dt="2022-01-22T02:12:22.027" v="631" actId="14100"/>
          <ac:cxnSpMkLst>
            <pc:docMk/>
            <pc:sldMk cId="379225224" sldId="259"/>
            <ac:cxnSpMk id="14" creationId="{A48B9177-C9C6-49CA-8827-29B9804124F2}"/>
          </ac:cxnSpMkLst>
        </pc:cxnChg>
        <pc:cxnChg chg="add mod">
          <ac:chgData name="kim minsu" userId="d586a65892af6ce7" providerId="LiveId" clId="{BC52A30D-9EDD-4DF6-ABAA-69C2A84EAF7F}" dt="2022-01-22T02:10:40.507" v="598" actId="14100"/>
          <ac:cxnSpMkLst>
            <pc:docMk/>
            <pc:sldMk cId="379225224" sldId="259"/>
            <ac:cxnSpMk id="18" creationId="{EC3A5A3D-8AE2-4CDA-BA40-333FAE9F85F3}"/>
          </ac:cxnSpMkLst>
        </pc:cxnChg>
        <pc:cxnChg chg="add mod">
          <ac:chgData name="kim minsu" userId="d586a65892af6ce7" providerId="LiveId" clId="{BC52A30D-9EDD-4DF6-ABAA-69C2A84EAF7F}" dt="2022-01-22T03:02:21.392" v="844" actId="14100"/>
          <ac:cxnSpMkLst>
            <pc:docMk/>
            <pc:sldMk cId="379225224" sldId="259"/>
            <ac:cxnSpMk id="35" creationId="{3B917021-FEC5-45FF-8D12-5BDE186717FF}"/>
          </ac:cxnSpMkLst>
        </pc:cxnChg>
        <pc:cxnChg chg="add mod">
          <ac:chgData name="kim minsu" userId="d586a65892af6ce7" providerId="LiveId" clId="{BC52A30D-9EDD-4DF6-ABAA-69C2A84EAF7F}" dt="2022-01-22T03:02:12.512" v="833" actId="14100"/>
          <ac:cxnSpMkLst>
            <pc:docMk/>
            <pc:sldMk cId="379225224" sldId="259"/>
            <ac:cxnSpMk id="36" creationId="{638E7493-7608-4638-9528-C15ABB826FCE}"/>
          </ac:cxnSpMkLst>
        </pc:cxnChg>
      </pc:sldChg>
      <pc:sldChg chg="del">
        <pc:chgData name="kim minsu" userId="d586a65892af6ce7" providerId="LiveId" clId="{BC52A30D-9EDD-4DF6-ABAA-69C2A84EAF7F}" dt="2022-01-22T00:49:54.535" v="418" actId="47"/>
        <pc:sldMkLst>
          <pc:docMk/>
          <pc:sldMk cId="1356209799" sldId="259"/>
        </pc:sldMkLst>
      </pc:sldChg>
      <pc:sldChg chg="del">
        <pc:chgData name="kim minsu" userId="d586a65892af6ce7" providerId="LiveId" clId="{BC52A30D-9EDD-4DF6-ABAA-69C2A84EAF7F}" dt="2022-01-22T00:49:56.004" v="419" actId="47"/>
        <pc:sldMkLst>
          <pc:docMk/>
          <pc:sldMk cId="1509716937" sldId="260"/>
        </pc:sldMkLst>
      </pc:sldChg>
      <pc:sldChg chg="del">
        <pc:chgData name="kim minsu" userId="d586a65892af6ce7" providerId="LiveId" clId="{BC52A30D-9EDD-4DF6-ABAA-69C2A84EAF7F}" dt="2022-01-22T00:49:56.653" v="420" actId="47"/>
        <pc:sldMkLst>
          <pc:docMk/>
          <pc:sldMk cId="1826566737" sldId="261"/>
        </pc:sldMkLst>
      </pc:sldChg>
      <pc:sldChg chg="del">
        <pc:chgData name="kim minsu" userId="d586a65892af6ce7" providerId="LiveId" clId="{BC52A30D-9EDD-4DF6-ABAA-69C2A84EAF7F}" dt="2022-01-22T00:49:57.375" v="421" actId="47"/>
        <pc:sldMkLst>
          <pc:docMk/>
          <pc:sldMk cId="4198943435" sldId="262"/>
        </pc:sldMkLst>
      </pc:sldChg>
      <pc:sldChg chg="del">
        <pc:chgData name="kim minsu" userId="d586a65892af6ce7" providerId="LiveId" clId="{BC52A30D-9EDD-4DF6-ABAA-69C2A84EAF7F}" dt="2022-01-22T00:49:58.742" v="422" actId="47"/>
        <pc:sldMkLst>
          <pc:docMk/>
          <pc:sldMk cId="40987049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4E92-9504-4043-ACB4-28DF30F34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160" y="2309882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Applied</a:t>
            </a:r>
            <a:br>
              <a:rPr lang="en-US" altLang="ko-KR" dirty="0"/>
            </a:br>
            <a:r>
              <a:rPr lang="en-US" altLang="ko-KR" dirty="0"/>
              <a:t>Data Analysis</a:t>
            </a:r>
            <a:br>
              <a:rPr lang="en-US" altLang="ko-KR" dirty="0"/>
            </a:b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61E0D-8F1E-4CFF-BE04-7A3CEEBA1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8626" y="1149670"/>
            <a:ext cx="5357600" cy="1160213"/>
          </a:xfrm>
        </p:spPr>
        <p:txBody>
          <a:bodyPr/>
          <a:lstStyle/>
          <a:p>
            <a:pPr algn="l"/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 (2022/1/22)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5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9FCA9-54E7-4FF4-9E37-54D1B95B78BE}"/>
              </a:ext>
            </a:extLst>
          </p:cNvPr>
          <p:cNvSpPr txBox="1"/>
          <p:nvPr/>
        </p:nvSpPr>
        <p:spPr>
          <a:xfrm>
            <a:off x="2402006" y="968991"/>
            <a:ext cx="61005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 linearity !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FF00"/>
                </a:solidFill>
              </a:rPr>
              <a:t>Linear regression based approach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Lasso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Ridge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ElasticNet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GAM (Generalized Additive Models)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Kernel Machines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FF00"/>
                </a:solidFill>
              </a:rPr>
              <a:t>Tree based approach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Decision Tree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Bagging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Random Forest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Boosting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FF00"/>
                </a:solidFill>
              </a:rPr>
              <a:t>Hinge loss based approach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SVM (Support Vector Machines)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-   Neural Networks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DC380C-A9F1-4A4B-8C4E-AF4A61F526C1}"/>
              </a:ext>
            </a:extLst>
          </p:cNvPr>
          <p:cNvCxnSpPr/>
          <p:nvPr/>
        </p:nvCxnSpPr>
        <p:spPr>
          <a:xfrm>
            <a:off x="8502555" y="1105469"/>
            <a:ext cx="0" cy="159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F4E120-7AD2-4F35-ADEC-F5858856005B}"/>
              </a:ext>
            </a:extLst>
          </p:cNvPr>
          <p:cNvCxnSpPr>
            <a:cxnSpLocks/>
          </p:cNvCxnSpPr>
          <p:nvPr/>
        </p:nvCxnSpPr>
        <p:spPr>
          <a:xfrm>
            <a:off x="8502555" y="2702257"/>
            <a:ext cx="1926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BA42F05-B738-4C80-B3DA-33DF86F145B6}"/>
              </a:ext>
            </a:extLst>
          </p:cNvPr>
          <p:cNvSpPr/>
          <p:nvPr/>
        </p:nvSpPr>
        <p:spPr>
          <a:xfrm>
            <a:off x="8761863" y="1719618"/>
            <a:ext cx="1514901" cy="709683"/>
          </a:xfrm>
          <a:custGeom>
            <a:avLst/>
            <a:gdLst>
              <a:gd name="connsiteX0" fmla="*/ 0 w 1514901"/>
              <a:gd name="connsiteY0" fmla="*/ 709683 h 709683"/>
              <a:gd name="connsiteX1" fmla="*/ 177421 w 1514901"/>
              <a:gd name="connsiteY1" fmla="*/ 286603 h 709683"/>
              <a:gd name="connsiteX2" fmla="*/ 614149 w 1514901"/>
              <a:gd name="connsiteY2" fmla="*/ 300251 h 709683"/>
              <a:gd name="connsiteX3" fmla="*/ 736979 w 1514901"/>
              <a:gd name="connsiteY3" fmla="*/ 600501 h 709683"/>
              <a:gd name="connsiteX4" fmla="*/ 1119116 w 1514901"/>
              <a:gd name="connsiteY4" fmla="*/ 682388 h 709683"/>
              <a:gd name="connsiteX5" fmla="*/ 1201003 w 1514901"/>
              <a:gd name="connsiteY5" fmla="*/ 586854 h 709683"/>
              <a:gd name="connsiteX6" fmla="*/ 1514901 w 1514901"/>
              <a:gd name="connsiteY6" fmla="*/ 0 h 7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4901" h="709683">
                <a:moveTo>
                  <a:pt x="0" y="709683"/>
                </a:moveTo>
                <a:cubicBezTo>
                  <a:pt x="37531" y="532262"/>
                  <a:pt x="75063" y="354842"/>
                  <a:pt x="177421" y="286603"/>
                </a:cubicBezTo>
                <a:cubicBezTo>
                  <a:pt x="279779" y="218364"/>
                  <a:pt x="520889" y="247935"/>
                  <a:pt x="614149" y="300251"/>
                </a:cubicBezTo>
                <a:cubicBezTo>
                  <a:pt x="707409" y="352567"/>
                  <a:pt x="652818" y="536811"/>
                  <a:pt x="736979" y="600501"/>
                </a:cubicBezTo>
                <a:cubicBezTo>
                  <a:pt x="821140" y="664190"/>
                  <a:pt x="1041779" y="684662"/>
                  <a:pt x="1119116" y="682388"/>
                </a:cubicBezTo>
                <a:cubicBezTo>
                  <a:pt x="1196453" y="680113"/>
                  <a:pt x="1135039" y="700585"/>
                  <a:pt x="1201003" y="586854"/>
                </a:cubicBezTo>
                <a:cubicBezTo>
                  <a:pt x="1266967" y="473123"/>
                  <a:pt x="1439838" y="191069"/>
                  <a:pt x="15149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B7665-56E2-471D-9257-770566A0D91F}"/>
              </a:ext>
            </a:extLst>
          </p:cNvPr>
          <p:cNvSpPr txBox="1"/>
          <p:nvPr/>
        </p:nvSpPr>
        <p:spPr>
          <a:xfrm>
            <a:off x="9444251" y="1514901"/>
            <a:ext cx="21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C3329-9E7D-4B8B-A54A-D5EC5E2EB7CC}"/>
              </a:ext>
            </a:extLst>
          </p:cNvPr>
          <p:cNvSpPr txBox="1"/>
          <p:nvPr/>
        </p:nvSpPr>
        <p:spPr>
          <a:xfrm>
            <a:off x="10210801" y="2702257"/>
            <a:ext cx="15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1AE01-5533-49A5-A0B7-7165D479AD1E}"/>
              </a:ext>
            </a:extLst>
          </p:cNvPr>
          <p:cNvSpPr txBox="1"/>
          <p:nvPr/>
        </p:nvSpPr>
        <p:spPr>
          <a:xfrm>
            <a:off x="8124967" y="1084997"/>
            <a:ext cx="29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283F4-8289-4E4A-98EC-3F0B1B379FC3}"/>
              </a:ext>
            </a:extLst>
          </p:cNvPr>
          <p:cNvSpPr txBox="1"/>
          <p:nvPr/>
        </p:nvSpPr>
        <p:spPr>
          <a:xfrm>
            <a:off x="8502555" y="3346001"/>
            <a:ext cx="240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They commonly require the tuning!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2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9FCA9-54E7-4FF4-9E37-54D1B95B78BE}"/>
              </a:ext>
            </a:extLst>
          </p:cNvPr>
          <p:cNvSpPr txBox="1"/>
          <p:nvPr/>
        </p:nvSpPr>
        <p:spPr>
          <a:xfrm>
            <a:off x="2402006" y="968991"/>
            <a:ext cx="6100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 Descent &amp; Backpropagation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FF00"/>
                </a:solidFill>
              </a:rPr>
              <a:t>Computational graph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FFFF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FF00"/>
                </a:solidFill>
              </a:rPr>
              <a:t>Forward and Backward propagation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6C66F8-C760-4CAD-9EDC-B37D0545D500}"/>
              </a:ext>
            </a:extLst>
          </p:cNvPr>
          <p:cNvCxnSpPr>
            <a:cxnSpLocks/>
          </p:cNvCxnSpPr>
          <p:nvPr/>
        </p:nvCxnSpPr>
        <p:spPr>
          <a:xfrm>
            <a:off x="4339988" y="3864023"/>
            <a:ext cx="1112292" cy="6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48B9177-C9C6-49CA-8827-29B9804124F2}"/>
              </a:ext>
            </a:extLst>
          </p:cNvPr>
          <p:cNvCxnSpPr>
            <a:cxnSpLocks/>
          </p:cNvCxnSpPr>
          <p:nvPr/>
        </p:nvCxnSpPr>
        <p:spPr>
          <a:xfrm flipV="1">
            <a:off x="4503761" y="5197239"/>
            <a:ext cx="1050878" cy="73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F027131-C23A-466A-BE02-77E50897C542}"/>
              </a:ext>
            </a:extLst>
          </p:cNvPr>
          <p:cNvSpPr/>
          <p:nvPr/>
        </p:nvSpPr>
        <p:spPr>
          <a:xfrm>
            <a:off x="5459104" y="4327194"/>
            <a:ext cx="1119116" cy="87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3A5A3D-8AE2-4CDA-BA40-333FAE9F85F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578220" y="4762217"/>
            <a:ext cx="1419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344450-9452-4E48-81D2-5F2EAC7C29F6}"/>
              </a:ext>
            </a:extLst>
          </p:cNvPr>
          <p:cNvSpPr/>
          <p:nvPr/>
        </p:nvSpPr>
        <p:spPr>
          <a:xfrm>
            <a:off x="4660711" y="3299347"/>
            <a:ext cx="798393" cy="69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 x M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40D4A5-A942-4C80-9125-7230E146BC60}"/>
              </a:ext>
            </a:extLst>
          </p:cNvPr>
          <p:cNvSpPr/>
          <p:nvPr/>
        </p:nvSpPr>
        <p:spPr>
          <a:xfrm>
            <a:off x="4435523" y="4850074"/>
            <a:ext cx="395785" cy="69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 x 1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A64EEF-2602-44A0-A4E7-ED89D16C0488}"/>
              </a:ext>
            </a:extLst>
          </p:cNvPr>
          <p:cNvSpPr/>
          <p:nvPr/>
        </p:nvSpPr>
        <p:spPr>
          <a:xfrm>
            <a:off x="7090011" y="3929704"/>
            <a:ext cx="395786" cy="694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 x 1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DC6AD-7492-491B-B802-BE8CD58A52B4}"/>
              </a:ext>
            </a:extLst>
          </p:cNvPr>
          <p:cNvSpPr txBox="1"/>
          <p:nvPr/>
        </p:nvSpPr>
        <p:spPr>
          <a:xfrm>
            <a:off x="3173106" y="4480742"/>
            <a:ext cx="11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………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208935-410B-4C42-8C98-7A45443CF8A7}"/>
              </a:ext>
            </a:extLst>
          </p:cNvPr>
          <p:cNvSpPr txBox="1"/>
          <p:nvPr/>
        </p:nvSpPr>
        <p:spPr>
          <a:xfrm>
            <a:off x="4094328" y="3434562"/>
            <a:ext cx="7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DCB434-34AD-4757-9141-2196FF24C4DF}"/>
              </a:ext>
            </a:extLst>
          </p:cNvPr>
          <p:cNvSpPr txBox="1"/>
          <p:nvPr/>
        </p:nvSpPr>
        <p:spPr>
          <a:xfrm>
            <a:off x="3855490" y="5007456"/>
            <a:ext cx="7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DE88A-52CC-40E5-AFC2-CA1E81F816E6}"/>
              </a:ext>
            </a:extLst>
          </p:cNvPr>
          <p:cNvSpPr txBox="1"/>
          <p:nvPr/>
        </p:nvSpPr>
        <p:spPr>
          <a:xfrm>
            <a:off x="6571395" y="4111410"/>
            <a:ext cx="70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=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A456B0-A8FB-4828-ABB5-7879026225F1}"/>
              </a:ext>
            </a:extLst>
          </p:cNvPr>
          <p:cNvSpPr txBox="1"/>
          <p:nvPr/>
        </p:nvSpPr>
        <p:spPr>
          <a:xfrm>
            <a:off x="8468437" y="4577550"/>
            <a:ext cx="11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………</a:t>
            </a:r>
            <a:endParaRPr lang="ko-KR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080CDA-C41C-46FA-A167-426028EE0BD8}"/>
                  </a:ext>
                </a:extLst>
              </p:cNvPr>
              <p:cNvSpPr txBox="1"/>
              <p:nvPr/>
            </p:nvSpPr>
            <p:spPr>
              <a:xfrm>
                <a:off x="7485797" y="5544404"/>
                <a:ext cx="2142698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ko-KR" dirty="0"/>
                  <a:t> *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080CDA-C41C-46FA-A167-426028EE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97" y="5544404"/>
                <a:ext cx="2142698" cy="499560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003D868-224F-4016-87E0-CEFE89EBA214}"/>
              </a:ext>
            </a:extLst>
          </p:cNvPr>
          <p:cNvSpPr txBox="1"/>
          <p:nvPr/>
        </p:nvSpPr>
        <p:spPr>
          <a:xfrm>
            <a:off x="8772098" y="5038233"/>
            <a:ext cx="239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Upstream gradient (M x 1)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534B28-BB1A-4FD3-B5D2-1AFB24E20076}"/>
              </a:ext>
            </a:extLst>
          </p:cNvPr>
          <p:cNvSpPr txBox="1"/>
          <p:nvPr/>
        </p:nvSpPr>
        <p:spPr>
          <a:xfrm>
            <a:off x="9048466" y="6242358"/>
            <a:ext cx="2019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Local gradient (M x M)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917021-FEC5-45FF-8D12-5BDE186717FF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flipH="1">
            <a:off x="8557146" y="5192122"/>
            <a:ext cx="214952" cy="3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8E7493-7608-4638-9528-C15ABB826FC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8188658" y="6059457"/>
            <a:ext cx="859808" cy="33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3E02E4-77E2-457A-AEBB-100497C01374}"/>
              </a:ext>
            </a:extLst>
          </p:cNvPr>
          <p:cNvSpPr/>
          <p:nvPr/>
        </p:nvSpPr>
        <p:spPr>
          <a:xfrm>
            <a:off x="7090011" y="4852208"/>
            <a:ext cx="395786" cy="694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 x 1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C1AA68-83A3-4691-912D-EEA17540816A}"/>
                  </a:ext>
                </a:extLst>
              </p:cNvPr>
              <p:cNvSpPr txBox="1"/>
              <p:nvPr/>
            </p:nvSpPr>
            <p:spPr>
              <a:xfrm>
                <a:off x="6503155" y="5026649"/>
                <a:ext cx="702861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ko-KR" dirty="0"/>
                  <a:t> =</a:t>
                </a:r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C1AA68-83A3-4691-912D-EEA17540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55" y="5026649"/>
                <a:ext cx="702861" cy="499560"/>
              </a:xfrm>
              <a:prstGeom prst="rect">
                <a:avLst/>
              </a:prstGeom>
              <a:blipFill>
                <a:blip r:embed="rId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320675-5ADA-4101-949B-2CC13CBE38CB}"/>
              </a:ext>
            </a:extLst>
          </p:cNvPr>
          <p:cNvSpPr/>
          <p:nvPr/>
        </p:nvSpPr>
        <p:spPr>
          <a:xfrm>
            <a:off x="4445758" y="6009136"/>
            <a:ext cx="395786" cy="69433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 x 1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E30A85-4DDC-4351-9363-0336A767A890}"/>
                  </a:ext>
                </a:extLst>
              </p:cNvPr>
              <p:cNvSpPr txBox="1"/>
              <p:nvPr/>
            </p:nvSpPr>
            <p:spPr>
              <a:xfrm>
                <a:off x="3855490" y="6131679"/>
                <a:ext cx="6093724" cy="499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ko-KR" dirty="0"/>
                  <a:t> =</a:t>
                </a:r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E30A85-4DDC-4351-9363-0336A767A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490" y="6131679"/>
                <a:ext cx="6093724" cy="499560"/>
              </a:xfrm>
              <a:prstGeom prst="rect">
                <a:avLst/>
              </a:prstGeom>
              <a:blipFill>
                <a:blip r:embed="rId4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0264C9EF-A52C-4AEF-BE3B-0887EB690E3B}"/>
              </a:ext>
            </a:extLst>
          </p:cNvPr>
          <p:cNvSpPr txBox="1"/>
          <p:nvPr/>
        </p:nvSpPr>
        <p:spPr>
          <a:xfrm>
            <a:off x="9628495" y="911825"/>
            <a:ext cx="1439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Caution ::</a:t>
            </a:r>
          </a:p>
          <a:p>
            <a:r>
              <a:rPr lang="en-US" altLang="ko-KR" dirty="0"/>
              <a:t>But it’s a</a:t>
            </a:r>
          </a:p>
          <a:p>
            <a:r>
              <a:rPr lang="en-US" altLang="ko-KR" dirty="0"/>
              <a:t>Local minima</a:t>
            </a:r>
          </a:p>
          <a:p>
            <a:r>
              <a:rPr lang="en-US" altLang="ko-KR" dirty="0"/>
              <a:t>Or</a:t>
            </a:r>
          </a:p>
          <a:p>
            <a:r>
              <a:rPr lang="en-US" altLang="ko-KR"/>
              <a:t>a Saddle </a:t>
            </a:r>
            <a:r>
              <a:rPr lang="en-US" altLang="ko-KR" dirty="0"/>
              <a:t>point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A4D23F-C952-42ED-BE4C-0534B31125A5}"/>
              </a:ext>
            </a:extLst>
          </p:cNvPr>
          <p:cNvSpPr/>
          <p:nvPr/>
        </p:nvSpPr>
        <p:spPr>
          <a:xfrm>
            <a:off x="9444251" y="764275"/>
            <a:ext cx="1719618" cy="2292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5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{2B8DC8EF-ECA7-4924-A227-D8C781633DF6}tf16401375</Template>
  <TotalTime>166</TotalTime>
  <Words>128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Arial</vt:lpstr>
      <vt:lpstr>Cambria Math</vt:lpstr>
      <vt:lpstr>MS Shell Dlg 2</vt:lpstr>
      <vt:lpstr>Wingdings</vt:lpstr>
      <vt:lpstr>Wingdings 3</vt:lpstr>
      <vt:lpstr>메디슨</vt:lpstr>
      <vt:lpstr>Applied Data Analysis Study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Analysis Study</dc:title>
  <dc:creator>kim minsu</dc:creator>
  <cp:lastModifiedBy>kim minsu</cp:lastModifiedBy>
  <cp:revision>2</cp:revision>
  <dcterms:created xsi:type="dcterms:W3CDTF">2022-01-08T04:30:48Z</dcterms:created>
  <dcterms:modified xsi:type="dcterms:W3CDTF">2022-01-22T03:05:35Z</dcterms:modified>
</cp:coreProperties>
</file>