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3" r:id="rId10"/>
    <p:sldId id="281" r:id="rId11"/>
    <p:sldId id="282" r:id="rId12"/>
    <p:sldId id="28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6D964F-ABCB-49F1-834D-1D7962B0C606}" v="1093" dt="2025-03-18T13:20:07.4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su kim" userId="d586a65892af6ce7" providerId="LiveId" clId="{4BD60E4B-524F-46CE-A92D-80321B4995DF}"/>
    <pc:docChg chg="custSel addSld modSld">
      <pc:chgData name="minsu kim" userId="d586a65892af6ce7" providerId="LiveId" clId="{4BD60E4B-524F-46CE-A92D-80321B4995DF}" dt="2025-02-26T14:12:03.256" v="4691" actId="1076"/>
      <pc:docMkLst>
        <pc:docMk/>
      </pc:docMkLst>
      <pc:sldChg chg="addSp modSp mod">
        <pc:chgData name="minsu kim" userId="d586a65892af6ce7" providerId="LiveId" clId="{4BD60E4B-524F-46CE-A92D-80321B4995DF}" dt="2025-02-26T13:15:52.474" v="620" actId="20577"/>
        <pc:sldMkLst>
          <pc:docMk/>
          <pc:sldMk cId="622266" sldId="273"/>
        </pc:sldMkLst>
      </pc:sldChg>
      <pc:sldChg chg="addSp modSp mod">
        <pc:chgData name="minsu kim" userId="d586a65892af6ce7" providerId="LiveId" clId="{4BD60E4B-524F-46CE-A92D-80321B4995DF}" dt="2025-02-26T13:20:35.257" v="1198" actId="20577"/>
        <pc:sldMkLst>
          <pc:docMk/>
          <pc:sldMk cId="4281331783" sldId="274"/>
        </pc:sldMkLst>
      </pc:sldChg>
      <pc:sldChg chg="addSp modSp mod">
        <pc:chgData name="minsu kim" userId="d586a65892af6ce7" providerId="LiveId" clId="{4BD60E4B-524F-46CE-A92D-80321B4995DF}" dt="2025-02-26T13:24:24.368" v="1875" actId="20577"/>
        <pc:sldMkLst>
          <pc:docMk/>
          <pc:sldMk cId="3040129138" sldId="275"/>
        </pc:sldMkLst>
      </pc:sldChg>
      <pc:sldChg chg="addSp modSp mod">
        <pc:chgData name="minsu kim" userId="d586a65892af6ce7" providerId="LiveId" clId="{4BD60E4B-524F-46CE-A92D-80321B4995DF}" dt="2025-02-26T13:33:01.204" v="2428" actId="20577"/>
        <pc:sldMkLst>
          <pc:docMk/>
          <pc:sldMk cId="3135884275" sldId="276"/>
        </pc:sldMkLst>
      </pc:sldChg>
      <pc:sldChg chg="addSp modSp mod">
        <pc:chgData name="minsu kim" userId="d586a65892af6ce7" providerId="LiveId" clId="{4BD60E4B-524F-46CE-A92D-80321B4995DF}" dt="2025-02-26T13:37:18.601" v="3044" actId="20577"/>
        <pc:sldMkLst>
          <pc:docMk/>
          <pc:sldMk cId="2883723622" sldId="277"/>
        </pc:sldMkLst>
      </pc:sldChg>
      <pc:sldChg chg="addSp modSp mod">
        <pc:chgData name="minsu kim" userId="d586a65892af6ce7" providerId="LiveId" clId="{4BD60E4B-524F-46CE-A92D-80321B4995DF}" dt="2025-02-26T14:12:03.256" v="4691" actId="1076"/>
        <pc:sldMkLst>
          <pc:docMk/>
          <pc:sldMk cId="1516365013" sldId="278"/>
        </pc:sldMkLst>
      </pc:sldChg>
      <pc:sldChg chg="addSp delSp modSp add mod">
        <pc:chgData name="minsu kim" userId="d586a65892af6ce7" providerId="LiveId" clId="{4BD60E4B-524F-46CE-A92D-80321B4995DF}" dt="2025-02-26T13:41:36.131" v="3797" actId="20577"/>
        <pc:sldMkLst>
          <pc:docMk/>
          <pc:sldMk cId="1146899645" sldId="280"/>
        </pc:sldMkLst>
      </pc:sldChg>
    </pc:docChg>
  </pc:docChgLst>
  <pc:docChgLst>
    <pc:chgData name="minsu kim" userId="d586a65892af6ce7" providerId="LiveId" clId="{B398BC5E-9664-4754-995F-10C212C15704}"/>
    <pc:docChg chg="custSel addSld modSld">
      <pc:chgData name="minsu kim" userId="d586a65892af6ce7" providerId="LiveId" clId="{B398BC5E-9664-4754-995F-10C212C15704}" dt="2025-02-09T13:39:33.800" v="4614" actId="20577"/>
      <pc:docMkLst>
        <pc:docMk/>
      </pc:docMkLst>
      <pc:sldChg chg="addSp modSp">
        <pc:chgData name="minsu kim" userId="d586a65892af6ce7" providerId="LiveId" clId="{B398BC5E-9664-4754-995F-10C212C15704}" dt="2025-02-09T13:37:53.518" v="4612"/>
        <pc:sldMkLst>
          <pc:docMk/>
          <pc:sldMk cId="666798918" sldId="263"/>
        </pc:sldMkLst>
      </pc:sldChg>
      <pc:sldChg chg="addSp modSp mod">
        <pc:chgData name="minsu kim" userId="d586a65892af6ce7" providerId="LiveId" clId="{B398BC5E-9664-4754-995F-10C212C15704}" dt="2025-02-09T13:39:33.800" v="4614" actId="20577"/>
        <pc:sldMkLst>
          <pc:docMk/>
          <pc:sldMk cId="1254908154" sldId="265"/>
        </pc:sldMkLst>
      </pc:sldChg>
      <pc:sldChg chg="addSp delSp modSp add mod">
        <pc:chgData name="minsu kim" userId="d586a65892af6ce7" providerId="LiveId" clId="{B398BC5E-9664-4754-995F-10C212C15704}" dt="2025-02-09T13:11:12.595" v="649" actId="207"/>
        <pc:sldMkLst>
          <pc:docMk/>
          <pc:sldMk cId="1510873865" sldId="266"/>
        </pc:sldMkLst>
      </pc:sldChg>
      <pc:sldChg chg="addSp modSp new mod">
        <pc:chgData name="minsu kim" userId="d586a65892af6ce7" providerId="LiveId" clId="{B398BC5E-9664-4754-995F-10C212C15704}" dt="2025-02-09T13:28:50.164" v="3504" actId="20577"/>
        <pc:sldMkLst>
          <pc:docMk/>
          <pc:sldMk cId="666501585" sldId="267"/>
        </pc:sldMkLst>
      </pc:sldChg>
      <pc:sldChg chg="addSp modSp add mod">
        <pc:chgData name="minsu kim" userId="d586a65892af6ce7" providerId="LiveId" clId="{B398BC5E-9664-4754-995F-10C212C15704}" dt="2025-02-09T13:36:34.155" v="4598" actId="1076"/>
        <pc:sldMkLst>
          <pc:docMk/>
          <pc:sldMk cId="2600913230" sldId="268"/>
        </pc:sldMkLst>
      </pc:sldChg>
      <pc:sldChg chg="addSp modSp add mod">
        <pc:chgData name="minsu kim" userId="d586a65892af6ce7" providerId="LiveId" clId="{B398BC5E-9664-4754-995F-10C212C15704}" dt="2025-02-09T13:20:25.023" v="1918" actId="20577"/>
        <pc:sldMkLst>
          <pc:docMk/>
          <pc:sldMk cId="1376346871" sldId="269"/>
        </pc:sldMkLst>
      </pc:sldChg>
    </pc:docChg>
  </pc:docChgLst>
  <pc:docChgLst>
    <pc:chgData name="minsu kim" userId="d586a65892af6ce7" providerId="LiveId" clId="{CD6D964F-ABCB-49F1-834D-1D7962B0C606}"/>
    <pc:docChg chg="undo custSel addSld delSld modSld sldOrd">
      <pc:chgData name="minsu kim" userId="d586a65892af6ce7" providerId="LiveId" clId="{CD6D964F-ABCB-49F1-834D-1D7962B0C606}" dt="2025-03-18T13:44:46.560" v="10906" actId="207"/>
      <pc:docMkLst>
        <pc:docMk/>
      </pc:docMkLst>
      <pc:sldChg chg="modSp mod">
        <pc:chgData name="minsu kim" userId="d586a65892af6ce7" providerId="LiveId" clId="{CD6D964F-ABCB-49F1-834D-1D7962B0C606}" dt="2025-03-18T12:28:21.658" v="5779" actId="20577"/>
        <pc:sldMkLst>
          <pc:docMk/>
          <pc:sldMk cId="3633401060" sldId="256"/>
        </pc:sldMkLst>
        <pc:spChg chg="mod">
          <ac:chgData name="minsu kim" userId="d586a65892af6ce7" providerId="LiveId" clId="{CD6D964F-ABCB-49F1-834D-1D7962B0C606}" dt="2025-03-18T12:28:21.658" v="5779" actId="20577"/>
          <ac:spMkLst>
            <pc:docMk/>
            <pc:sldMk cId="3633401060" sldId="256"/>
            <ac:spMk id="2" creationId="{024DE9E7-37EB-9BB2-C5B6-509C444FC446}"/>
          </ac:spMkLst>
        </pc:spChg>
      </pc:sldChg>
      <pc:sldChg chg="addSp delSp modSp mod">
        <pc:chgData name="minsu kim" userId="d586a65892af6ce7" providerId="LiveId" clId="{CD6D964F-ABCB-49F1-834D-1D7962B0C606}" dt="2025-03-18T12:46:08.428" v="6764" actId="20577"/>
        <pc:sldMkLst>
          <pc:docMk/>
          <pc:sldMk cId="1209716369" sldId="270"/>
        </pc:sldMkLst>
        <pc:spChg chg="mod">
          <ac:chgData name="minsu kim" userId="d586a65892af6ce7" providerId="LiveId" clId="{CD6D964F-ABCB-49F1-834D-1D7962B0C606}" dt="2025-03-18T12:31:05.652" v="5801" actId="20577"/>
          <ac:spMkLst>
            <pc:docMk/>
            <pc:sldMk cId="1209716369" sldId="270"/>
            <ac:spMk id="2" creationId="{14BB1C82-A6EA-6728-B361-E427A5FC1F6A}"/>
          </ac:spMkLst>
        </pc:spChg>
        <pc:spChg chg="add mod">
          <ac:chgData name="minsu kim" userId="d586a65892af6ce7" providerId="LiveId" clId="{CD6D964F-ABCB-49F1-834D-1D7962B0C606}" dt="2025-03-18T12:36:41.466" v="6152" actId="20577"/>
          <ac:spMkLst>
            <pc:docMk/>
            <pc:sldMk cId="1209716369" sldId="270"/>
            <ac:spMk id="3" creationId="{BA1734FD-23B5-B2E9-7423-06CAC347DE34}"/>
          </ac:spMkLst>
        </pc:spChg>
        <pc:spChg chg="add del mod">
          <ac:chgData name="minsu kim" userId="d586a65892af6ce7" providerId="LiveId" clId="{CD6D964F-ABCB-49F1-834D-1D7962B0C606}" dt="2025-03-18T12:31:09.497" v="5802" actId="478"/>
          <ac:spMkLst>
            <pc:docMk/>
            <pc:sldMk cId="1209716369" sldId="270"/>
            <ac:spMk id="4" creationId="{9E5E5E63-5700-346E-353C-72925DE2757F}"/>
          </ac:spMkLst>
        </pc:spChg>
        <pc:spChg chg="add del mod">
          <ac:chgData name="minsu kim" userId="d586a65892af6ce7" providerId="LiveId" clId="{CD6D964F-ABCB-49F1-834D-1D7962B0C606}" dt="2025-03-18T12:31:09.497" v="5802" actId="478"/>
          <ac:spMkLst>
            <pc:docMk/>
            <pc:sldMk cId="1209716369" sldId="270"/>
            <ac:spMk id="6" creationId="{C5147D5B-75CE-388C-1298-CD73EE4EABE4}"/>
          </ac:spMkLst>
        </pc:spChg>
        <pc:spChg chg="add del mod">
          <ac:chgData name="minsu kim" userId="d586a65892af6ce7" providerId="LiveId" clId="{CD6D964F-ABCB-49F1-834D-1D7962B0C606}" dt="2025-03-18T12:31:12.552" v="5803" actId="478"/>
          <ac:spMkLst>
            <pc:docMk/>
            <pc:sldMk cId="1209716369" sldId="270"/>
            <ac:spMk id="7" creationId="{F0824C47-69B7-2BD3-ADF3-4BCF3D55CD72}"/>
          </ac:spMkLst>
        </pc:spChg>
        <pc:spChg chg="add mod">
          <ac:chgData name="minsu kim" userId="d586a65892af6ce7" providerId="LiveId" clId="{CD6D964F-ABCB-49F1-834D-1D7962B0C606}" dt="2025-03-18T12:42:21.955" v="6557" actId="20577"/>
          <ac:spMkLst>
            <pc:docMk/>
            <pc:sldMk cId="1209716369" sldId="270"/>
            <ac:spMk id="10" creationId="{58C48D28-6948-1B0C-04E9-B813E89D7888}"/>
          </ac:spMkLst>
        </pc:spChg>
        <pc:spChg chg="add mod">
          <ac:chgData name="minsu kim" userId="d586a65892af6ce7" providerId="LiveId" clId="{CD6D964F-ABCB-49F1-834D-1D7962B0C606}" dt="2025-03-18T12:43:19.321" v="6559" actId="207"/>
          <ac:spMkLst>
            <pc:docMk/>
            <pc:sldMk cId="1209716369" sldId="270"/>
            <ac:spMk id="11" creationId="{60DB78F1-65BB-8CC9-642D-FB0DCA5D257F}"/>
          </ac:spMkLst>
        </pc:spChg>
        <pc:spChg chg="add mod">
          <ac:chgData name="minsu kim" userId="d586a65892af6ce7" providerId="LiveId" clId="{CD6D964F-ABCB-49F1-834D-1D7962B0C606}" dt="2025-03-18T12:46:08.428" v="6764" actId="20577"/>
          <ac:spMkLst>
            <pc:docMk/>
            <pc:sldMk cId="1209716369" sldId="270"/>
            <ac:spMk id="12" creationId="{9EB5A7C0-ED4B-9D4E-908C-53A1244FEE72}"/>
          </ac:spMkLst>
        </pc:spChg>
        <pc:spChg chg="add mod">
          <ac:chgData name="minsu kim" userId="d586a65892af6ce7" providerId="LiveId" clId="{CD6D964F-ABCB-49F1-834D-1D7962B0C606}" dt="2025-03-18T12:45:11.383" v="6738" actId="20577"/>
          <ac:spMkLst>
            <pc:docMk/>
            <pc:sldMk cId="1209716369" sldId="270"/>
            <ac:spMk id="16" creationId="{BBF558C1-E7AB-B037-D2EB-84665CAE8DDE}"/>
          </ac:spMkLst>
        </pc:spChg>
        <pc:spChg chg="add del mod">
          <ac:chgData name="minsu kim" userId="d586a65892af6ce7" providerId="LiveId" clId="{CD6D964F-ABCB-49F1-834D-1D7962B0C606}" dt="2025-03-18T12:31:09.497" v="5802" actId="478"/>
          <ac:spMkLst>
            <pc:docMk/>
            <pc:sldMk cId="1209716369" sldId="270"/>
            <ac:spMk id="19" creationId="{67F4C728-2793-08C9-5D70-97B5B20E8207}"/>
          </ac:spMkLst>
        </pc:spChg>
        <pc:spChg chg="add del mod">
          <ac:chgData name="minsu kim" userId="d586a65892af6ce7" providerId="LiveId" clId="{CD6D964F-ABCB-49F1-834D-1D7962B0C606}" dt="2025-03-18T12:31:09.497" v="5802" actId="478"/>
          <ac:spMkLst>
            <pc:docMk/>
            <pc:sldMk cId="1209716369" sldId="270"/>
            <ac:spMk id="26" creationId="{A4C14245-BA56-2A7A-9AD1-C2DBA48770EB}"/>
          </ac:spMkLst>
        </pc:spChg>
        <pc:spChg chg="add del mod">
          <ac:chgData name="minsu kim" userId="d586a65892af6ce7" providerId="LiveId" clId="{CD6D964F-ABCB-49F1-834D-1D7962B0C606}" dt="2025-03-18T12:31:09.497" v="5802" actId="478"/>
          <ac:spMkLst>
            <pc:docMk/>
            <pc:sldMk cId="1209716369" sldId="270"/>
            <ac:spMk id="27" creationId="{833AD4C2-A692-E2D5-2301-59E1591E553D}"/>
          </ac:spMkLst>
        </pc:spChg>
        <pc:spChg chg="add del mod">
          <ac:chgData name="minsu kim" userId="d586a65892af6ce7" providerId="LiveId" clId="{CD6D964F-ABCB-49F1-834D-1D7962B0C606}" dt="2025-03-18T12:31:09.497" v="5802" actId="478"/>
          <ac:spMkLst>
            <pc:docMk/>
            <pc:sldMk cId="1209716369" sldId="270"/>
            <ac:spMk id="28" creationId="{8BB9C6CC-B00E-2615-7D5C-7D3D5CDF7180}"/>
          </ac:spMkLst>
        </pc:spChg>
        <pc:spChg chg="add del mod">
          <ac:chgData name="minsu kim" userId="d586a65892af6ce7" providerId="LiveId" clId="{CD6D964F-ABCB-49F1-834D-1D7962B0C606}" dt="2025-03-18T12:31:09.497" v="5802" actId="478"/>
          <ac:spMkLst>
            <pc:docMk/>
            <pc:sldMk cId="1209716369" sldId="270"/>
            <ac:spMk id="34" creationId="{0510CBA9-54E2-D999-C8D0-AEEF13662FDB}"/>
          </ac:spMkLst>
        </pc:spChg>
        <pc:spChg chg="add del mod">
          <ac:chgData name="minsu kim" userId="d586a65892af6ce7" providerId="LiveId" clId="{CD6D964F-ABCB-49F1-834D-1D7962B0C606}" dt="2025-03-18T12:31:09.497" v="5802" actId="478"/>
          <ac:spMkLst>
            <pc:docMk/>
            <pc:sldMk cId="1209716369" sldId="270"/>
            <ac:spMk id="37" creationId="{8AD4E2F7-1A5A-E7CE-144F-07DC87593543}"/>
          </ac:spMkLst>
        </pc:spChg>
        <pc:spChg chg="add del mod">
          <ac:chgData name="minsu kim" userId="d586a65892af6ce7" providerId="LiveId" clId="{CD6D964F-ABCB-49F1-834D-1D7962B0C606}" dt="2025-03-18T12:31:15.336" v="5804" actId="478"/>
          <ac:spMkLst>
            <pc:docMk/>
            <pc:sldMk cId="1209716369" sldId="270"/>
            <ac:spMk id="38" creationId="{C0CB062C-559B-F9DD-3D96-AC91A64DE8D4}"/>
          </ac:spMkLst>
        </pc:spChg>
        <pc:spChg chg="add del mod">
          <ac:chgData name="minsu kim" userId="d586a65892af6ce7" providerId="LiveId" clId="{CD6D964F-ABCB-49F1-834D-1D7962B0C606}" dt="2025-03-18T12:31:15.336" v="5804" actId="478"/>
          <ac:spMkLst>
            <pc:docMk/>
            <pc:sldMk cId="1209716369" sldId="270"/>
            <ac:spMk id="39" creationId="{C60515E6-9C91-56D4-F699-9CD26734470B}"/>
          </ac:spMkLst>
        </pc:spChg>
        <pc:spChg chg="add del mod">
          <ac:chgData name="minsu kim" userId="d586a65892af6ce7" providerId="LiveId" clId="{CD6D964F-ABCB-49F1-834D-1D7962B0C606}" dt="2025-03-18T12:31:15.336" v="5804" actId="478"/>
          <ac:spMkLst>
            <pc:docMk/>
            <pc:sldMk cId="1209716369" sldId="270"/>
            <ac:spMk id="40" creationId="{F03E63FA-CD1C-4444-0819-722B4613BD23}"/>
          </ac:spMkLst>
        </pc:spChg>
        <pc:spChg chg="add del mod">
          <ac:chgData name="minsu kim" userId="d586a65892af6ce7" providerId="LiveId" clId="{CD6D964F-ABCB-49F1-834D-1D7962B0C606}" dt="2025-03-18T12:31:18.145" v="5805" actId="478"/>
          <ac:spMkLst>
            <pc:docMk/>
            <pc:sldMk cId="1209716369" sldId="270"/>
            <ac:spMk id="41" creationId="{B91BAF54-23F2-63DE-69BC-BDE0B41540FC}"/>
          </ac:spMkLst>
        </pc:spChg>
        <pc:picChg chg="add mod">
          <ac:chgData name="minsu kim" userId="d586a65892af6ce7" providerId="LiveId" clId="{CD6D964F-ABCB-49F1-834D-1D7962B0C606}" dt="2025-03-18T12:38:46.924" v="6154" actId="1076"/>
          <ac:picMkLst>
            <pc:docMk/>
            <pc:sldMk cId="1209716369" sldId="270"/>
            <ac:picMk id="8" creationId="{64613356-037B-4FE5-B607-0A471AC23EF4}"/>
          </ac:picMkLst>
        </pc:picChg>
        <pc:cxnChg chg="add">
          <ac:chgData name="minsu kim" userId="d586a65892af6ce7" providerId="LiveId" clId="{CD6D964F-ABCB-49F1-834D-1D7962B0C606}" dt="2025-03-18T12:44:21.196" v="6570" actId="11529"/>
          <ac:cxnSpMkLst>
            <pc:docMk/>
            <pc:sldMk cId="1209716369" sldId="270"/>
            <ac:cxnSpMk id="14" creationId="{879CAF77-0222-A7D0-B4C9-898C17B6A5CB}"/>
          </ac:cxnSpMkLst>
        </pc:cxnChg>
        <pc:cxnChg chg="add del mod">
          <ac:chgData name="minsu kim" userId="d586a65892af6ce7" providerId="LiveId" clId="{CD6D964F-ABCB-49F1-834D-1D7962B0C606}" dt="2025-03-18T12:31:09.497" v="5802" actId="478"/>
          <ac:cxnSpMkLst>
            <pc:docMk/>
            <pc:sldMk cId="1209716369" sldId="270"/>
            <ac:cxnSpMk id="15" creationId="{0B93A4E1-9F87-4E3B-E477-40DF53086714}"/>
          </ac:cxnSpMkLst>
        </pc:cxnChg>
        <pc:cxnChg chg="add del mod">
          <ac:chgData name="minsu kim" userId="d586a65892af6ce7" providerId="LiveId" clId="{CD6D964F-ABCB-49F1-834D-1D7962B0C606}" dt="2025-03-18T12:31:09.497" v="5802" actId="478"/>
          <ac:cxnSpMkLst>
            <pc:docMk/>
            <pc:sldMk cId="1209716369" sldId="270"/>
            <ac:cxnSpMk id="17" creationId="{127A176D-007C-0D0F-0CED-50B2F7DF4587}"/>
          </ac:cxnSpMkLst>
        </pc:cxnChg>
      </pc:sldChg>
      <pc:sldChg chg="addSp delSp modSp add mod">
        <pc:chgData name="minsu kim" userId="d586a65892af6ce7" providerId="LiveId" clId="{CD6D964F-ABCB-49F1-834D-1D7962B0C606}" dt="2025-03-18T13:03:30.726" v="7839" actId="207"/>
        <pc:sldMkLst>
          <pc:docMk/>
          <pc:sldMk cId="1454344542" sldId="271"/>
        </pc:sldMkLst>
        <pc:spChg chg="mod">
          <ac:chgData name="minsu kim" userId="d586a65892af6ce7" providerId="LiveId" clId="{CD6D964F-ABCB-49F1-834D-1D7962B0C606}" dt="2025-03-18T12:31:44.168" v="5828" actId="20577"/>
          <ac:spMkLst>
            <pc:docMk/>
            <pc:sldMk cId="1454344542" sldId="271"/>
            <ac:spMk id="2" creationId="{76541239-BC54-DE29-825B-6E21D04E69AE}"/>
          </ac:spMkLst>
        </pc:spChg>
        <pc:spChg chg="add mod">
          <ac:chgData name="minsu kim" userId="d586a65892af6ce7" providerId="LiveId" clId="{CD6D964F-ABCB-49F1-834D-1D7962B0C606}" dt="2025-03-18T12:48:15.743" v="7089" actId="5793"/>
          <ac:spMkLst>
            <pc:docMk/>
            <pc:sldMk cId="1454344542" sldId="271"/>
            <ac:spMk id="4" creationId="{515EE11A-A125-CAF2-C642-C2E7193681B5}"/>
          </ac:spMkLst>
        </pc:spChg>
        <pc:spChg chg="add mod">
          <ac:chgData name="minsu kim" userId="d586a65892af6ce7" providerId="LiveId" clId="{CD6D964F-ABCB-49F1-834D-1D7962B0C606}" dt="2025-03-18T12:57:52.409" v="7517" actId="20577"/>
          <ac:spMkLst>
            <pc:docMk/>
            <pc:sldMk cId="1454344542" sldId="271"/>
            <ac:spMk id="9" creationId="{70A22FFC-9E05-C78D-6829-0E0EF0F28757}"/>
          </ac:spMkLst>
        </pc:spChg>
        <pc:spChg chg="add mod">
          <ac:chgData name="minsu kim" userId="d586a65892af6ce7" providerId="LiveId" clId="{CD6D964F-ABCB-49F1-834D-1D7962B0C606}" dt="2025-03-18T13:03:30.726" v="7839" actId="207"/>
          <ac:spMkLst>
            <pc:docMk/>
            <pc:sldMk cId="1454344542" sldId="271"/>
            <ac:spMk id="10" creationId="{E394B91C-76C9-1258-0238-8629489B1EE0}"/>
          </ac:spMkLst>
        </pc:spChg>
        <pc:spChg chg="add del mod">
          <ac:chgData name="minsu kim" userId="d586a65892af6ce7" providerId="LiveId" clId="{CD6D964F-ABCB-49F1-834D-1D7962B0C606}" dt="2025-03-18T12:31:46.231" v="5829" actId="478"/>
          <ac:spMkLst>
            <pc:docMk/>
            <pc:sldMk cId="1454344542" sldId="271"/>
            <ac:spMk id="12" creationId="{AEFC7F55-A6AE-A0C7-4146-969A85D49D99}"/>
          </ac:spMkLst>
        </pc:spChg>
        <pc:spChg chg="add del mod">
          <ac:chgData name="minsu kim" userId="d586a65892af6ce7" providerId="LiveId" clId="{CD6D964F-ABCB-49F1-834D-1D7962B0C606}" dt="2025-03-18T12:31:46.231" v="5829" actId="478"/>
          <ac:spMkLst>
            <pc:docMk/>
            <pc:sldMk cId="1454344542" sldId="271"/>
            <ac:spMk id="13" creationId="{08B9D72E-EE1B-1F21-A229-300EED6B51F6}"/>
          </ac:spMkLst>
        </pc:spChg>
        <pc:spChg chg="add del mod">
          <ac:chgData name="minsu kim" userId="d586a65892af6ce7" providerId="LiveId" clId="{CD6D964F-ABCB-49F1-834D-1D7962B0C606}" dt="2025-03-18T12:31:46.231" v="5829" actId="478"/>
          <ac:spMkLst>
            <pc:docMk/>
            <pc:sldMk cId="1454344542" sldId="271"/>
            <ac:spMk id="14" creationId="{3C0AA925-8DAF-6839-3FC7-F1DDDA0E618C}"/>
          </ac:spMkLst>
        </pc:spChg>
        <pc:spChg chg="add del mod">
          <ac:chgData name="minsu kim" userId="d586a65892af6ce7" providerId="LiveId" clId="{CD6D964F-ABCB-49F1-834D-1D7962B0C606}" dt="2025-03-18T12:31:46.231" v="5829" actId="478"/>
          <ac:spMkLst>
            <pc:docMk/>
            <pc:sldMk cId="1454344542" sldId="271"/>
            <ac:spMk id="16" creationId="{CB9945C8-DA9B-3853-DD61-8356F5F6659A}"/>
          </ac:spMkLst>
        </pc:spChg>
        <pc:spChg chg="add del mod">
          <ac:chgData name="minsu kim" userId="d586a65892af6ce7" providerId="LiveId" clId="{CD6D964F-ABCB-49F1-834D-1D7962B0C606}" dt="2025-03-18T12:31:46.231" v="5829" actId="478"/>
          <ac:spMkLst>
            <pc:docMk/>
            <pc:sldMk cId="1454344542" sldId="271"/>
            <ac:spMk id="18" creationId="{BE3A0866-B12D-FF97-06F6-32EF23AE341C}"/>
          </ac:spMkLst>
        </pc:spChg>
        <pc:spChg chg="add del mod">
          <ac:chgData name="minsu kim" userId="d586a65892af6ce7" providerId="LiveId" clId="{CD6D964F-ABCB-49F1-834D-1D7962B0C606}" dt="2025-03-18T12:31:46.231" v="5829" actId="478"/>
          <ac:spMkLst>
            <pc:docMk/>
            <pc:sldMk cId="1454344542" sldId="271"/>
            <ac:spMk id="29" creationId="{B1D1C097-B182-BC74-2439-EB254C4283B5}"/>
          </ac:spMkLst>
        </pc:spChg>
        <pc:picChg chg="add del mod">
          <ac:chgData name="minsu kim" userId="d586a65892af6ce7" providerId="LiveId" clId="{CD6D964F-ABCB-49F1-834D-1D7962B0C606}" dt="2025-03-18T12:31:46.231" v="5829" actId="478"/>
          <ac:picMkLst>
            <pc:docMk/>
            <pc:sldMk cId="1454344542" sldId="271"/>
            <ac:picMk id="6" creationId="{12077966-2E1C-7FB7-156E-5E1CA0E6AE36}"/>
          </ac:picMkLst>
        </pc:picChg>
        <pc:picChg chg="add mod">
          <ac:chgData name="minsu kim" userId="d586a65892af6ce7" providerId="LiveId" clId="{CD6D964F-ABCB-49F1-834D-1D7962B0C606}" dt="2025-03-18T12:56:42.361" v="7160" actId="1076"/>
          <ac:picMkLst>
            <pc:docMk/>
            <pc:sldMk cId="1454344542" sldId="271"/>
            <ac:picMk id="8" creationId="{C28C6014-E9EE-7B10-E7DD-CF5696A2D84C}"/>
          </ac:picMkLst>
        </pc:picChg>
        <pc:cxnChg chg="add del mod">
          <ac:chgData name="minsu kim" userId="d586a65892af6ce7" providerId="LiveId" clId="{CD6D964F-ABCB-49F1-834D-1D7962B0C606}" dt="2025-03-18T12:31:46.231" v="5829" actId="478"/>
          <ac:cxnSpMkLst>
            <pc:docMk/>
            <pc:sldMk cId="1454344542" sldId="271"/>
            <ac:cxnSpMk id="5" creationId="{9D9C2A0D-ECA7-B4E2-AB88-53E3D3C6B147}"/>
          </ac:cxnSpMkLst>
        </pc:cxnChg>
        <pc:cxnChg chg="add del mod">
          <ac:chgData name="minsu kim" userId="d586a65892af6ce7" providerId="LiveId" clId="{CD6D964F-ABCB-49F1-834D-1D7962B0C606}" dt="2025-03-18T12:31:46.231" v="5829" actId="478"/>
          <ac:cxnSpMkLst>
            <pc:docMk/>
            <pc:sldMk cId="1454344542" sldId="271"/>
            <ac:cxnSpMk id="23" creationId="{687A308E-5B7C-2026-760A-0449FBDF503E}"/>
          </ac:cxnSpMkLst>
        </pc:cxnChg>
        <pc:cxnChg chg="add del mod">
          <ac:chgData name="minsu kim" userId="d586a65892af6ce7" providerId="LiveId" clId="{CD6D964F-ABCB-49F1-834D-1D7962B0C606}" dt="2025-03-18T12:31:46.231" v="5829" actId="478"/>
          <ac:cxnSpMkLst>
            <pc:docMk/>
            <pc:sldMk cId="1454344542" sldId="271"/>
            <ac:cxnSpMk id="25" creationId="{8E56F8C7-97FF-521C-01C8-733BB2D5714F}"/>
          </ac:cxnSpMkLst>
        </pc:cxnChg>
      </pc:sldChg>
      <pc:sldChg chg="del">
        <pc:chgData name="minsu kim" userId="d586a65892af6ce7" providerId="LiveId" clId="{CD6D964F-ABCB-49F1-834D-1D7962B0C606}" dt="2025-03-10T12:52:57.453" v="51" actId="47"/>
        <pc:sldMkLst>
          <pc:docMk/>
          <pc:sldMk cId="4226339653" sldId="271"/>
        </pc:sldMkLst>
      </pc:sldChg>
      <pc:sldChg chg="addSp delSp modSp add del mod">
        <pc:chgData name="minsu kim" userId="d586a65892af6ce7" providerId="LiveId" clId="{CD6D964F-ABCB-49F1-834D-1D7962B0C606}" dt="2025-03-18T12:31:48.568" v="5830" actId="47"/>
        <pc:sldMkLst>
          <pc:docMk/>
          <pc:sldMk cId="1553679097" sldId="272"/>
        </pc:sldMkLst>
      </pc:sldChg>
      <pc:sldChg chg="del">
        <pc:chgData name="minsu kim" userId="d586a65892af6ce7" providerId="LiveId" clId="{CD6D964F-ABCB-49F1-834D-1D7962B0C606}" dt="2025-03-10T12:52:57.826" v="52" actId="47"/>
        <pc:sldMkLst>
          <pc:docMk/>
          <pc:sldMk cId="1731288683" sldId="272"/>
        </pc:sldMkLst>
      </pc:sldChg>
      <pc:sldChg chg="addSp modSp add mod">
        <pc:chgData name="minsu kim" userId="d586a65892af6ce7" providerId="LiveId" clId="{CD6D964F-ABCB-49F1-834D-1D7962B0C606}" dt="2025-03-18T13:14:15.768" v="9512" actId="113"/>
        <pc:sldMkLst>
          <pc:docMk/>
          <pc:sldMk cId="3950069159" sldId="272"/>
        </pc:sldMkLst>
        <pc:spChg chg="mod">
          <ac:chgData name="minsu kim" userId="d586a65892af6ce7" providerId="LiveId" clId="{CD6D964F-ABCB-49F1-834D-1D7962B0C606}" dt="2025-03-18T12:34:06.598" v="5892" actId="20577"/>
          <ac:spMkLst>
            <pc:docMk/>
            <pc:sldMk cId="3950069159" sldId="272"/>
            <ac:spMk id="2" creationId="{63172539-1E7B-5B50-7E47-25973CB156A6}"/>
          </ac:spMkLst>
        </pc:spChg>
        <pc:spChg chg="add mod">
          <ac:chgData name="minsu kim" userId="d586a65892af6ce7" providerId="LiveId" clId="{CD6D964F-ABCB-49F1-834D-1D7962B0C606}" dt="2025-03-18T13:14:15.768" v="9512" actId="113"/>
          <ac:spMkLst>
            <pc:docMk/>
            <pc:sldMk cId="3950069159" sldId="272"/>
            <ac:spMk id="3" creationId="{02964F94-EEB1-8706-70CF-7404C15576C2}"/>
          </ac:spMkLst>
        </pc:spChg>
      </pc:sldChg>
      <pc:sldChg chg="addSp delSp modSp add del mod">
        <pc:chgData name="minsu kim" userId="d586a65892af6ce7" providerId="LiveId" clId="{CD6D964F-ABCB-49F1-834D-1D7962B0C606}" dt="2025-03-18T12:31:48.733" v="5831" actId="47"/>
        <pc:sldMkLst>
          <pc:docMk/>
          <pc:sldMk cId="2920056725" sldId="273"/>
        </pc:sldMkLst>
      </pc:sldChg>
      <pc:sldChg chg="del">
        <pc:chgData name="minsu kim" userId="d586a65892af6ce7" providerId="LiveId" clId="{CD6D964F-ABCB-49F1-834D-1D7962B0C606}" dt="2025-03-10T12:52:58.208" v="53" actId="47"/>
        <pc:sldMkLst>
          <pc:docMk/>
          <pc:sldMk cId="3993918296" sldId="273"/>
        </pc:sldMkLst>
      </pc:sldChg>
      <pc:sldChg chg="add del ord">
        <pc:chgData name="minsu kim" userId="d586a65892af6ce7" providerId="LiveId" clId="{CD6D964F-ABCB-49F1-834D-1D7962B0C606}" dt="2025-03-18T12:33:00.240" v="5838"/>
        <pc:sldMkLst>
          <pc:docMk/>
          <pc:sldMk cId="3787044572" sldId="274"/>
        </pc:sldMkLst>
      </pc:sldChg>
      <pc:sldChg chg="addSp modSp add del mod">
        <pc:chgData name="minsu kim" userId="d586a65892af6ce7" providerId="LiveId" clId="{CD6D964F-ABCB-49F1-834D-1D7962B0C606}" dt="2025-03-18T12:31:49.144" v="5832" actId="47"/>
        <pc:sldMkLst>
          <pc:docMk/>
          <pc:sldMk cId="3988784625" sldId="274"/>
        </pc:sldMkLst>
      </pc:sldChg>
      <pc:sldChg chg="addSp modSp add del mod">
        <pc:chgData name="minsu kim" userId="d586a65892af6ce7" providerId="LiveId" clId="{CD6D964F-ABCB-49F1-834D-1D7962B0C606}" dt="2025-03-18T12:31:49.470" v="5833" actId="47"/>
        <pc:sldMkLst>
          <pc:docMk/>
          <pc:sldMk cId="3295980602" sldId="275"/>
        </pc:sldMkLst>
      </pc:sldChg>
      <pc:sldChg chg="add del ord">
        <pc:chgData name="minsu kim" userId="d586a65892af6ce7" providerId="LiveId" clId="{CD6D964F-ABCB-49F1-834D-1D7962B0C606}" dt="2025-03-18T12:33:00.240" v="5838"/>
        <pc:sldMkLst>
          <pc:docMk/>
          <pc:sldMk cId="3590536318" sldId="275"/>
        </pc:sldMkLst>
      </pc:sldChg>
      <pc:sldChg chg="del">
        <pc:chgData name="minsu kim" userId="d586a65892af6ce7" providerId="LiveId" clId="{CD6D964F-ABCB-49F1-834D-1D7962B0C606}" dt="2025-03-10T12:52:59.408" v="56" actId="47"/>
        <pc:sldMkLst>
          <pc:docMk/>
          <pc:sldMk cId="1812715739" sldId="276"/>
        </pc:sldMkLst>
      </pc:sldChg>
      <pc:sldChg chg="addSp modSp add del mod">
        <pc:chgData name="minsu kim" userId="d586a65892af6ce7" providerId="LiveId" clId="{CD6D964F-ABCB-49F1-834D-1D7962B0C606}" dt="2025-03-18T12:31:49.787" v="5834" actId="47"/>
        <pc:sldMkLst>
          <pc:docMk/>
          <pc:sldMk cId="3007048255" sldId="276"/>
        </pc:sldMkLst>
      </pc:sldChg>
      <pc:sldChg chg="del">
        <pc:chgData name="minsu kim" userId="d586a65892af6ce7" providerId="LiveId" clId="{CD6D964F-ABCB-49F1-834D-1D7962B0C606}" dt="2025-03-10T12:52:59.886" v="57" actId="47"/>
        <pc:sldMkLst>
          <pc:docMk/>
          <pc:sldMk cId="2879881050" sldId="277"/>
        </pc:sldMkLst>
      </pc:sldChg>
      <pc:sldChg chg="del">
        <pc:chgData name="minsu kim" userId="d586a65892af6ce7" providerId="LiveId" clId="{CD6D964F-ABCB-49F1-834D-1D7962B0C606}" dt="2025-03-10T12:52:57.051" v="50" actId="47"/>
        <pc:sldMkLst>
          <pc:docMk/>
          <pc:sldMk cId="2555955959" sldId="278"/>
        </pc:sldMkLst>
      </pc:sldChg>
      <pc:sldChg chg="add ord">
        <pc:chgData name="minsu kim" userId="d586a65892af6ce7" providerId="LiveId" clId="{CD6D964F-ABCB-49F1-834D-1D7962B0C606}" dt="2025-03-18T12:33:00.240" v="5838"/>
        <pc:sldMkLst>
          <pc:docMk/>
          <pc:sldMk cId="3288419255" sldId="279"/>
        </pc:sldMkLst>
      </pc:sldChg>
      <pc:sldChg chg="add ord">
        <pc:chgData name="minsu kim" userId="d586a65892af6ce7" providerId="LiveId" clId="{CD6D964F-ABCB-49F1-834D-1D7962B0C606}" dt="2025-03-18T12:33:00.240" v="5838"/>
        <pc:sldMkLst>
          <pc:docMk/>
          <pc:sldMk cId="1897388153" sldId="280"/>
        </pc:sldMkLst>
      </pc:sldChg>
      <pc:sldChg chg="addSp modSp add mod">
        <pc:chgData name="minsu kim" userId="d586a65892af6ce7" providerId="LiveId" clId="{CD6D964F-ABCB-49F1-834D-1D7962B0C606}" dt="2025-03-18T13:44:46.560" v="10906" actId="207"/>
        <pc:sldMkLst>
          <pc:docMk/>
          <pc:sldMk cId="4174079156" sldId="281"/>
        </pc:sldMkLst>
        <pc:spChg chg="mod">
          <ac:chgData name="minsu kim" userId="d586a65892af6ce7" providerId="LiveId" clId="{CD6D964F-ABCB-49F1-834D-1D7962B0C606}" dt="2025-03-18T12:34:33.993" v="5987" actId="20577"/>
          <ac:spMkLst>
            <pc:docMk/>
            <pc:sldMk cId="4174079156" sldId="281"/>
            <ac:spMk id="2" creationId="{F27A603E-3D55-F09D-ED13-967FE03F333F}"/>
          </ac:spMkLst>
        </pc:spChg>
        <pc:spChg chg="add mod">
          <ac:chgData name="minsu kim" userId="d586a65892af6ce7" providerId="LiveId" clId="{CD6D964F-ABCB-49F1-834D-1D7962B0C606}" dt="2025-03-18T13:44:46.560" v="10906" actId="207"/>
          <ac:spMkLst>
            <pc:docMk/>
            <pc:sldMk cId="4174079156" sldId="281"/>
            <ac:spMk id="3" creationId="{AD04664E-531E-988C-4519-6BB29C02C49D}"/>
          </ac:spMkLst>
        </pc:spChg>
      </pc:sldChg>
      <pc:sldChg chg="addSp modSp add mod">
        <pc:chgData name="minsu kim" userId="d586a65892af6ce7" providerId="LiveId" clId="{CD6D964F-ABCB-49F1-834D-1D7962B0C606}" dt="2025-03-18T13:28:32.207" v="10905" actId="20577"/>
        <pc:sldMkLst>
          <pc:docMk/>
          <pc:sldMk cId="2127128551" sldId="282"/>
        </pc:sldMkLst>
        <pc:spChg chg="mod">
          <ac:chgData name="minsu kim" userId="d586a65892af6ce7" providerId="LiveId" clId="{CD6D964F-ABCB-49F1-834D-1D7962B0C606}" dt="2025-03-18T12:34:54.216" v="6002" actId="20577"/>
          <ac:spMkLst>
            <pc:docMk/>
            <pc:sldMk cId="2127128551" sldId="282"/>
            <ac:spMk id="2" creationId="{D117FE7E-9F83-9DE6-89C6-880C15E9B836}"/>
          </ac:spMkLst>
        </pc:spChg>
        <pc:spChg chg="add mod">
          <ac:chgData name="minsu kim" userId="d586a65892af6ce7" providerId="LiveId" clId="{CD6D964F-ABCB-49F1-834D-1D7962B0C606}" dt="2025-03-18T13:19:54.697" v="10430" actId="1076"/>
          <ac:spMkLst>
            <pc:docMk/>
            <pc:sldMk cId="2127128551" sldId="282"/>
            <ac:spMk id="5" creationId="{EA6B8746-A085-0065-A793-B9B940017EAC}"/>
          </ac:spMkLst>
        </pc:spChg>
        <pc:spChg chg="add mod">
          <ac:chgData name="minsu kim" userId="d586a65892af6ce7" providerId="LiveId" clId="{CD6D964F-ABCB-49F1-834D-1D7962B0C606}" dt="2025-03-18T13:28:32.207" v="10905" actId="20577"/>
          <ac:spMkLst>
            <pc:docMk/>
            <pc:sldMk cId="2127128551" sldId="282"/>
            <ac:spMk id="8" creationId="{C2C3F293-AAD5-6B80-742C-411D7D5EC638}"/>
          </ac:spMkLst>
        </pc:spChg>
        <pc:picChg chg="add mod">
          <ac:chgData name="minsu kim" userId="d586a65892af6ce7" providerId="LiveId" clId="{CD6D964F-ABCB-49F1-834D-1D7962B0C606}" dt="2025-03-18T13:19:34.605" v="10411" actId="1076"/>
          <ac:picMkLst>
            <pc:docMk/>
            <pc:sldMk cId="2127128551" sldId="282"/>
            <ac:picMk id="4" creationId="{8283B87C-A85B-602D-C41D-6031663B480E}"/>
          </ac:picMkLst>
        </pc:picChg>
        <pc:cxnChg chg="add">
          <ac:chgData name="minsu kim" userId="d586a65892af6ce7" providerId="LiveId" clId="{CD6D964F-ABCB-49F1-834D-1D7962B0C606}" dt="2025-03-18T13:20:01.154" v="10431" actId="11529"/>
          <ac:cxnSpMkLst>
            <pc:docMk/>
            <pc:sldMk cId="2127128551" sldId="282"/>
            <ac:cxnSpMk id="7" creationId="{9A5D1B73-7731-0D67-07B7-1AE271161F6E}"/>
          </ac:cxnSpMkLst>
        </pc:cxnChg>
      </pc:sldChg>
      <pc:sldChg chg="modSp add mod">
        <pc:chgData name="minsu kim" userId="d586a65892af6ce7" providerId="LiveId" clId="{CD6D964F-ABCB-49F1-834D-1D7962B0C606}" dt="2025-03-18T12:35:06.494" v="6068" actId="20577"/>
        <pc:sldMkLst>
          <pc:docMk/>
          <pc:sldMk cId="880596842" sldId="283"/>
        </pc:sldMkLst>
        <pc:spChg chg="mod">
          <ac:chgData name="minsu kim" userId="d586a65892af6ce7" providerId="LiveId" clId="{CD6D964F-ABCB-49F1-834D-1D7962B0C606}" dt="2025-03-18T12:35:06.494" v="6068" actId="20577"/>
          <ac:spMkLst>
            <pc:docMk/>
            <pc:sldMk cId="880596842" sldId="283"/>
            <ac:spMk id="2" creationId="{E6288DC9-3F36-5202-28CD-944F3114E946}"/>
          </ac:spMkLst>
        </pc:spChg>
      </pc:sldChg>
      <pc:sldChg chg="modSp add mod">
        <pc:chgData name="minsu kim" userId="d586a65892af6ce7" providerId="LiveId" clId="{CD6D964F-ABCB-49F1-834D-1D7962B0C606}" dt="2025-03-18T12:35:20.163" v="6081" actId="20577"/>
        <pc:sldMkLst>
          <pc:docMk/>
          <pc:sldMk cId="3361516057" sldId="284"/>
        </pc:sldMkLst>
        <pc:spChg chg="mod">
          <ac:chgData name="minsu kim" userId="d586a65892af6ce7" providerId="LiveId" clId="{CD6D964F-ABCB-49F1-834D-1D7962B0C606}" dt="2025-03-18T12:35:20.163" v="6081" actId="20577"/>
          <ac:spMkLst>
            <pc:docMk/>
            <pc:sldMk cId="3361516057" sldId="284"/>
            <ac:spMk id="2" creationId="{3E4FC7C6-C760-3359-056B-38059014AC51}"/>
          </ac:spMkLst>
        </pc:spChg>
      </pc:sldChg>
      <pc:sldChg chg="addSp modSp add mod">
        <pc:chgData name="minsu kim" userId="d586a65892af6ce7" providerId="LiveId" clId="{CD6D964F-ABCB-49F1-834D-1D7962B0C606}" dt="2025-03-18T13:03:42.801" v="7842" actId="14100"/>
        <pc:sldMkLst>
          <pc:docMk/>
          <pc:sldMk cId="1553788062" sldId="285"/>
        </pc:sldMkLst>
        <pc:spChg chg="mod">
          <ac:chgData name="minsu kim" userId="d586a65892af6ce7" providerId="LiveId" clId="{CD6D964F-ABCB-49F1-834D-1D7962B0C606}" dt="2025-03-18T13:03:00.358" v="7837" actId="20577"/>
          <ac:spMkLst>
            <pc:docMk/>
            <pc:sldMk cId="1553788062" sldId="285"/>
            <ac:spMk id="4" creationId="{CB567F56-A9BD-E005-7F2A-6C103BE30502}"/>
          </ac:spMkLst>
        </pc:spChg>
        <pc:spChg chg="add mod">
          <ac:chgData name="minsu kim" userId="d586a65892af6ce7" providerId="LiveId" clId="{CD6D964F-ABCB-49F1-834D-1D7962B0C606}" dt="2025-03-18T13:01:32.524" v="7752" actId="20577"/>
          <ac:spMkLst>
            <pc:docMk/>
            <pc:sldMk cId="1553788062" sldId="285"/>
            <ac:spMk id="6" creationId="{0C01D5AC-AEA7-CFA4-000D-A94168E285F0}"/>
          </ac:spMkLst>
        </pc:spChg>
        <pc:spChg chg="add mod">
          <ac:chgData name="minsu kim" userId="d586a65892af6ce7" providerId="LiveId" clId="{CD6D964F-ABCB-49F1-834D-1D7962B0C606}" dt="2025-03-18T13:03:42.801" v="7842" actId="14100"/>
          <ac:spMkLst>
            <pc:docMk/>
            <pc:sldMk cId="1553788062" sldId="285"/>
            <ac:spMk id="7" creationId="{470C9A66-D050-080F-EA16-95287C2E0438}"/>
          </ac:spMkLst>
        </pc:spChg>
        <pc:picChg chg="add mod">
          <ac:chgData name="minsu kim" userId="d586a65892af6ce7" providerId="LiveId" clId="{CD6D964F-ABCB-49F1-834D-1D7962B0C606}" dt="2025-03-18T13:00:54.933" v="7519" actId="1076"/>
          <ac:picMkLst>
            <pc:docMk/>
            <pc:sldMk cId="1553788062" sldId="285"/>
            <ac:picMk id="5" creationId="{58BF9930-18B3-5873-09BB-639B2FFA98A0}"/>
          </ac:picMkLst>
        </pc:picChg>
      </pc:sldChg>
      <pc:sldChg chg="addSp delSp modSp add mod">
        <pc:chgData name="minsu kim" userId="d586a65892af6ce7" providerId="LiveId" clId="{CD6D964F-ABCB-49F1-834D-1D7962B0C606}" dt="2025-03-18T13:09:33.563" v="8458" actId="20577"/>
        <pc:sldMkLst>
          <pc:docMk/>
          <pc:sldMk cId="3243856687" sldId="286"/>
        </pc:sldMkLst>
        <pc:spChg chg="mod">
          <ac:chgData name="minsu kim" userId="d586a65892af6ce7" providerId="LiveId" clId="{CD6D964F-ABCB-49F1-834D-1D7962B0C606}" dt="2025-03-18T13:07:02.517" v="7860" actId="20577"/>
          <ac:spMkLst>
            <pc:docMk/>
            <pc:sldMk cId="3243856687" sldId="286"/>
            <ac:spMk id="4" creationId="{08EC7198-6E5E-F2EE-F9F5-268C596F236A}"/>
          </ac:spMkLst>
        </pc:spChg>
        <pc:spChg chg="del">
          <ac:chgData name="minsu kim" userId="d586a65892af6ce7" providerId="LiveId" clId="{CD6D964F-ABCB-49F1-834D-1D7962B0C606}" dt="2025-03-18T13:02:31.159" v="7809" actId="478"/>
          <ac:spMkLst>
            <pc:docMk/>
            <pc:sldMk cId="3243856687" sldId="286"/>
            <ac:spMk id="6" creationId="{71922A92-2207-7D85-E9AC-9C839F159694}"/>
          </ac:spMkLst>
        </pc:spChg>
        <pc:spChg chg="add mod">
          <ac:chgData name="minsu kim" userId="d586a65892af6ce7" providerId="LiveId" clId="{CD6D964F-ABCB-49F1-834D-1D7962B0C606}" dt="2025-03-18T13:09:33.563" v="8458" actId="20577"/>
          <ac:spMkLst>
            <pc:docMk/>
            <pc:sldMk cId="3243856687" sldId="286"/>
            <ac:spMk id="8" creationId="{6CC7B855-2475-3A48-DD17-C1632828CC1A}"/>
          </ac:spMkLst>
        </pc:spChg>
        <pc:picChg chg="del">
          <ac:chgData name="minsu kim" userId="d586a65892af6ce7" providerId="LiveId" clId="{CD6D964F-ABCB-49F1-834D-1D7962B0C606}" dt="2025-03-18T13:02:28.118" v="7808" actId="478"/>
          <ac:picMkLst>
            <pc:docMk/>
            <pc:sldMk cId="3243856687" sldId="286"/>
            <ac:picMk id="5" creationId="{23D60E78-684D-CC16-A31B-AB47A4C29D5B}"/>
          </ac:picMkLst>
        </pc:picChg>
        <pc:picChg chg="add mod">
          <ac:chgData name="minsu kim" userId="d586a65892af6ce7" providerId="LiveId" clId="{CD6D964F-ABCB-49F1-834D-1D7962B0C606}" dt="2025-03-18T13:06:58.869" v="7846" actId="1076"/>
          <ac:picMkLst>
            <pc:docMk/>
            <pc:sldMk cId="3243856687" sldId="286"/>
            <ac:picMk id="7" creationId="{54400E17-FE93-E154-3895-14746CFFF88A}"/>
          </ac:picMkLst>
        </pc:picChg>
      </pc:sldChg>
    </pc:docChg>
  </pc:docChgLst>
  <pc:docChgLst>
    <pc:chgData name="minsu kim" userId="d586a65892af6ce7" providerId="LiveId" clId="{F26C39CB-45C5-42D5-AA2A-52321FD1D28C}"/>
    <pc:docChg chg="undo custSel addSld delSld modSld">
      <pc:chgData name="minsu kim" userId="d586a65892af6ce7" providerId="LiveId" clId="{F26C39CB-45C5-42D5-AA2A-52321FD1D28C}" dt="2025-03-04T13:10:23.406" v="7660" actId="20577"/>
      <pc:docMkLst>
        <pc:docMk/>
      </pc:docMkLst>
      <pc:sldChg chg="modSp mod">
        <pc:chgData name="minsu kim" userId="d586a65892af6ce7" providerId="LiveId" clId="{F26C39CB-45C5-42D5-AA2A-52321FD1D28C}" dt="2025-03-04T11:50:40.573" v="1" actId="20577"/>
        <pc:sldMkLst>
          <pc:docMk/>
          <pc:sldMk cId="3633401060" sldId="256"/>
        </pc:sldMkLst>
        <pc:spChg chg="mod">
          <ac:chgData name="minsu kim" userId="d586a65892af6ce7" providerId="LiveId" clId="{F26C39CB-45C5-42D5-AA2A-52321FD1D28C}" dt="2025-03-04T11:50:40.573" v="1" actId="20577"/>
          <ac:spMkLst>
            <pc:docMk/>
            <pc:sldMk cId="3633401060" sldId="256"/>
            <ac:spMk id="2" creationId="{024DE9E7-37EB-9BB2-C5B6-509C444FC446}"/>
          </ac:spMkLst>
        </pc:spChg>
      </pc:sldChg>
      <pc:sldChg chg="addSp delSp modSp mod">
        <pc:chgData name="minsu kim" userId="d586a65892af6ce7" providerId="LiveId" clId="{F26C39CB-45C5-42D5-AA2A-52321FD1D28C}" dt="2025-03-04T12:14:16.278" v="1363" actId="20577"/>
        <pc:sldMkLst>
          <pc:docMk/>
          <pc:sldMk cId="1209716369" sldId="270"/>
        </pc:sldMkLst>
        <pc:spChg chg="mod">
          <ac:chgData name="minsu kim" userId="d586a65892af6ce7" providerId="LiveId" clId="{F26C39CB-45C5-42D5-AA2A-52321FD1D28C}" dt="2025-03-04T11:53:03.467" v="44" actId="20577"/>
          <ac:spMkLst>
            <pc:docMk/>
            <pc:sldMk cId="1209716369" sldId="270"/>
            <ac:spMk id="2" creationId="{14BB1C82-A6EA-6728-B361-E427A5FC1F6A}"/>
          </ac:spMkLst>
        </pc:spChg>
      </pc:sldChg>
      <pc:sldChg chg="del">
        <pc:chgData name="minsu kim" userId="d586a65892af6ce7" providerId="LiveId" clId="{F26C39CB-45C5-42D5-AA2A-52321FD1D28C}" dt="2025-03-04T11:53:17.225" v="50" actId="47"/>
        <pc:sldMkLst>
          <pc:docMk/>
          <pc:sldMk cId="2677547137" sldId="271"/>
        </pc:sldMkLst>
      </pc:sldChg>
      <pc:sldChg chg="addSp modSp add mod">
        <pc:chgData name="minsu kim" userId="d586a65892af6ce7" providerId="LiveId" clId="{F26C39CB-45C5-42D5-AA2A-52321FD1D28C}" dt="2025-03-04T12:23:09.919" v="2471" actId="20577"/>
        <pc:sldMkLst>
          <pc:docMk/>
          <pc:sldMk cId="4226339653" sldId="271"/>
        </pc:sldMkLst>
      </pc:sldChg>
      <pc:sldChg chg="del">
        <pc:chgData name="minsu kim" userId="d586a65892af6ce7" providerId="LiveId" clId="{F26C39CB-45C5-42D5-AA2A-52321FD1D28C}" dt="2025-03-04T11:53:17.545" v="51" actId="47"/>
        <pc:sldMkLst>
          <pc:docMk/>
          <pc:sldMk cId="1380247132" sldId="272"/>
        </pc:sldMkLst>
      </pc:sldChg>
      <pc:sldChg chg="addSp modSp add mod">
        <pc:chgData name="minsu kim" userId="d586a65892af6ce7" providerId="LiveId" clId="{F26C39CB-45C5-42D5-AA2A-52321FD1D28C}" dt="2025-03-04T12:28:16.637" v="2902" actId="14100"/>
        <pc:sldMkLst>
          <pc:docMk/>
          <pc:sldMk cId="1731288683" sldId="272"/>
        </pc:sldMkLst>
      </pc:sldChg>
      <pc:sldChg chg="del">
        <pc:chgData name="minsu kim" userId="d586a65892af6ce7" providerId="LiveId" clId="{F26C39CB-45C5-42D5-AA2A-52321FD1D28C}" dt="2025-03-04T11:53:17.845" v="52" actId="47"/>
        <pc:sldMkLst>
          <pc:docMk/>
          <pc:sldMk cId="622266" sldId="273"/>
        </pc:sldMkLst>
      </pc:sldChg>
      <pc:sldChg chg="addSp modSp add mod">
        <pc:chgData name="minsu kim" userId="d586a65892af6ce7" providerId="LiveId" clId="{F26C39CB-45C5-42D5-AA2A-52321FD1D28C}" dt="2025-03-04T12:36:45.324" v="3370" actId="20577"/>
        <pc:sldMkLst>
          <pc:docMk/>
          <pc:sldMk cId="3993918296" sldId="273"/>
        </pc:sldMkLst>
      </pc:sldChg>
      <pc:sldChg chg="addSp modSp add mod">
        <pc:chgData name="minsu kim" userId="d586a65892af6ce7" providerId="LiveId" clId="{F26C39CB-45C5-42D5-AA2A-52321FD1D28C}" dt="2025-03-04T12:44:17.434" v="3838" actId="20577"/>
        <pc:sldMkLst>
          <pc:docMk/>
          <pc:sldMk cId="3787044572" sldId="274"/>
        </pc:sldMkLst>
      </pc:sldChg>
      <pc:sldChg chg="del">
        <pc:chgData name="minsu kim" userId="d586a65892af6ce7" providerId="LiveId" clId="{F26C39CB-45C5-42D5-AA2A-52321FD1D28C}" dt="2025-03-04T11:53:18.174" v="53" actId="47"/>
        <pc:sldMkLst>
          <pc:docMk/>
          <pc:sldMk cId="4281331783" sldId="274"/>
        </pc:sldMkLst>
      </pc:sldChg>
      <pc:sldChg chg="del">
        <pc:chgData name="minsu kim" userId="d586a65892af6ce7" providerId="LiveId" clId="{F26C39CB-45C5-42D5-AA2A-52321FD1D28C}" dt="2025-03-04T11:53:18.317" v="54" actId="47"/>
        <pc:sldMkLst>
          <pc:docMk/>
          <pc:sldMk cId="3040129138" sldId="275"/>
        </pc:sldMkLst>
      </pc:sldChg>
      <pc:sldChg chg="addSp modSp add mod">
        <pc:chgData name="minsu kim" userId="d586a65892af6ce7" providerId="LiveId" clId="{F26C39CB-45C5-42D5-AA2A-52321FD1D28C}" dt="2025-03-04T12:50:10.666" v="4955" actId="20577"/>
        <pc:sldMkLst>
          <pc:docMk/>
          <pc:sldMk cId="3590536318" sldId="275"/>
        </pc:sldMkLst>
      </pc:sldChg>
      <pc:sldChg chg="addSp modSp add mod">
        <pc:chgData name="minsu kim" userId="d586a65892af6ce7" providerId="LiveId" clId="{F26C39CB-45C5-42D5-AA2A-52321FD1D28C}" dt="2025-03-04T13:00:53.107" v="5630" actId="20577"/>
        <pc:sldMkLst>
          <pc:docMk/>
          <pc:sldMk cId="1812715739" sldId="276"/>
        </pc:sldMkLst>
      </pc:sldChg>
      <pc:sldChg chg="del">
        <pc:chgData name="minsu kim" userId="d586a65892af6ce7" providerId="LiveId" clId="{F26C39CB-45C5-42D5-AA2A-52321FD1D28C}" dt="2025-03-04T11:53:18.617" v="55" actId="47"/>
        <pc:sldMkLst>
          <pc:docMk/>
          <pc:sldMk cId="3135884275" sldId="276"/>
        </pc:sldMkLst>
      </pc:sldChg>
      <pc:sldChg chg="addSp modSp add mod">
        <pc:chgData name="minsu kim" userId="d586a65892af6ce7" providerId="LiveId" clId="{F26C39CB-45C5-42D5-AA2A-52321FD1D28C}" dt="2025-03-04T13:10:23.406" v="7660" actId="20577"/>
        <pc:sldMkLst>
          <pc:docMk/>
          <pc:sldMk cId="2879881050" sldId="277"/>
        </pc:sldMkLst>
      </pc:sldChg>
      <pc:sldChg chg="del">
        <pc:chgData name="minsu kim" userId="d586a65892af6ce7" providerId="LiveId" clId="{F26C39CB-45C5-42D5-AA2A-52321FD1D28C}" dt="2025-03-04T11:53:18.911" v="56" actId="47"/>
        <pc:sldMkLst>
          <pc:docMk/>
          <pc:sldMk cId="2883723622" sldId="277"/>
        </pc:sldMkLst>
      </pc:sldChg>
      <pc:sldChg chg="del">
        <pc:chgData name="minsu kim" userId="d586a65892af6ce7" providerId="LiveId" clId="{F26C39CB-45C5-42D5-AA2A-52321FD1D28C}" dt="2025-03-04T11:53:19.827" v="58" actId="47"/>
        <pc:sldMkLst>
          <pc:docMk/>
          <pc:sldMk cId="1516365013" sldId="278"/>
        </pc:sldMkLst>
      </pc:sldChg>
      <pc:sldChg chg="addSp delSp modSp add mod">
        <pc:chgData name="minsu kim" userId="d586a65892af6ce7" providerId="LiveId" clId="{F26C39CB-45C5-42D5-AA2A-52321FD1D28C}" dt="2025-03-04T12:19:17.081" v="1840" actId="20577"/>
        <pc:sldMkLst>
          <pc:docMk/>
          <pc:sldMk cId="2555955959" sldId="278"/>
        </pc:sldMkLst>
      </pc:sldChg>
      <pc:sldChg chg="del">
        <pc:chgData name="minsu kim" userId="d586a65892af6ce7" providerId="LiveId" clId="{F26C39CB-45C5-42D5-AA2A-52321FD1D28C}" dt="2025-03-04T11:53:20.366" v="59" actId="47"/>
        <pc:sldMkLst>
          <pc:docMk/>
          <pc:sldMk cId="4036440588" sldId="279"/>
        </pc:sldMkLst>
      </pc:sldChg>
      <pc:sldChg chg="del">
        <pc:chgData name="minsu kim" userId="d586a65892af6ce7" providerId="LiveId" clId="{F26C39CB-45C5-42D5-AA2A-52321FD1D28C}" dt="2025-03-04T11:53:19.283" v="57" actId="47"/>
        <pc:sldMkLst>
          <pc:docMk/>
          <pc:sldMk cId="1146899645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2D673-B129-4240-A71B-77053A7E7086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225FD-E50B-4943-B4CE-38780EFAB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6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EA4483-E104-90D7-91C8-53C95AC4B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B538EC8-181D-6488-2088-BC6522D4A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4DD84E1-21DE-FB93-2D53-476BD816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E0484DF-C4AD-3B14-F80B-C05D27B4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CED38E-3D5F-59AE-F08E-16360B00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AC98FB-ABFD-A4B6-089D-9DC4AE07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E3A8201-83EA-AFA9-2A36-F010FC391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BB76456-FE54-5BEA-500A-22DA7412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54DBB57-0AEB-CDE2-0208-7FF1E7AE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BCF589F-FD50-3E2A-886B-9266FAEA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5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910D4C0-3AA8-86D4-6F25-E8FC101ED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FA7C42E-3949-5B2F-9216-DA642E207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78D8EA8-7152-7A16-3530-ACD02C0E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315F2CE-789B-F6D4-E968-66CC9808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ABCABE6-757F-4E3C-7239-F02AC7DF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5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13D7EA-1466-B582-E85E-15EFF3EB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6CB5CE6-4EDA-8547-7174-2528A92B1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1DC758C-55AF-0D7A-5FBC-8F09D3C4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7C4100-AE56-898F-6F75-14919697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37F35B4-A2AA-CFE2-5E89-4568DEDF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0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58CD14-0ECF-2D74-377F-CEF67EA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214F566-1D5E-F4DA-83BA-1590A9F5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211600F-70AC-FA5C-D863-4BB0009D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575640A-6772-07B1-4819-AA95D8C9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B955BFE-F5E4-9480-C3D9-E02848E1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3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788A65-22FA-14E5-5D42-16BFE733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120282E-E60C-68D8-84D8-2D8509570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7A18627-5291-E1D7-8D9D-8C79A1CEA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B48C52E-9C07-3CD9-0708-19217EF1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46DE42B-3867-3114-3B97-CC463716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87DFE0C-37BE-4882-1B1D-BF15BEA5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38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A7E97A-87B0-6F34-57EF-E04FE42B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59A23BA-88AF-3D29-4B0E-827E2A907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2776E72-CC74-0BC7-DCAB-E7E32325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3B8C2CD-BCC2-5B60-2C84-B91553625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C8A9CB0-92A0-8C61-F633-3E520E341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7D52610-2E6B-7F0C-EFAE-34F080D8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96F7A05-AB68-C081-F0B7-44FC69C7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33A9A21-FBF0-D717-B686-A182CC61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5B99FF-AE0D-3DCB-21AD-B2840D06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A1DA211-366F-3C69-180B-B98CC283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21FB0FB-6873-E18F-060A-D6A11D7B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C0CE81C-E8C3-B810-9D88-E89FB037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1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539BE36-2BBD-C56A-5430-CC6EB9A1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8F671AC-45D8-CF62-4829-91D77EC6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CDA8975-267D-7D2E-4AE9-863F8F05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8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294700-5166-0543-9F04-C3BC542C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18BF95C-410C-0FCB-0D8D-78EEDD54A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7A31AAF-4997-2455-95CE-3B5C94BC6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E9D385-8F1B-2921-0888-E2FDD6C7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4803FAA-41F6-3A6A-3DDC-5D0FA69F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326E7-1EC4-1CAB-6724-F70D2F78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8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A437B4-DCF7-889F-AC43-55A980B8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D99663C-587F-24DA-D777-838799D42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CD40B18-171C-2BE4-864B-CF9429027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61B8F27-A36E-B59E-131A-BF85162F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F76A810-1CAA-2912-F6D8-8F5A53E1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AE84830-3613-9AFB-BACE-8228E77B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04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E5569DF-56D7-C7A2-53AA-EF726ECB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1E7C24D-A503-11FC-C915-D138EFE0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A92F23E-29F0-6012-74E7-EBF6B57CF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917728-FF84-4733-94D9-96477C72F7D6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7C48327-11E1-F4F4-ECE5-F39C6ADB3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7B1FF4-824B-8C28-5C72-11A588775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6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os02043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4DE9E7-37EB-9BB2-C5B6-509C444F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인과추론 스터디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7</a:t>
            </a:r>
            <a:r>
              <a:rPr lang="ko-KR" altLang="en-US" smtClean="0"/>
              <a:t>주차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4FE4722-00EE-7B62-A490-7678E78D5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7562"/>
            <a:ext cx="9144000" cy="1655762"/>
          </a:xfrm>
        </p:spPr>
        <p:txBody>
          <a:bodyPr/>
          <a:lstStyle/>
          <a:p>
            <a:pPr algn="l"/>
            <a:r>
              <a:rPr lang="ko-KR" altLang="en-US" dirty="0"/>
              <a:t>김민수</a:t>
            </a:r>
            <a:endParaRPr lang="en-US" altLang="ko-KR" dirty="0"/>
          </a:p>
          <a:p>
            <a:pPr algn="l"/>
            <a:r>
              <a:rPr lang="en-US" altLang="ko-KR" sz="1200" dirty="0">
                <a:hlinkClick r:id="rId2"/>
              </a:rPr>
              <a:t>pos02043@gmail.com</a:t>
            </a:r>
            <a:endParaRPr lang="en-US" altLang="ko-KR" sz="1200" dirty="0"/>
          </a:p>
          <a:p>
            <a:pPr algn="l"/>
            <a:r>
              <a:rPr lang="en-US" altLang="ko-KR" sz="1200" dirty="0"/>
              <a:t>https://github.com/minsoo1036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340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EB3E296-BFF3-3395-DBDC-64A50A820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8B00D9-7B7C-401D-7465-7A2AF160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편향</a:t>
            </a:r>
            <a:r>
              <a:rPr lang="en-US" altLang="ko-KR" dirty="0" smtClean="0"/>
              <a:t>-</a:t>
            </a:r>
            <a:r>
              <a:rPr lang="ko-KR" altLang="en-US" smtClean="0"/>
              <a:t>분산 트레이드 오프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480457" y="1837509"/>
                <a:ext cx="908304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T ~ X </a:t>
                </a:r>
                <a:r>
                  <a:rPr lang="ko-KR" altLang="en-US" smtClean="0"/>
                  <a:t>로지스틱회귀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e(x) = P(T=1 | X=x) </a:t>
                </a:r>
                <a:r>
                  <a:rPr lang="ko-KR" altLang="en-US" smtClean="0"/>
                  <a:t>가 너무 정확하면 분산이 커지는 문제 발생</a:t>
                </a:r>
                <a:r>
                  <a:rPr lang="en-US" altLang="ko-KR" dirty="0" smtClean="0"/>
                  <a:t>..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>
                    <a:solidFill>
                      <a:schemeClr val="accent1"/>
                    </a:solidFill>
                  </a:rPr>
                  <a:t>WHY?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e(x) </a:t>
                </a:r>
                <a:r>
                  <a:rPr lang="ko-KR" altLang="en-US" smtClean="0"/>
                  <a:t>가 낮으면 </a:t>
                </a:r>
                <a:r>
                  <a:rPr lang="en-US" altLang="ko-KR" dirty="0" smtClean="0"/>
                  <a:t>T=0 </a:t>
                </a:r>
                <a:r>
                  <a:rPr lang="ko-KR" altLang="en-US" smtClean="0"/>
                  <a:t>일 가능성이 </a:t>
                </a:r>
                <a:r>
                  <a:rPr lang="en-US" altLang="ko-KR" dirty="0" smtClean="0"/>
                  <a:t>100% </a:t>
                </a:r>
                <a:r>
                  <a:rPr lang="ko-KR" altLang="en-US" smtClean="0"/>
                  <a:t>라면</a:t>
                </a:r>
                <a:endParaRPr lang="en-US" altLang="ko-KR" dirty="0" smtClean="0"/>
              </a:p>
              <a:p>
                <a:r>
                  <a:rPr lang="en-US" altLang="ko-KR" dirty="0" smtClean="0"/>
                  <a:t>e(x)</a:t>
                </a:r>
                <a:r>
                  <a:rPr lang="ko-KR" altLang="en-US" smtClean="0"/>
                  <a:t>가 낮으면서 </a:t>
                </a:r>
                <a:r>
                  <a:rPr lang="en-US" altLang="ko-KR" dirty="0" smtClean="0"/>
                  <a:t>T=1 </a:t>
                </a:r>
                <a:r>
                  <a:rPr lang="ko-KR" altLang="en-US" smtClean="0"/>
                  <a:t>인 케이스가 존재하지 않음</a:t>
                </a:r>
                <a:r>
                  <a:rPr lang="en-US" altLang="ko-KR" dirty="0" smtClean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ko-KR" altLang="en-US" dirty="0" smtClean="0">
                    <a:sym typeface="Wingdings" panose="05000000000000000000" pitchFamily="2" charset="2"/>
                  </a:rPr>
                  <a:t>이는 </a:t>
                </a:r>
                <a:r>
                  <a:rPr lang="ko-KR" altLang="en-US" dirty="0" err="1" smtClean="0">
                    <a:sym typeface="Wingdings" panose="05000000000000000000" pitchFamily="2" charset="2"/>
                  </a:rPr>
                  <a:t>실험군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(T=1)</a:t>
                </a:r>
                <a:r>
                  <a:rPr lang="ko-KR" altLang="en-US" smtClean="0">
                    <a:sym typeface="Wingdings" panose="05000000000000000000" pitchFamily="2" charset="2"/>
                  </a:rPr>
                  <a:t>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중에 </a:t>
                </a:r>
                <a:r>
                  <a:rPr lang="ko-KR" altLang="en-US" err="1" smtClean="0">
                    <a:sym typeface="Wingdings" panose="05000000000000000000" pitchFamily="2" charset="2"/>
                  </a:rPr>
                  <a:t>대조군과</a:t>
                </a:r>
                <a:r>
                  <a:rPr lang="ko-KR" altLang="en-US" smtClean="0">
                    <a:sym typeface="Wingdings" panose="05000000000000000000" pitchFamily="2" charset="2"/>
                  </a:rPr>
                  <a:t> 유사한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(e(x)</a:t>
                </a:r>
                <a:r>
                  <a:rPr lang="ko-KR" altLang="en-US" smtClean="0">
                    <a:sym typeface="Wingdings" panose="05000000000000000000" pitchFamily="2" charset="2"/>
                  </a:rPr>
                  <a:t>가 낮은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)</a:t>
                </a:r>
                <a:r>
                  <a:rPr lang="ko-KR" altLang="en-US" smtClean="0">
                    <a:sym typeface="Wingdings" panose="05000000000000000000" pitchFamily="2" charset="2"/>
                  </a:rPr>
                  <a:t>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케이스가 </a:t>
                </a:r>
                <a:r>
                  <a:rPr lang="ko-KR" altLang="en-US" smtClean="0">
                    <a:sym typeface="Wingdings" panose="05000000000000000000" pitchFamily="2" charset="2"/>
                  </a:rPr>
                  <a:t>없다는 뜻</a:t>
                </a:r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ko-KR" altLang="en-US" dirty="0" smtClean="0">
                    <a:sym typeface="Wingdings" panose="05000000000000000000" pitchFamily="2" charset="2"/>
                  </a:rPr>
                  <a:t>따라서 </a:t>
                </a:r>
                <a:r>
                  <a:rPr lang="ko-KR" altLang="en-US" dirty="0" err="1" smtClean="0">
                    <a:sym typeface="Wingdings" panose="05000000000000000000" pitchFamily="2" charset="2"/>
                  </a:rPr>
                  <a:t>대조군이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 처치를 받았을 때 어떻게 </a:t>
                </a:r>
                <a:r>
                  <a:rPr lang="ko-KR" altLang="en-US" dirty="0" err="1" smtClean="0">
                    <a:sym typeface="Wingdings" panose="05000000000000000000" pitchFamily="2" charset="2"/>
                  </a:rPr>
                  <a:t>됬을지에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 대한 정보가 부재함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ko-KR" altLang="en-US" dirty="0" smtClean="0">
                    <a:sym typeface="Wingdings" panose="05000000000000000000" pitchFamily="2" charset="2"/>
                  </a:rPr>
                  <a:t>이는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𝜏</m:t>
                    </m:r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에</m:t>
                    </m:r>
                  </m:oMath>
                </a14:m>
                <a:r>
                  <a:rPr lang="ko-KR" altLang="en-US" dirty="0" smtClean="0">
                    <a:sym typeface="Wingdings" panose="05000000000000000000" pitchFamily="2" charset="2"/>
                  </a:rPr>
                  <a:t> 대한 분산이 커지는 결과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…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57" y="1837509"/>
                <a:ext cx="9083040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604" t="-891"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74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EB3E296-BFF3-3395-DBDC-64A50A820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8B00D9-7B7C-401D-7465-7A2AF160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성향점수의 양수성 가정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smtClean="0"/>
              <a:t>선형 회귀에 비해 더욱 치명적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6652" y="2020388"/>
            <a:ext cx="102761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인과추론의 세가지 가정 </a:t>
            </a:r>
            <a:r>
              <a:rPr lang="en-US" altLang="ko-KR" dirty="0" smtClean="0"/>
              <a:t>: 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일치성</a:t>
            </a:r>
            <a:r>
              <a:rPr lang="en-US" altLang="ko-KR" dirty="0" smtClean="0"/>
              <a:t>(consistency)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무시가능성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ignorability</a:t>
            </a:r>
            <a:r>
              <a:rPr lang="en-US" altLang="ko-KR" dirty="0" smtClean="0"/>
              <a:t>) = </a:t>
            </a:r>
            <a:r>
              <a:rPr lang="ko-KR" altLang="en-US" smtClean="0"/>
              <a:t>조건부 독립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양수성 </a:t>
            </a:r>
            <a:r>
              <a:rPr lang="en-US" altLang="ko-KR" dirty="0" smtClean="0"/>
              <a:t>(positivity)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ko-KR" altLang="en-US" dirty="0" smtClean="0"/>
              <a:t>교란요인 </a:t>
            </a:r>
            <a:r>
              <a:rPr lang="en-US" altLang="ko-KR" dirty="0" smtClean="0"/>
              <a:t>X</a:t>
            </a:r>
            <a:r>
              <a:rPr lang="ko-KR" altLang="en-US" smtClean="0"/>
              <a:t>를 많이 포함할수록 </a:t>
            </a:r>
            <a:r>
              <a:rPr lang="en-US" altLang="ko-KR" dirty="0"/>
              <a:t>e</a:t>
            </a:r>
            <a:r>
              <a:rPr lang="en-US" altLang="ko-KR" dirty="0" smtClean="0"/>
              <a:t>(x)</a:t>
            </a:r>
            <a:r>
              <a:rPr lang="ko-KR" altLang="en-US" smtClean="0"/>
              <a:t>가 정확해짐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편향 감소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그와 동시에 </a:t>
            </a:r>
            <a:r>
              <a:rPr lang="en-US" altLang="ko-KR" dirty="0" smtClean="0">
                <a:sym typeface="Wingdings" panose="05000000000000000000" pitchFamily="2" charset="2"/>
              </a:rPr>
              <a:t>e(x)</a:t>
            </a:r>
            <a:r>
              <a:rPr lang="ko-KR" altLang="en-US" smtClean="0">
                <a:sym typeface="Wingdings" panose="05000000000000000000" pitchFamily="2" charset="2"/>
              </a:rPr>
              <a:t>가 정확해지면 </a:t>
            </a:r>
            <a:r>
              <a:rPr lang="en-US" altLang="ko-KR" dirty="0" smtClean="0">
                <a:sym typeface="Wingdings" panose="05000000000000000000" pitchFamily="2" charset="2"/>
              </a:rPr>
              <a:t>positivity </a:t>
            </a:r>
            <a:r>
              <a:rPr lang="ko-KR" altLang="en-US" smtClean="0">
                <a:sym typeface="Wingdings" panose="05000000000000000000" pitchFamily="2" charset="2"/>
              </a:rPr>
              <a:t>가정이 깨지기 쉬워짐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분산 증가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smtClean="0">
                <a:sym typeface="Wingdings" panose="05000000000000000000" pitchFamily="2" charset="2"/>
              </a:rPr>
              <a:t>심한 경우 편향 발생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양수성이란 </a:t>
            </a:r>
            <a:r>
              <a:rPr lang="en-US" altLang="ko-KR" dirty="0" smtClean="0">
                <a:sym typeface="Wingdings" panose="05000000000000000000" pitchFamily="2" charset="2"/>
              </a:rPr>
              <a:t>?  0&lt;P[ T=1|e(x) ]      &amp;    </a:t>
            </a:r>
            <a:r>
              <a:rPr lang="en-US" altLang="ko-KR" dirty="0">
                <a:sym typeface="Wingdings" panose="05000000000000000000" pitchFamily="2" charset="2"/>
              </a:rPr>
              <a:t>0&lt;P[ </a:t>
            </a:r>
            <a:r>
              <a:rPr lang="en-US" altLang="ko-KR" dirty="0" smtClean="0">
                <a:sym typeface="Wingdings" panose="05000000000000000000" pitchFamily="2" charset="2"/>
              </a:rPr>
              <a:t>T=0|e(x</a:t>
            </a:r>
            <a:r>
              <a:rPr lang="en-US" altLang="ko-KR" dirty="0">
                <a:sym typeface="Wingdings" panose="05000000000000000000" pitchFamily="2" charset="2"/>
              </a:rPr>
              <a:t>) ] </a:t>
            </a:r>
            <a:r>
              <a:rPr lang="en-US" altLang="ko-KR" dirty="0" smtClean="0">
                <a:sym typeface="Wingdings" panose="05000000000000000000" pitchFamily="2" charset="2"/>
              </a:rPr>
              <a:t> 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기본적으로 </a:t>
            </a:r>
            <a:r>
              <a:rPr lang="en-US" altLang="ko-K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IPW </a:t>
            </a:r>
            <a:r>
              <a:rPr lang="ko-KR" altLang="en-US" smtClean="0">
                <a:solidFill>
                  <a:schemeClr val="accent1"/>
                </a:solidFill>
                <a:sym typeface="Wingdings" panose="05000000000000000000" pitchFamily="2" charset="2"/>
              </a:rPr>
              <a:t>유사 모집단 재구성은 재조정할 수 있는 표본이 있을때만 가능함</a:t>
            </a:r>
            <a:r>
              <a:rPr lang="en-US" altLang="ko-K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!</a:t>
            </a:r>
          </a:p>
          <a:p>
            <a:r>
              <a:rPr lang="en-US" altLang="ko-K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(</a:t>
            </a:r>
            <a:r>
              <a:rPr lang="ko-KR" altLang="en-US" smtClean="0">
                <a:solidFill>
                  <a:schemeClr val="accent1"/>
                </a:solidFill>
                <a:sym typeface="Wingdings" panose="05000000000000000000" pitchFamily="2" charset="2"/>
              </a:rPr>
              <a:t>즉</a:t>
            </a:r>
            <a:r>
              <a:rPr lang="en-US" altLang="ko-K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, </a:t>
            </a:r>
            <a:r>
              <a:rPr lang="ko-KR" altLang="en-US" smtClean="0">
                <a:solidFill>
                  <a:schemeClr val="accent1"/>
                </a:solidFill>
                <a:sym typeface="Wingdings" panose="05000000000000000000" pitchFamily="2" charset="2"/>
              </a:rPr>
              <a:t>대조군과 비슷한 실험군 내 대상이 있어야함</a:t>
            </a:r>
            <a:r>
              <a:rPr lang="en-US" altLang="ko-K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결론적으로 일부 실험 대상의 성향점수가 매우 작거나 크면 </a:t>
            </a:r>
            <a:r>
              <a:rPr lang="en-US" altLang="ko-KR" dirty="0" smtClean="0">
                <a:sym typeface="Wingdings" panose="05000000000000000000" pitchFamily="2" charset="2"/>
              </a:rPr>
              <a:t>IPW</a:t>
            </a:r>
            <a:r>
              <a:rPr lang="ko-KR" altLang="en-US" smtClean="0">
                <a:sym typeface="Wingdings" panose="05000000000000000000" pitchFamily="2" charset="2"/>
              </a:rPr>
              <a:t>는 추정치의 분산이 커진다는 문제 발생</a:t>
            </a:r>
            <a:r>
              <a:rPr lang="en-US" altLang="ko-KR" dirty="0" smtClean="0">
                <a:sym typeface="Wingdings" panose="05000000000000000000" pitchFamily="2" charset="2"/>
              </a:rPr>
              <a:t>.(</a:t>
            </a:r>
            <a:r>
              <a:rPr lang="ko-KR" altLang="en-US" smtClean="0">
                <a:sym typeface="Wingdings" panose="05000000000000000000" pitchFamily="2" charset="2"/>
              </a:rPr>
              <a:t>기각하기 더욱 어려워짐 </a:t>
            </a:r>
            <a:r>
              <a:rPr lang="en-US" altLang="ko-KR" dirty="0" smtClean="0">
                <a:sym typeface="Wingdings" panose="05000000000000000000" pitchFamily="2" charset="2"/>
              </a:rPr>
              <a:t>&amp; </a:t>
            </a:r>
            <a:r>
              <a:rPr lang="ko-KR" altLang="en-US" smtClean="0">
                <a:sym typeface="Wingdings" panose="05000000000000000000" pitchFamily="2" charset="2"/>
              </a:rPr>
              <a:t>추정치가 불안정함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245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EB3E296-BFF3-3395-DBDC-64A50A820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8B00D9-7B7C-401D-7465-7A2AF160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성향점수의 양수성 가정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smtClean="0"/>
              <a:t>선형 회귀에 비해 더욱 치명적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6652" y="2020388"/>
            <a:ext cx="102761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양수성 가정에 대한 타격의 정도</a:t>
            </a:r>
            <a:endParaRPr lang="en-US" altLang="ko-KR" b="1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선형회귀는 선형 가정을 통한 </a:t>
            </a:r>
            <a:r>
              <a:rPr lang="ko-KR" altLang="en-US" dirty="0" err="1" smtClean="0"/>
              <a:t>외삽을</a:t>
            </a:r>
            <a:r>
              <a:rPr lang="ko-KR" altLang="en-US" dirty="0" smtClean="0"/>
              <a:t> 통해 양수성 가정이 유지되지 않는 영역</a:t>
            </a:r>
            <a:r>
              <a:rPr lang="en-US" altLang="ko-KR" dirty="0" smtClean="0"/>
              <a:t>(X </a:t>
            </a:r>
            <a:r>
              <a:rPr lang="ko-KR" altLang="en-US" smtClean="0"/>
              <a:t>구간</a:t>
            </a:r>
            <a:r>
              <a:rPr lang="en-US" altLang="ko-KR" dirty="0" smtClean="0"/>
              <a:t>) </a:t>
            </a:r>
            <a:r>
              <a:rPr lang="ko-KR" altLang="en-US" smtClean="0"/>
              <a:t>에서도 </a:t>
            </a:r>
            <a:r>
              <a:rPr lang="en-US" altLang="ko-KR" dirty="0" smtClean="0"/>
              <a:t>ATE</a:t>
            </a:r>
            <a:r>
              <a:rPr lang="ko-KR" altLang="en-US" smtClean="0"/>
              <a:t>를 구할 수 있음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IPW</a:t>
            </a:r>
            <a:r>
              <a:rPr lang="ko-KR" altLang="en-US" smtClean="0"/>
              <a:t>는 잠재적 결과의 형태에 대해 아무런 가정을 하지 않으므로 유연하지만</a:t>
            </a:r>
            <a:r>
              <a:rPr lang="en-US" altLang="ko-KR" dirty="0" smtClean="0"/>
              <a:t>, </a:t>
            </a:r>
            <a:r>
              <a:rPr lang="ko-KR" altLang="en-US" smtClean="0"/>
              <a:t>외삽이 필요한 경우 </a:t>
            </a:r>
            <a:r>
              <a:rPr lang="en-US" altLang="ko-KR" dirty="0" smtClean="0"/>
              <a:t>ATE</a:t>
            </a:r>
            <a:r>
              <a:rPr lang="ko-KR" altLang="en-US" smtClean="0"/>
              <a:t>를 정확하게 추정하기 어려움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13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EB3E296-BFF3-3395-DBDC-64A50A820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8B00D9-7B7C-401D-7465-7A2AF160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역확률</a:t>
            </a:r>
            <a:r>
              <a:rPr lang="ko-KR" altLang="en-US" smtClean="0"/>
              <a:t> 가중치</a:t>
            </a:r>
            <a:r>
              <a:rPr lang="en-US" altLang="ko-KR" dirty="0" smtClean="0"/>
              <a:t>(IPW method)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57943" y="1968137"/>
                <a:ext cx="7289074" cy="4733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각 표본에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 smtClean="0"/>
                  <a:t>중치를 부여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</a:t>
                </a:r>
                <a:r>
                  <a:rPr lang="ko-KR" altLang="en-US" smtClean="0"/>
                  <a:t>해당 집단</a:t>
                </a:r>
                <a:r>
                  <a:rPr lang="en-US" altLang="ko-KR" dirty="0" smtClean="0"/>
                  <a:t>(X)</a:t>
                </a:r>
                <a:r>
                  <a:rPr lang="ko-KR" altLang="en-US" smtClean="0"/>
                  <a:t>에서 </a:t>
                </a:r>
                <a:r>
                  <a:rPr lang="en-US" altLang="ko-KR" dirty="0" smtClean="0"/>
                  <a:t>t </a:t>
                </a:r>
                <a:r>
                  <a:rPr lang="ko-KR" altLang="en-US" smtClean="0"/>
                  <a:t>받을 확률이 낮았었을수록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더 큰 가중치 </a:t>
                </a:r>
                <a:r>
                  <a:rPr lang="en-US" altLang="ko-KR" dirty="0" smtClean="0"/>
                  <a:t>(</a:t>
                </a:r>
                <a:r>
                  <a:rPr lang="ko-KR" altLang="en-US" smtClean="0"/>
                  <a:t>희귀 자료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Ex)</a:t>
                </a:r>
              </a:p>
              <a:p>
                <a:r>
                  <a:rPr lang="ko-KR" altLang="en-US" dirty="0" err="1" smtClean="0"/>
                  <a:t>실험군에</a:t>
                </a:r>
                <a:r>
                  <a:rPr lang="ko-KR" altLang="en-US" dirty="0" smtClean="0"/>
                  <a:t> 속한 대상이 </a:t>
                </a:r>
                <a:r>
                  <a:rPr lang="ko-KR" altLang="en-US" dirty="0" err="1" smtClean="0"/>
                  <a:t>처치받을</a:t>
                </a:r>
                <a:r>
                  <a:rPr lang="ko-KR" altLang="en-US" dirty="0" smtClean="0"/>
                  <a:t> 확률이 낮다면</a:t>
                </a:r>
                <a:r>
                  <a:rPr lang="en-US" altLang="ko-KR" dirty="0" smtClean="0"/>
                  <a:t>, </a:t>
                </a:r>
                <a:r>
                  <a:rPr lang="ko-KR" altLang="en-US" smtClean="0"/>
                  <a:t>해당 대상은 대조군과 매우 비슷하게 볼 수 있음</a:t>
                </a:r>
                <a:r>
                  <a:rPr lang="en-US" altLang="ko-KR" dirty="0" smtClean="0"/>
                  <a:t>. 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ko-KR" altLang="en-US" dirty="0" smtClean="0"/>
                  <a:t>따라서 해당 대상은 대조군</a:t>
                </a:r>
                <a:r>
                  <a:rPr lang="en-US" altLang="ko-KR" dirty="0" smtClean="0"/>
                  <a:t>(T=0) </a:t>
                </a:r>
                <a:r>
                  <a:rPr lang="ko-KR" altLang="en-US" smtClean="0"/>
                  <a:t>이 처치를 받았을 때의 반사실 결과로 취급할 수 있음</a:t>
                </a:r>
                <a:r>
                  <a:rPr lang="en-US" altLang="ko-KR" dirty="0" smtClean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e(x)</a:t>
                </a:r>
                <a:r>
                  <a:rPr lang="ko-KR" altLang="en-US" smtClean="0"/>
                  <a:t>가 작은데 처치를 받은 대상은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대조</m:t>
                        </m:r>
                        <m:r>
                          <a:rPr lang="ko-KR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군</m:t>
                        </m:r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내</m:t>
                        </m:r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처</m:t>
                        </m:r>
                        <m:r>
                          <a:rPr lang="ko-KR" alt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치</m:t>
                        </m:r>
                        <m:r>
                          <a:rPr lang="ko-KR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받</m:t>
                        </m:r>
                        <m:r>
                          <a:rPr lang="ko-KR" alt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았</m:t>
                        </m:r>
                        <m:r>
                          <a:rPr lang="ko-KR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을</m:t>
                        </m:r>
                        <m:r>
                          <a:rPr lang="ko-KR" alt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때</m:t>
                        </m:r>
                        <m:r>
                          <a:rPr lang="ko-KR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반</m:t>
                        </m:r>
                        <m:r>
                          <a:rPr lang="ko-KR" alt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사</m:t>
                        </m:r>
                        <m:r>
                          <a:rPr lang="ko-KR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실</m:t>
                        </m:r>
                        <m:r>
                          <a:rPr lang="ko-KR" alt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값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smtClean="0"/>
                  <a:t>대한 좋은 근사치가 됨</a:t>
                </a:r>
                <a:r>
                  <a:rPr lang="en-US" altLang="ko-KR" dirty="0" smtClean="0"/>
                  <a:t>. &lt;vice versa&gt;</a:t>
                </a:r>
                <a:endParaRPr lang="en-US" altLang="ko-KR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43" y="1968137"/>
                <a:ext cx="7289074" cy="4733155"/>
              </a:xfrm>
              <a:prstGeom prst="rect">
                <a:avLst/>
              </a:prstGeom>
              <a:blipFill rotWithShape="0">
                <a:blip r:embed="rId2"/>
                <a:stretch>
                  <a:fillRect l="-669" r="-753" b="-19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04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EB3E296-BFF3-3395-DBDC-64A50A820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8B00D9-7B7C-401D-7465-7A2AF160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회귀분석 </a:t>
            </a:r>
            <a:r>
              <a:rPr lang="en-US" altLang="ko-KR" dirty="0" smtClean="0"/>
              <a:t>vs. </a:t>
            </a:r>
            <a:r>
              <a:rPr lang="ko-KR" altLang="en-US" smtClean="0"/>
              <a:t>역확률 가중치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271451" y="1994263"/>
                <a:ext cx="9596846" cy="2397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𝑜𝑙𝑠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)]</m:t>
                            </m:r>
                          </m:den>
                        </m:f>
                      </m:e>
                    </m:d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ko-KR" altLang="en-US" sz="2400" dirty="0" smtClean="0"/>
                  <a:t>     </a:t>
                </a:r>
                <a:r>
                  <a:rPr lang="en-US" altLang="ko-KR" sz="2400" dirty="0" smtClean="0"/>
                  <a:t>; w=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den>
                    </m:f>
                  </m:oMath>
                </a14:m>
                <a:endParaRPr lang="en-US" altLang="ko-KR" sz="2400" b="0" dirty="0" smtClean="0"/>
              </a:p>
              <a:p>
                <a:endParaRPr lang="en-US" altLang="ko-KR" sz="2400" dirty="0" smtClean="0"/>
              </a:p>
              <a:p>
                <a:endParaRPr lang="en-US" altLang="ko-KR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𝑖𝑝𝑤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∗1</m:t>
                        </m:r>
                      </m:e>
                    </m:d>
                  </m:oMath>
                </a14:m>
                <a:r>
                  <a:rPr lang="en-US" altLang="ko-KR" sz="2400" dirty="0" smtClean="0"/>
                  <a:t> </a:t>
                </a:r>
              </a:p>
              <a:p>
                <a:endParaRPr lang="ko-KR" alt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51" y="1994263"/>
                <a:ext cx="9596846" cy="23977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4937760" y="1837509"/>
            <a:ext cx="1402080" cy="923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04012" y="3193117"/>
            <a:ext cx="1402080" cy="923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4587239" y="3831771"/>
            <a:ext cx="452846" cy="444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6797040" y="2538548"/>
            <a:ext cx="452846" cy="444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37760" y="4274682"/>
            <a:ext cx="3823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1"/>
                </a:solidFill>
              </a:rPr>
              <a:t>모든 대상에게 같은 가중치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49886" y="2982685"/>
            <a:ext cx="3823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1"/>
                </a:solidFill>
              </a:rPr>
              <a:t>대상이 속한 그룹에서 </a:t>
            </a:r>
            <a:r>
              <a:rPr lang="en-US" altLang="ko-KR" sz="1200" dirty="0" smtClean="0">
                <a:solidFill>
                  <a:schemeClr val="accent1"/>
                </a:solidFill>
              </a:rPr>
              <a:t>T</a:t>
            </a:r>
            <a:r>
              <a:rPr lang="ko-KR" altLang="en-US" sz="1200" smtClean="0">
                <a:solidFill>
                  <a:schemeClr val="accent1"/>
                </a:solidFill>
              </a:rPr>
              <a:t>의 분산에 비례해 가중치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881" y="1690688"/>
            <a:ext cx="177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선형회귀 공식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1" y="3202828"/>
            <a:ext cx="177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IPW</a:t>
            </a:r>
            <a:r>
              <a:rPr lang="ko-KR" altLang="en-US" b="1" smtClean="0"/>
              <a:t> </a:t>
            </a:r>
            <a:r>
              <a:rPr lang="ko-KR" altLang="en-US" b="1" dirty="0" smtClean="0"/>
              <a:t>공식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6727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EB3E296-BFF3-3395-DBDC-64A50A820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8B00D9-7B7C-401D-7465-7A2AF160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역확률</a:t>
            </a:r>
            <a:r>
              <a:rPr lang="ko-KR" altLang="en-US" dirty="0" smtClean="0"/>
              <a:t> 가중치의 분산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31817" y="1828800"/>
                <a:ext cx="11173097" cy="4545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 smtClean="0"/>
                  <a:t>역확률</a:t>
                </a:r>
                <a:r>
                  <a:rPr lang="ko-KR" altLang="en-US" dirty="0" smtClean="0"/>
                  <a:t> 가중치로 </a:t>
                </a:r>
                <a:r>
                  <a:rPr lang="ko-KR" altLang="en-US" dirty="0" err="1" smtClean="0"/>
                  <a:t>부터</a:t>
                </a:r>
                <a:r>
                  <a:rPr lang="ko-KR" altLang="en-US" dirty="0" smtClean="0"/>
                  <a:t> 얻어진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𝑖𝑝𝑤</m:t>
                        </m:r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ko-KR" altLang="en-US" smtClean="0"/>
                  <a:t> 의 분산은 </a:t>
                </a:r>
                <a:r>
                  <a:rPr lang="en-US" altLang="ko-KR" dirty="0" smtClean="0"/>
                  <a:t>closed form </a:t>
                </a:r>
                <a:r>
                  <a:rPr lang="ko-KR" altLang="en-US" smtClean="0"/>
                  <a:t>으로</a:t>
                </a:r>
                <a:endParaRPr lang="en-US" altLang="ko-KR" dirty="0" smtClean="0"/>
              </a:p>
              <a:p>
                <a:r>
                  <a:rPr lang="ko-KR" altLang="en-US" dirty="0" err="1" smtClean="0"/>
                  <a:t>구할수</a:t>
                </a:r>
                <a:r>
                  <a:rPr lang="ko-KR" altLang="en-US" dirty="0" smtClean="0"/>
                  <a:t> 없음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그렇다면 어떻게 유의성 평가를 하는가</a:t>
                </a:r>
                <a:r>
                  <a:rPr lang="en-US" altLang="ko-KR" dirty="0" smtClean="0"/>
                  <a:t>??</a:t>
                </a:r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Bootstrap</a:t>
                </a:r>
                <a:r>
                  <a:rPr lang="ko-KR" altLang="en-US" smtClean="0"/>
                  <a:t>을 통한 추정 가능</a:t>
                </a:r>
                <a:r>
                  <a:rPr lang="en-US" altLang="ko-KR" dirty="0" smtClean="0"/>
                  <a:t>. (Bootstrap</a:t>
                </a:r>
                <a:r>
                  <a:rPr lang="ko-KR" altLang="en-US" smtClean="0"/>
                  <a:t>은 이러한 경우에 매우 강력한 통계적 도구임</a:t>
                </a:r>
                <a:r>
                  <a:rPr lang="en-US" altLang="ko-KR" dirty="0" smtClean="0"/>
                  <a:t>)</a:t>
                </a:r>
                <a:r>
                  <a:rPr lang="ko-KR" altLang="en-US" smtClean="0"/>
                  <a:t> 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Ex) </a:t>
                </a:r>
                <a:r>
                  <a:rPr lang="ko-KR" altLang="en-US" smtClean="0"/>
                  <a:t>교육 프로그램의 효과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IPW </a:t>
                </a:r>
                <a:r>
                  <a:rPr lang="ko-KR" altLang="en-US" smtClean="0"/>
                  <a:t>추정치 </a:t>
                </a:r>
                <a:r>
                  <a:rPr lang="en-US" altLang="ko-KR" dirty="0" smtClean="0"/>
                  <a:t>: 0.265976</a:t>
                </a:r>
              </a:p>
              <a:p>
                <a:r>
                  <a:rPr lang="en-US" altLang="ko-KR" dirty="0" smtClean="0"/>
                  <a:t>95% C.I. : [0.226543, 0.300726]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17" y="1828800"/>
                <a:ext cx="11173097" cy="4545732"/>
              </a:xfrm>
              <a:prstGeom prst="rect">
                <a:avLst/>
              </a:prstGeom>
              <a:blipFill rotWithShape="0">
                <a:blip r:embed="rId2"/>
                <a:stretch>
                  <a:fillRect l="-491" t="-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/>
          <p:cNvCxnSpPr/>
          <p:nvPr/>
        </p:nvCxnSpPr>
        <p:spPr>
          <a:xfrm flipH="1" flipV="1">
            <a:off x="3960222" y="5495108"/>
            <a:ext cx="452846" cy="444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10743" y="5938019"/>
            <a:ext cx="3823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1"/>
                </a:solidFill>
              </a:rPr>
              <a:t>신뢰구간이 </a:t>
            </a:r>
            <a:r>
              <a:rPr lang="en-US" altLang="ko-KR" sz="1200" dirty="0" smtClean="0">
                <a:solidFill>
                  <a:schemeClr val="accent1"/>
                </a:solidFill>
              </a:rPr>
              <a:t>0</a:t>
            </a:r>
            <a:r>
              <a:rPr lang="ko-KR" altLang="en-US" sz="1200" smtClean="0">
                <a:solidFill>
                  <a:schemeClr val="accent1"/>
                </a:solidFill>
              </a:rPr>
              <a:t>을 포함하지 않으므로</a:t>
            </a:r>
            <a:endParaRPr lang="en-US" altLang="ko-KR" sz="1200" dirty="0" smtClean="0">
              <a:solidFill>
                <a:schemeClr val="accent1"/>
              </a:solidFill>
            </a:endParaRPr>
          </a:p>
          <a:p>
            <a:r>
              <a:rPr lang="ko-KR" altLang="en-US" sz="1200" dirty="0" smtClean="0">
                <a:solidFill>
                  <a:schemeClr val="accent1"/>
                </a:solidFill>
              </a:rPr>
              <a:t>유의수준 </a:t>
            </a:r>
            <a:r>
              <a:rPr lang="en-US" altLang="ko-KR" sz="1200" dirty="0" smtClean="0">
                <a:solidFill>
                  <a:schemeClr val="accent1"/>
                </a:solidFill>
              </a:rPr>
              <a:t>0.05 </a:t>
            </a:r>
            <a:r>
              <a:rPr lang="ko-KR" altLang="en-US" sz="1200" smtClean="0">
                <a:solidFill>
                  <a:schemeClr val="accent1"/>
                </a:solidFill>
              </a:rPr>
              <a:t>하에 귀무가설 기각 가능</a:t>
            </a:r>
            <a:r>
              <a:rPr lang="en-US" altLang="ko-KR" sz="1200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accent1"/>
                </a:solidFill>
              </a:rPr>
              <a:t>(</a:t>
            </a:r>
            <a:r>
              <a:rPr lang="ko-KR" altLang="en-US" sz="1200" smtClean="0">
                <a:solidFill>
                  <a:schemeClr val="accent1"/>
                </a:solidFill>
              </a:rPr>
              <a:t>통계적으로 유의함</a:t>
            </a:r>
            <a:r>
              <a:rPr lang="en-US" altLang="ko-KR" sz="1200" dirty="0" smtClean="0">
                <a:solidFill>
                  <a:schemeClr val="accent1"/>
                </a:solidFill>
              </a:rPr>
              <a:t>)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71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EB3E296-BFF3-3395-DBDC-64A50A820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8B00D9-7B7C-401D-7465-7A2AF160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붓스트랩</a:t>
            </a:r>
            <a:r>
              <a:rPr lang="en-US" altLang="ko-KR" dirty="0" smtClean="0"/>
              <a:t>(Bootstrap) </a:t>
            </a:r>
            <a:r>
              <a:rPr lang="ko-KR" altLang="en-US" smtClean="0"/>
              <a:t>이란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838200" y="2194560"/>
            <a:ext cx="3725091" cy="317862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>
            <a:off x="1428205" y="2751909"/>
            <a:ext cx="522515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endParaRPr lang="ko-KR" altLang="en-US" sz="1200"/>
          </a:p>
        </p:txBody>
      </p:sp>
      <p:sp>
        <p:nvSpPr>
          <p:cNvPr id="5" name="이등변 삼각형 4"/>
          <p:cNvSpPr/>
          <p:nvPr/>
        </p:nvSpPr>
        <p:spPr>
          <a:xfrm>
            <a:off x="2018210" y="3004458"/>
            <a:ext cx="522515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</a:t>
            </a:r>
            <a:endParaRPr lang="ko-KR" altLang="en-US" sz="1200"/>
          </a:p>
        </p:txBody>
      </p:sp>
      <p:sp>
        <p:nvSpPr>
          <p:cNvPr id="6" name="이등변 삼각형 5"/>
          <p:cNvSpPr/>
          <p:nvPr/>
        </p:nvSpPr>
        <p:spPr>
          <a:xfrm>
            <a:off x="2623454" y="2825932"/>
            <a:ext cx="522515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</a:t>
            </a:r>
            <a:endParaRPr lang="ko-KR" altLang="en-US" sz="1200"/>
          </a:p>
        </p:txBody>
      </p:sp>
      <p:sp>
        <p:nvSpPr>
          <p:cNvPr id="7" name="이등변 삼각형 6"/>
          <p:cNvSpPr/>
          <p:nvPr/>
        </p:nvSpPr>
        <p:spPr>
          <a:xfrm>
            <a:off x="3228698" y="3174274"/>
            <a:ext cx="522515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</a:t>
            </a:r>
            <a:endParaRPr lang="ko-KR" altLang="en-US" sz="1200"/>
          </a:p>
        </p:txBody>
      </p:sp>
      <p:sp>
        <p:nvSpPr>
          <p:cNvPr id="8" name="이등변 삼각형 7"/>
          <p:cNvSpPr/>
          <p:nvPr/>
        </p:nvSpPr>
        <p:spPr>
          <a:xfrm>
            <a:off x="1537060" y="3579223"/>
            <a:ext cx="522515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</a:t>
            </a:r>
            <a:endParaRPr lang="ko-KR" altLang="en-US" sz="1200"/>
          </a:p>
        </p:txBody>
      </p:sp>
      <p:sp>
        <p:nvSpPr>
          <p:cNvPr id="9" name="이등변 삼각형 8"/>
          <p:cNvSpPr/>
          <p:nvPr/>
        </p:nvSpPr>
        <p:spPr>
          <a:xfrm>
            <a:off x="2199999" y="3884023"/>
            <a:ext cx="522515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</a:t>
            </a:r>
            <a:endParaRPr lang="ko-KR" altLang="en-US" sz="1200"/>
          </a:p>
        </p:txBody>
      </p:sp>
      <p:sp>
        <p:nvSpPr>
          <p:cNvPr id="10" name="이등변 삼각형 9"/>
          <p:cNvSpPr/>
          <p:nvPr/>
        </p:nvSpPr>
        <p:spPr>
          <a:xfrm>
            <a:off x="2967440" y="3982946"/>
            <a:ext cx="522515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</a:t>
            </a:r>
            <a:endParaRPr lang="ko-KR" altLang="en-US" sz="1200"/>
          </a:p>
        </p:txBody>
      </p:sp>
      <p:sp>
        <p:nvSpPr>
          <p:cNvPr id="11" name="이등변 삼각형 10"/>
          <p:cNvSpPr/>
          <p:nvPr/>
        </p:nvSpPr>
        <p:spPr>
          <a:xfrm>
            <a:off x="3734881" y="4009072"/>
            <a:ext cx="522515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</a:t>
            </a:r>
            <a:endParaRPr lang="ko-KR" altLang="en-US" sz="1200"/>
          </a:p>
        </p:txBody>
      </p:sp>
      <p:sp>
        <p:nvSpPr>
          <p:cNvPr id="12" name="이등변 삼각형 11"/>
          <p:cNvSpPr/>
          <p:nvPr/>
        </p:nvSpPr>
        <p:spPr>
          <a:xfrm>
            <a:off x="2357833" y="4683035"/>
            <a:ext cx="522515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</a:t>
            </a:r>
            <a:endParaRPr lang="ko-KR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838199" y="1866985"/>
            <a:ext cx="2025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</a:t>
            </a:r>
          </a:p>
          <a:p>
            <a:r>
              <a:rPr lang="en-US" altLang="ko-KR" dirty="0" smtClean="0"/>
              <a:t>(Sample)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2183" y="5741126"/>
            <a:ext cx="539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A,B,C,…,I  </a:t>
            </a:r>
            <a:r>
              <a:rPr lang="ko-KR" altLang="en-US" smtClean="0"/>
              <a:t>에 대한 정보 갖고 있음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15" name="아래로 구부러진 화살표 14"/>
          <p:cNvSpPr/>
          <p:nvPr/>
        </p:nvSpPr>
        <p:spPr>
          <a:xfrm>
            <a:off x="3910149" y="2204495"/>
            <a:ext cx="2682240" cy="81598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57396" y="1534632"/>
            <a:ext cx="1951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Random Sampling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925090" y="2791488"/>
            <a:ext cx="3725091" cy="317862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6592389" y="3444241"/>
            <a:ext cx="522515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endParaRPr lang="ko-KR" altLang="en-US" sz="1200"/>
          </a:p>
        </p:txBody>
      </p:sp>
      <p:sp>
        <p:nvSpPr>
          <p:cNvPr id="19" name="이등변 삼각형 18"/>
          <p:cNvSpPr/>
          <p:nvPr/>
        </p:nvSpPr>
        <p:spPr>
          <a:xfrm>
            <a:off x="7259688" y="3280479"/>
            <a:ext cx="522515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endParaRPr lang="ko-KR" altLang="en-US" sz="1200"/>
          </a:p>
        </p:txBody>
      </p:sp>
      <p:sp>
        <p:nvSpPr>
          <p:cNvPr id="21" name="이등변 삼각형 20"/>
          <p:cNvSpPr/>
          <p:nvPr/>
        </p:nvSpPr>
        <p:spPr>
          <a:xfrm>
            <a:off x="6915701" y="4151480"/>
            <a:ext cx="522515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</a:t>
            </a:r>
            <a:endParaRPr lang="ko-KR" altLang="en-US" sz="1200"/>
          </a:p>
        </p:txBody>
      </p:sp>
      <p:sp>
        <p:nvSpPr>
          <p:cNvPr id="22" name="이등변 삼각형 21"/>
          <p:cNvSpPr/>
          <p:nvPr/>
        </p:nvSpPr>
        <p:spPr>
          <a:xfrm>
            <a:off x="7520945" y="3972954"/>
            <a:ext cx="522515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</a:t>
            </a:r>
            <a:endParaRPr lang="ko-KR" altLang="en-US" sz="1200"/>
          </a:p>
        </p:txBody>
      </p:sp>
      <p:sp>
        <p:nvSpPr>
          <p:cNvPr id="23" name="이등변 삼각형 22"/>
          <p:cNvSpPr/>
          <p:nvPr/>
        </p:nvSpPr>
        <p:spPr>
          <a:xfrm>
            <a:off x="8126189" y="4321296"/>
            <a:ext cx="522515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</a:t>
            </a:r>
            <a:endParaRPr lang="ko-KR" altLang="en-US" sz="1200"/>
          </a:p>
        </p:txBody>
      </p:sp>
      <p:sp>
        <p:nvSpPr>
          <p:cNvPr id="24" name="이등변 삼각형 23"/>
          <p:cNvSpPr/>
          <p:nvPr/>
        </p:nvSpPr>
        <p:spPr>
          <a:xfrm>
            <a:off x="6434551" y="4726245"/>
            <a:ext cx="522515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</a:t>
            </a:r>
            <a:endParaRPr lang="ko-KR" altLang="en-US" sz="1200"/>
          </a:p>
        </p:txBody>
      </p:sp>
      <p:sp>
        <p:nvSpPr>
          <p:cNvPr id="26" name="이등변 삼각형 25"/>
          <p:cNvSpPr/>
          <p:nvPr/>
        </p:nvSpPr>
        <p:spPr>
          <a:xfrm>
            <a:off x="8090815" y="3450584"/>
            <a:ext cx="522515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</a:t>
            </a:r>
            <a:endParaRPr lang="ko-KR" altLang="en-US" sz="1200"/>
          </a:p>
        </p:txBody>
      </p:sp>
      <p:sp>
        <p:nvSpPr>
          <p:cNvPr id="27" name="이등변 삼각형 26"/>
          <p:cNvSpPr/>
          <p:nvPr/>
        </p:nvSpPr>
        <p:spPr>
          <a:xfrm>
            <a:off x="7362001" y="4978067"/>
            <a:ext cx="522515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</a:t>
            </a:r>
            <a:endParaRPr lang="ko-KR" altLang="en-US" sz="1200"/>
          </a:p>
        </p:txBody>
      </p:sp>
      <p:sp>
        <p:nvSpPr>
          <p:cNvPr id="28" name="TextBox 27"/>
          <p:cNvSpPr txBox="1"/>
          <p:nvPr/>
        </p:nvSpPr>
        <p:spPr>
          <a:xfrm>
            <a:off x="7024016" y="2291456"/>
            <a:ext cx="317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새로운 샘플 </a:t>
            </a:r>
            <a:r>
              <a:rPr lang="ko-KR" altLang="en-US" dirty="0" err="1" smtClean="0"/>
              <a:t>만듬</a:t>
            </a:r>
            <a:endParaRPr lang="ko-KR" altLang="en-US" dirty="0"/>
          </a:p>
        </p:txBody>
      </p:sp>
      <p:sp>
        <p:nvSpPr>
          <p:cNvPr id="29" name="아래로 구부러진 화살표 28"/>
          <p:cNvSpPr/>
          <p:nvPr/>
        </p:nvSpPr>
        <p:spPr>
          <a:xfrm>
            <a:off x="9083040" y="3361509"/>
            <a:ext cx="1619794" cy="5225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9782453" y="4010917"/>
                <a:ext cx="2368181" cy="123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해당 집단으로부터</a:t>
                </a:r>
                <a:endParaRPr lang="en-US" altLang="ko-KR" dirty="0" smtClean="0"/>
              </a:p>
              <a:p>
                <a:r>
                  <a:rPr lang="ko-KR" altLang="en-US" dirty="0" smtClean="0"/>
                  <a:t>통계량</a:t>
                </a:r>
                <a:r>
                  <a:rPr lang="en-US" altLang="ko-KR" dirty="0" smtClean="0"/>
                  <a:t>(Statistics)</a:t>
                </a:r>
                <a:r>
                  <a:rPr lang="ko-KR" altLang="en-US" smtClean="0"/>
                  <a:t>구함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(</a:t>
                </a:r>
                <a:r>
                  <a:rPr lang="ko-KR" altLang="en-US" smtClean="0"/>
                  <a:t>이를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 smtClean="0"/>
                  <a:t>라 부르자</a:t>
                </a:r>
                <a:r>
                  <a:rPr lang="en-US" altLang="ko-KR" dirty="0" smtClean="0"/>
                  <a:t>.)</a:t>
                </a: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53" y="4010917"/>
                <a:ext cx="2368181" cy="1233479"/>
              </a:xfrm>
              <a:prstGeom prst="rect">
                <a:avLst/>
              </a:prstGeom>
              <a:blipFill rotWithShape="0">
                <a:blip r:embed="rId2"/>
                <a:stretch>
                  <a:fillRect l="-2320" t="-2970" r="-2062" b="-49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5018600" y="6201907"/>
                <a:ext cx="7074344" cy="651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accent1"/>
                    </a:solidFill>
                  </a:rPr>
                  <a:t>이 작업을 </a:t>
                </a:r>
                <a:r>
                  <a:rPr lang="en-US" altLang="ko-KR" dirty="0" smtClean="0">
                    <a:solidFill>
                      <a:schemeClr val="accent1"/>
                    </a:solidFill>
                  </a:rPr>
                  <a:t>B</a:t>
                </a:r>
                <a:r>
                  <a:rPr lang="ko-KR" altLang="en-US" smtClean="0">
                    <a:solidFill>
                      <a:schemeClr val="accent1"/>
                    </a:solidFill>
                  </a:rPr>
                  <a:t>번 반복하여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, ….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smtClean="0">
                    <a:solidFill>
                      <a:schemeClr val="accent1"/>
                    </a:solidFill>
                  </a:rPr>
                  <a:t>를 구한다면</a:t>
                </a:r>
                <a:endParaRPr lang="en-US" altLang="ko-KR" dirty="0" smtClean="0">
                  <a:solidFill>
                    <a:schemeClr val="accent1"/>
                  </a:solidFill>
                </a:endParaRPr>
              </a:p>
              <a:p>
                <a:r>
                  <a:rPr lang="ko-KR" altLang="en-US" dirty="0" smtClean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 smtClean="0">
                    <a:solidFill>
                      <a:schemeClr val="accent1"/>
                    </a:solidFill>
                  </a:rPr>
                  <a:t> 분포를 구할 수 있게 됨</a:t>
                </a:r>
                <a:r>
                  <a:rPr lang="en-US" altLang="ko-KR" dirty="0" smtClean="0">
                    <a:solidFill>
                      <a:schemeClr val="accent1"/>
                    </a:solidFill>
                  </a:rPr>
                  <a:t>. (</a:t>
                </a:r>
                <a:r>
                  <a:rPr lang="ko-KR" altLang="en-US" smtClean="0">
                    <a:solidFill>
                      <a:schemeClr val="accent1"/>
                    </a:solidFill>
                  </a:rPr>
                  <a:t>이를 통해 신뢰구간도 구할 수  있음</a:t>
                </a:r>
                <a:r>
                  <a:rPr lang="en-US" altLang="ko-KR" dirty="0" smtClean="0">
                    <a:solidFill>
                      <a:schemeClr val="accent1"/>
                    </a:solidFill>
                  </a:rPr>
                  <a:t>)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00" y="6201907"/>
                <a:ext cx="7074344" cy="651525"/>
              </a:xfrm>
              <a:prstGeom prst="rect">
                <a:avLst/>
              </a:prstGeom>
              <a:blipFill rotWithShape="0">
                <a:blip r:embed="rId3"/>
                <a:stretch>
                  <a:fillRect l="-689" t="-4673" r="-689" b="-140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 32"/>
          <p:cNvCxnSpPr/>
          <p:nvPr/>
        </p:nvCxnSpPr>
        <p:spPr>
          <a:xfrm>
            <a:off x="243840" y="6110458"/>
            <a:ext cx="11808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3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EB3E296-BFF3-3395-DBDC-64A50A820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8B00D9-7B7C-401D-7465-7A2AF160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안정된 성향점수 가중치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(IPW</a:t>
            </a:r>
            <a:r>
              <a:rPr lang="ko-KR" altLang="en-US" smtClean="0"/>
              <a:t>의 변형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57942" y="1968137"/>
                <a:ext cx="8795657" cy="4340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(</a:t>
                </a:r>
                <a:r>
                  <a:rPr lang="ko-KR" altLang="en-US" smtClean="0"/>
                  <a:t>원본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각 표본에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 smtClean="0"/>
                  <a:t>중치를 부여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ko-KR" altLang="en-US" b="1" dirty="0" smtClean="0"/>
                  <a:t>문제점 </a:t>
                </a:r>
                <a:r>
                  <a:rPr lang="en-US" altLang="ko-KR" b="1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b="1" dirty="0" smtClean="0"/>
                  <a:t> </a:t>
                </a:r>
                <a:r>
                  <a:rPr lang="ko-KR" altLang="en-US" smtClean="0"/>
                  <a:t>가 매우 작을 경우에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𝑖𝑝𝑤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ko-KR" altLang="en-US" smtClean="0"/>
                  <a:t> 의 분산이 매우 커지거나 점 추정치가 매우 튀는 상황이 발생할 수 있음</a:t>
                </a:r>
                <a:r>
                  <a:rPr lang="en-US" altLang="ko-KR" dirty="0" smtClean="0"/>
                  <a:t>.</a:t>
                </a:r>
                <a:r>
                  <a:rPr lang="ko-KR" altLang="en-US" smtClean="0"/>
                  <a:t> 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ko-KR" altLang="en-US" b="1" dirty="0" smtClean="0"/>
                  <a:t>해결 방법 </a:t>
                </a:r>
                <a:r>
                  <a:rPr lang="en-US" altLang="ko-KR" b="1" dirty="0" smtClean="0"/>
                  <a:t>: </a:t>
                </a:r>
                <a:r>
                  <a:rPr lang="ko-KR" altLang="en-US" smtClean="0"/>
                  <a:t>각 표본에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중치를 부여</a:t>
                </a:r>
                <a:r>
                  <a:rPr lang="en-US" altLang="ko-KR" dirty="0"/>
                  <a:t>.</a:t>
                </a:r>
              </a:p>
              <a:p>
                <a:endParaRPr lang="en-US" altLang="ko-KR" b="1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</a:t>
                </a:r>
                <a:r>
                  <a:rPr lang="ko-KR" altLang="en-US" smtClean="0"/>
                  <a:t>아무런 정보가 주어지지 않았을 경우에 처치를 받을 확률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smtClean="0"/>
                  <a:t>에 대비해서</a:t>
                </a:r>
                <a:endParaRPr lang="en-US" altLang="ko-KR" dirty="0" smtClean="0"/>
              </a:p>
              <a:p>
                <a:r>
                  <a:rPr lang="ko-KR" altLang="en-US" dirty="0" smtClean="0"/>
                  <a:t>해당 집단이 처치를 받을 확률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smtClean="0"/>
                  <a:t>의 정도를 가중치에 활용함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(</a:t>
                </a:r>
                <a:r>
                  <a:rPr lang="ko-KR" altLang="en-US" smtClean="0">
                    <a:solidFill>
                      <a:schemeClr val="accent1"/>
                    </a:solidFill>
                  </a:rPr>
                  <a:t>일종의 확률 표준화</a:t>
                </a:r>
                <a:r>
                  <a:rPr lang="en-US" altLang="ko-KR" dirty="0" smtClean="0"/>
                  <a:t>)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42" y="1968137"/>
                <a:ext cx="8795657" cy="4340612"/>
              </a:xfrm>
              <a:prstGeom prst="rect">
                <a:avLst/>
              </a:prstGeom>
              <a:blipFill rotWithShape="0">
                <a:blip r:embed="rId2"/>
                <a:stretch>
                  <a:fillRect l="-554" t="-843" r="-624" b="-1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43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EB3E296-BFF3-3395-DBDC-64A50A820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8B00D9-7B7C-401D-7465-7A2AF160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유사 모집단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8902" y="1793966"/>
            <a:ext cx="8926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IPW</a:t>
            </a:r>
            <a:r>
              <a:rPr lang="ko-KR" altLang="en-US" smtClean="0"/>
              <a:t>의 역할은 성향점수가 균형을 이루는 분포</a:t>
            </a:r>
            <a:r>
              <a:rPr lang="en-US" altLang="ko-KR" dirty="0" smtClean="0"/>
              <a:t>(</a:t>
            </a:r>
            <a:r>
              <a:rPr lang="ko-KR" altLang="en-US" smtClean="0"/>
              <a:t>유사 모집단</a:t>
            </a:r>
            <a:r>
              <a:rPr lang="en-US" altLang="ko-KR" dirty="0" smtClean="0"/>
              <a:t>)</a:t>
            </a:r>
            <a:r>
              <a:rPr lang="ko-KR" altLang="en-US" smtClean="0"/>
              <a:t>를 만들어 주는것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이를 통해 </a:t>
            </a:r>
            <a:r>
              <a:rPr lang="ko-KR" altLang="en-US" dirty="0" err="1" smtClean="0"/>
              <a:t>실험군과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대조군이</a:t>
            </a:r>
            <a:r>
              <a:rPr lang="ko-KR" altLang="en-US" dirty="0" smtClean="0"/>
              <a:t> 비교가능해지며</a:t>
            </a:r>
            <a:r>
              <a:rPr lang="en-US" altLang="ko-KR" dirty="0" smtClean="0"/>
              <a:t>(</a:t>
            </a:r>
            <a:r>
              <a:rPr lang="ko-KR" altLang="en-US" smtClean="0"/>
              <a:t>동질해지며</a:t>
            </a:r>
            <a:r>
              <a:rPr lang="en-US" altLang="ko-KR" dirty="0" smtClean="0"/>
              <a:t>),</a:t>
            </a:r>
          </a:p>
          <a:p>
            <a:r>
              <a:rPr lang="ko-KR" altLang="en-US" dirty="0" smtClean="0"/>
              <a:t>이럴 경우에는 유사 모집단의 </a:t>
            </a:r>
            <a:r>
              <a:rPr lang="en-US" altLang="ko-KR" dirty="0" smtClean="0"/>
              <a:t>Y</a:t>
            </a:r>
            <a:r>
              <a:rPr lang="ko-KR" altLang="en-US" smtClean="0"/>
              <a:t>값만 비교해서 </a:t>
            </a:r>
            <a:r>
              <a:rPr lang="en-US" altLang="ko-KR" dirty="0" smtClean="0"/>
              <a:t>Causal Effect</a:t>
            </a:r>
            <a:r>
              <a:rPr lang="ko-KR" altLang="en-US" smtClean="0"/>
              <a:t>를 추정할수 있게됨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8" y="3805291"/>
            <a:ext cx="6104708" cy="2844328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657600" y="5303520"/>
            <a:ext cx="574766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8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EB3E296-BFF3-3395-DBDC-64A50A820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8B00D9-7B7C-401D-7465-7A2AF160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 편향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27611" y="1837509"/>
            <a:ext cx="99016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smtClean="0"/>
              <a:t>앞선 </a:t>
            </a:r>
            <a:r>
              <a:rPr lang="ko-KR" altLang="en-US" dirty="0" smtClean="0"/>
              <a:t>예시들은 모두 </a:t>
            </a:r>
            <a:r>
              <a:rPr lang="en-US" altLang="ko-KR" dirty="0" smtClean="0"/>
              <a:t>IPW</a:t>
            </a:r>
            <a:r>
              <a:rPr lang="ko-KR" altLang="en-US" smtClean="0"/>
              <a:t>를 통해 교란 편향을 보정하는 예시였음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선택편향을 </a:t>
            </a:r>
            <a:r>
              <a:rPr lang="ko-KR" altLang="en-US" dirty="0" err="1" smtClean="0"/>
              <a:t>보정하는데에도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IPW</a:t>
            </a:r>
            <a:r>
              <a:rPr lang="ko-KR" altLang="en-US" smtClean="0"/>
              <a:t>가 유용하게 사용될 수 있음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이러한 접근 방식은 </a:t>
            </a:r>
            <a:r>
              <a:rPr lang="en-US" altLang="ko-KR" dirty="0" smtClean="0"/>
              <a:t>Horvitz-Thompson Estimator</a:t>
            </a:r>
            <a:r>
              <a:rPr lang="ko-KR" altLang="en-US" smtClean="0"/>
              <a:t>를 사용하는것으로 볼수있음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smtClean="0"/>
              <a:t>즉</a:t>
            </a:r>
            <a:r>
              <a:rPr lang="en-US" altLang="ko-KR" dirty="0" smtClean="0"/>
              <a:t>, IPW estimator = </a:t>
            </a:r>
            <a:r>
              <a:rPr lang="en-US" altLang="ko-KR" dirty="0"/>
              <a:t>Horvitz-Thompson </a:t>
            </a:r>
            <a:r>
              <a:rPr lang="en-US" altLang="ko-KR" dirty="0" smtClean="0"/>
              <a:t>Estimator)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Ex) 1</a:t>
            </a:r>
            <a:r>
              <a:rPr lang="ko-KR" altLang="en-US" smtClean="0"/>
              <a:t>에서 </a:t>
            </a:r>
            <a:r>
              <a:rPr lang="en-US" altLang="ko-KR" dirty="0" smtClean="0"/>
              <a:t>5</a:t>
            </a:r>
            <a:r>
              <a:rPr lang="ko-KR" altLang="en-US" smtClean="0"/>
              <a:t>까지 설문조사 데이터 존재</a:t>
            </a:r>
            <a:r>
              <a:rPr lang="en-US" altLang="ko-KR" dirty="0" smtClean="0"/>
              <a:t>. But, </a:t>
            </a:r>
            <a:r>
              <a:rPr lang="ko-KR" altLang="en-US" smtClean="0"/>
              <a:t>무응답자가 존재함</a:t>
            </a:r>
            <a:r>
              <a:rPr lang="en-US" altLang="ko-KR" dirty="0" smtClean="0"/>
              <a:t>. </a:t>
            </a:r>
            <a:r>
              <a:rPr lang="ko-KR" altLang="en-US" smtClean="0"/>
              <a:t>무응답자는 대부분 낮은 점수를 주었을 것으로 예상됨</a:t>
            </a:r>
            <a:r>
              <a:rPr lang="en-US" altLang="ko-KR" dirty="0" smtClean="0"/>
              <a:t>… </a:t>
            </a:r>
            <a:r>
              <a:rPr lang="ko-KR" altLang="en-US" smtClean="0"/>
              <a:t>이를 보정하는 방법은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먼저</a:t>
            </a:r>
            <a:r>
              <a:rPr lang="en-US" altLang="ko-KR" dirty="0" smtClean="0"/>
              <a:t>, e(x) = P(R=1 | X)</a:t>
            </a:r>
            <a:r>
              <a:rPr lang="ko-KR" altLang="en-US" smtClean="0"/>
              <a:t>를 추정한다</a:t>
            </a:r>
            <a:r>
              <a:rPr lang="en-US" altLang="ko-KR" dirty="0" smtClean="0"/>
              <a:t>. (</a:t>
            </a:r>
            <a:r>
              <a:rPr lang="ko-KR" altLang="en-US" smtClean="0"/>
              <a:t>여기서 </a:t>
            </a:r>
            <a:r>
              <a:rPr lang="en-US" altLang="ko-KR" dirty="0" smtClean="0"/>
              <a:t>R</a:t>
            </a:r>
            <a:r>
              <a:rPr lang="ko-KR" altLang="en-US" smtClean="0"/>
              <a:t>은 응답유무</a:t>
            </a:r>
            <a:r>
              <a:rPr lang="en-US" altLang="ko-KR" dirty="0" smtClean="0"/>
              <a:t>, X</a:t>
            </a:r>
            <a:r>
              <a:rPr lang="ko-KR" altLang="en-US" smtClean="0"/>
              <a:t>는 나이</a:t>
            </a:r>
            <a:r>
              <a:rPr lang="en-US" altLang="ko-KR" dirty="0" smtClean="0"/>
              <a:t>, </a:t>
            </a:r>
            <a:r>
              <a:rPr lang="ko-KR" altLang="en-US" smtClean="0"/>
              <a:t>소득</a:t>
            </a:r>
            <a:r>
              <a:rPr lang="en-US" altLang="ko-KR" dirty="0" smtClean="0"/>
              <a:t>, </a:t>
            </a:r>
            <a:r>
              <a:rPr lang="ko-KR" altLang="en-US" smtClean="0"/>
              <a:t>앱사용량 등 공변량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e(x) </a:t>
            </a:r>
            <a:r>
              <a:rPr lang="ko-KR" altLang="en-US" smtClean="0"/>
              <a:t>가 작으면 더욱 큰 가중치를 준다</a:t>
            </a:r>
            <a:r>
              <a:rPr lang="en-US" altLang="ko-KR" dirty="0" smtClean="0"/>
              <a:t>! (e(x)</a:t>
            </a:r>
            <a:r>
              <a:rPr lang="ko-KR" altLang="en-US" smtClean="0"/>
              <a:t>가 작은 그룹은 무응답자와 유사한 성질을 가질것이라 가정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55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EB3E296-BFF3-3395-DBDC-64A50A820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8B00D9-7B7C-401D-7465-7A2AF160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 편향과 교란 편향 동시 보정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66651" y="2029097"/>
                <a:ext cx="6749143" cy="2091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선택편향과 교란편향에 두 가중치의 곱을 </a:t>
                </a:r>
                <a:r>
                  <a:rPr lang="ko-KR" altLang="en-US" dirty="0" err="1" smtClean="0"/>
                  <a:t>사용해야함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But, </a:t>
                </a:r>
                <a:r>
                  <a:rPr lang="ko-KR" altLang="en-US" smtClean="0"/>
                  <a:t>이 곱 역시 매우 작을 수 있으므로 교란편향 가중치를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주변확률 </a:t>
                </a:r>
                <a:r>
                  <a:rPr lang="en-US" altLang="ko-KR" dirty="0" smtClean="0"/>
                  <a:t>P(T=t) </a:t>
                </a:r>
                <a:r>
                  <a:rPr lang="ko-KR" altLang="en-US" smtClean="0"/>
                  <a:t>로 안정화하면 좋음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𝑊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e>
                        </m:d>
                      </m:num>
                      <m:den>
                        <m:acc>
                          <m:accPr>
                            <m:chr m:val="̂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 |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𝑋</m:t>
                            </m:r>
                          </m:e>
                        </m:d>
                        <m:acc>
                          <m:accPr>
                            <m:chr m:val="̂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|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𝑋</m:t>
                            </m:r>
                          </m:e>
                        </m:d>
                      </m:den>
                    </m:f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51" y="2029097"/>
                <a:ext cx="6749143" cy="2091470"/>
              </a:xfrm>
              <a:prstGeom prst="rect">
                <a:avLst/>
              </a:prstGeom>
              <a:blipFill rotWithShape="0">
                <a:blip r:embed="rId2"/>
                <a:stretch>
                  <a:fillRect l="-813" t="-17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41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559</Words>
  <Application>Microsoft Office PowerPoint</Application>
  <PresentationFormat>와이드스크린</PresentationFormat>
  <Paragraphs>151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Wingdings</vt:lpstr>
      <vt:lpstr>Office 테마</vt:lpstr>
      <vt:lpstr>인과추론 스터디 7주차</vt:lpstr>
      <vt:lpstr>역확률 가중치(IPW method)</vt:lpstr>
      <vt:lpstr>회귀분석 vs. 역확률 가중치</vt:lpstr>
      <vt:lpstr>역확률 가중치의 분산</vt:lpstr>
      <vt:lpstr>붓스트랩(Bootstrap) 이란 ?</vt:lpstr>
      <vt:lpstr>안정된 성향점수 가중치 (IPW의 변형)</vt:lpstr>
      <vt:lpstr>유사 모집단</vt:lpstr>
      <vt:lpstr>선택 편향</vt:lpstr>
      <vt:lpstr>선택 편향과 교란 편향 동시 보정</vt:lpstr>
      <vt:lpstr>편향-분산 트레이드 오프</vt:lpstr>
      <vt:lpstr>성향점수의 양수성 가정 (선형 회귀에 비해 더욱 치명적)</vt:lpstr>
      <vt:lpstr>성향점수의 양수성 가정 (선형 회귀에 비해 더욱 치명적)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인과추론 스터디 2주차</dc:title>
  <dc:creator>minsu kim</dc:creator>
  <cp:lastModifiedBy>user</cp:lastModifiedBy>
  <cp:revision>23</cp:revision>
  <dcterms:created xsi:type="dcterms:W3CDTF">2025-02-09T11:11:28Z</dcterms:created>
  <dcterms:modified xsi:type="dcterms:W3CDTF">2025-03-26T05:03:02Z</dcterms:modified>
</cp:coreProperties>
</file>