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4" r:id="rId3"/>
    <p:sldId id="285" r:id="rId4"/>
    <p:sldId id="286" r:id="rId5"/>
    <p:sldId id="287" r:id="rId6"/>
    <p:sldId id="28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87E248-A92D-4006-99E1-73AF984E9DDA}" v="15" dt="2025-04-01T14:33:36.9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su kim" userId="d586a65892af6ce7" providerId="LiveId" clId="{4BD60E4B-524F-46CE-A92D-80321B4995DF}"/>
    <pc:docChg chg="custSel addSld modSld">
      <pc:chgData name="minsu kim" userId="d586a65892af6ce7" providerId="LiveId" clId="{4BD60E4B-524F-46CE-A92D-80321B4995DF}" dt="2025-02-26T14:12:03.256" v="4691" actId="1076"/>
      <pc:docMkLst>
        <pc:docMk/>
      </pc:docMkLst>
      <pc:sldChg chg="addSp modSp mod">
        <pc:chgData name="minsu kim" userId="d586a65892af6ce7" providerId="LiveId" clId="{4BD60E4B-524F-46CE-A92D-80321B4995DF}" dt="2025-02-26T13:15:52.474" v="620" actId="20577"/>
        <pc:sldMkLst>
          <pc:docMk/>
          <pc:sldMk cId="622266" sldId="273"/>
        </pc:sldMkLst>
      </pc:sldChg>
      <pc:sldChg chg="addSp modSp mod">
        <pc:chgData name="minsu kim" userId="d586a65892af6ce7" providerId="LiveId" clId="{4BD60E4B-524F-46CE-A92D-80321B4995DF}" dt="2025-02-26T13:20:35.257" v="1198" actId="20577"/>
        <pc:sldMkLst>
          <pc:docMk/>
          <pc:sldMk cId="4281331783" sldId="274"/>
        </pc:sldMkLst>
      </pc:sldChg>
      <pc:sldChg chg="addSp modSp mod">
        <pc:chgData name="minsu kim" userId="d586a65892af6ce7" providerId="LiveId" clId="{4BD60E4B-524F-46CE-A92D-80321B4995DF}" dt="2025-02-26T13:24:24.368" v="1875" actId="20577"/>
        <pc:sldMkLst>
          <pc:docMk/>
          <pc:sldMk cId="3040129138" sldId="275"/>
        </pc:sldMkLst>
      </pc:sldChg>
      <pc:sldChg chg="addSp modSp mod">
        <pc:chgData name="minsu kim" userId="d586a65892af6ce7" providerId="LiveId" clId="{4BD60E4B-524F-46CE-A92D-80321B4995DF}" dt="2025-02-26T13:33:01.204" v="2428" actId="20577"/>
        <pc:sldMkLst>
          <pc:docMk/>
          <pc:sldMk cId="3135884275" sldId="276"/>
        </pc:sldMkLst>
      </pc:sldChg>
      <pc:sldChg chg="addSp modSp mod">
        <pc:chgData name="minsu kim" userId="d586a65892af6ce7" providerId="LiveId" clId="{4BD60E4B-524F-46CE-A92D-80321B4995DF}" dt="2025-02-26T13:37:18.601" v="3044" actId="20577"/>
        <pc:sldMkLst>
          <pc:docMk/>
          <pc:sldMk cId="2883723622" sldId="277"/>
        </pc:sldMkLst>
      </pc:sldChg>
      <pc:sldChg chg="addSp modSp mod">
        <pc:chgData name="minsu kim" userId="d586a65892af6ce7" providerId="LiveId" clId="{4BD60E4B-524F-46CE-A92D-80321B4995DF}" dt="2025-02-26T14:12:03.256" v="4691" actId="1076"/>
        <pc:sldMkLst>
          <pc:docMk/>
          <pc:sldMk cId="1516365013" sldId="278"/>
        </pc:sldMkLst>
      </pc:sldChg>
      <pc:sldChg chg="addSp delSp modSp add mod">
        <pc:chgData name="minsu kim" userId="d586a65892af6ce7" providerId="LiveId" clId="{4BD60E4B-524F-46CE-A92D-80321B4995DF}" dt="2025-02-26T13:41:36.131" v="3797" actId="20577"/>
        <pc:sldMkLst>
          <pc:docMk/>
          <pc:sldMk cId="1146899645" sldId="280"/>
        </pc:sldMkLst>
      </pc:sldChg>
    </pc:docChg>
  </pc:docChgLst>
  <pc:docChgLst>
    <pc:chgData name="minsu kim" userId="d586a65892af6ce7" providerId="LiveId" clId="{B398BC5E-9664-4754-995F-10C212C15704}"/>
    <pc:docChg chg="custSel addSld modSld">
      <pc:chgData name="minsu kim" userId="d586a65892af6ce7" providerId="LiveId" clId="{B398BC5E-9664-4754-995F-10C212C15704}" dt="2025-02-09T13:39:33.800" v="4614" actId="20577"/>
      <pc:docMkLst>
        <pc:docMk/>
      </pc:docMkLst>
      <pc:sldChg chg="addSp modSp">
        <pc:chgData name="minsu kim" userId="d586a65892af6ce7" providerId="LiveId" clId="{B398BC5E-9664-4754-995F-10C212C15704}" dt="2025-02-09T13:37:53.518" v="4612"/>
        <pc:sldMkLst>
          <pc:docMk/>
          <pc:sldMk cId="666798918" sldId="263"/>
        </pc:sldMkLst>
      </pc:sldChg>
      <pc:sldChg chg="addSp modSp mod">
        <pc:chgData name="minsu kim" userId="d586a65892af6ce7" providerId="LiveId" clId="{B398BC5E-9664-4754-995F-10C212C15704}" dt="2025-02-09T13:39:33.800" v="4614" actId="20577"/>
        <pc:sldMkLst>
          <pc:docMk/>
          <pc:sldMk cId="1254908154" sldId="265"/>
        </pc:sldMkLst>
      </pc:sldChg>
      <pc:sldChg chg="addSp delSp modSp add mod">
        <pc:chgData name="minsu kim" userId="d586a65892af6ce7" providerId="LiveId" clId="{B398BC5E-9664-4754-995F-10C212C15704}" dt="2025-02-09T13:11:12.595" v="649" actId="207"/>
        <pc:sldMkLst>
          <pc:docMk/>
          <pc:sldMk cId="1510873865" sldId="266"/>
        </pc:sldMkLst>
      </pc:sldChg>
      <pc:sldChg chg="addSp modSp new mod">
        <pc:chgData name="minsu kim" userId="d586a65892af6ce7" providerId="LiveId" clId="{B398BC5E-9664-4754-995F-10C212C15704}" dt="2025-02-09T13:28:50.164" v="3504" actId="20577"/>
        <pc:sldMkLst>
          <pc:docMk/>
          <pc:sldMk cId="666501585" sldId="267"/>
        </pc:sldMkLst>
      </pc:sldChg>
      <pc:sldChg chg="addSp modSp add mod">
        <pc:chgData name="minsu kim" userId="d586a65892af6ce7" providerId="LiveId" clId="{B398BC5E-9664-4754-995F-10C212C15704}" dt="2025-02-09T13:36:34.155" v="4598" actId="1076"/>
        <pc:sldMkLst>
          <pc:docMk/>
          <pc:sldMk cId="2600913230" sldId="268"/>
        </pc:sldMkLst>
      </pc:sldChg>
      <pc:sldChg chg="addSp modSp add mod">
        <pc:chgData name="minsu kim" userId="d586a65892af6ce7" providerId="LiveId" clId="{B398BC5E-9664-4754-995F-10C212C15704}" dt="2025-02-09T13:20:25.023" v="1918" actId="20577"/>
        <pc:sldMkLst>
          <pc:docMk/>
          <pc:sldMk cId="1376346871" sldId="269"/>
        </pc:sldMkLst>
      </pc:sldChg>
    </pc:docChg>
  </pc:docChgLst>
  <pc:docChgLst>
    <pc:chgData name="minsu kim" userId="d586a65892af6ce7" providerId="LiveId" clId="{CD6D964F-ABCB-49F1-834D-1D7962B0C606}"/>
    <pc:docChg chg="undo custSel addSld delSld modSld sldOrd">
      <pc:chgData name="minsu kim" userId="d586a65892af6ce7" providerId="LiveId" clId="{CD6D964F-ABCB-49F1-834D-1D7962B0C606}" dt="2025-03-18T13:44:46.560" v="10906" actId="207"/>
      <pc:docMkLst>
        <pc:docMk/>
      </pc:docMkLst>
      <pc:sldChg chg="modSp mod">
        <pc:chgData name="minsu kim" userId="d586a65892af6ce7" providerId="LiveId" clId="{CD6D964F-ABCB-49F1-834D-1D7962B0C606}" dt="2025-03-18T12:28:21.658" v="5779" actId="20577"/>
        <pc:sldMkLst>
          <pc:docMk/>
          <pc:sldMk cId="3633401060" sldId="256"/>
        </pc:sldMkLst>
        <pc:spChg chg="mod">
          <ac:chgData name="minsu kim" userId="d586a65892af6ce7" providerId="LiveId" clId="{CD6D964F-ABCB-49F1-834D-1D7962B0C606}" dt="2025-03-18T12:28:21.658" v="5779" actId="20577"/>
          <ac:spMkLst>
            <pc:docMk/>
            <pc:sldMk cId="3633401060" sldId="256"/>
            <ac:spMk id="2" creationId="{024DE9E7-37EB-9BB2-C5B6-509C444FC446}"/>
          </ac:spMkLst>
        </pc:spChg>
      </pc:sldChg>
      <pc:sldChg chg="addSp delSp modSp mod">
        <pc:chgData name="minsu kim" userId="d586a65892af6ce7" providerId="LiveId" clId="{CD6D964F-ABCB-49F1-834D-1D7962B0C606}" dt="2025-03-18T12:46:08.428" v="6764" actId="20577"/>
        <pc:sldMkLst>
          <pc:docMk/>
          <pc:sldMk cId="1209716369" sldId="270"/>
        </pc:sldMkLst>
      </pc:sldChg>
      <pc:sldChg chg="addSp delSp modSp add mod">
        <pc:chgData name="minsu kim" userId="d586a65892af6ce7" providerId="LiveId" clId="{CD6D964F-ABCB-49F1-834D-1D7962B0C606}" dt="2025-03-18T13:03:30.726" v="7839" actId="207"/>
        <pc:sldMkLst>
          <pc:docMk/>
          <pc:sldMk cId="1454344542" sldId="271"/>
        </pc:sldMkLst>
      </pc:sldChg>
      <pc:sldChg chg="del">
        <pc:chgData name="minsu kim" userId="d586a65892af6ce7" providerId="LiveId" clId="{CD6D964F-ABCB-49F1-834D-1D7962B0C606}" dt="2025-03-10T12:52:57.453" v="51" actId="47"/>
        <pc:sldMkLst>
          <pc:docMk/>
          <pc:sldMk cId="4226339653" sldId="271"/>
        </pc:sldMkLst>
      </pc:sldChg>
      <pc:sldChg chg="addSp delSp modSp add del mod">
        <pc:chgData name="minsu kim" userId="d586a65892af6ce7" providerId="LiveId" clId="{CD6D964F-ABCB-49F1-834D-1D7962B0C606}" dt="2025-03-18T12:31:48.568" v="5830" actId="47"/>
        <pc:sldMkLst>
          <pc:docMk/>
          <pc:sldMk cId="1553679097" sldId="272"/>
        </pc:sldMkLst>
      </pc:sldChg>
      <pc:sldChg chg="del">
        <pc:chgData name="minsu kim" userId="d586a65892af6ce7" providerId="LiveId" clId="{CD6D964F-ABCB-49F1-834D-1D7962B0C606}" dt="2025-03-10T12:52:57.826" v="52" actId="47"/>
        <pc:sldMkLst>
          <pc:docMk/>
          <pc:sldMk cId="1731288683" sldId="272"/>
        </pc:sldMkLst>
      </pc:sldChg>
      <pc:sldChg chg="addSp modSp add mod">
        <pc:chgData name="minsu kim" userId="d586a65892af6ce7" providerId="LiveId" clId="{CD6D964F-ABCB-49F1-834D-1D7962B0C606}" dt="2025-03-18T13:14:15.768" v="9512" actId="113"/>
        <pc:sldMkLst>
          <pc:docMk/>
          <pc:sldMk cId="3950069159" sldId="272"/>
        </pc:sldMkLst>
      </pc:sldChg>
      <pc:sldChg chg="addSp delSp modSp add del mod">
        <pc:chgData name="minsu kim" userId="d586a65892af6ce7" providerId="LiveId" clId="{CD6D964F-ABCB-49F1-834D-1D7962B0C606}" dt="2025-03-18T12:31:48.733" v="5831" actId="47"/>
        <pc:sldMkLst>
          <pc:docMk/>
          <pc:sldMk cId="2920056725" sldId="273"/>
        </pc:sldMkLst>
      </pc:sldChg>
      <pc:sldChg chg="del">
        <pc:chgData name="minsu kim" userId="d586a65892af6ce7" providerId="LiveId" clId="{CD6D964F-ABCB-49F1-834D-1D7962B0C606}" dt="2025-03-10T12:52:58.208" v="53" actId="47"/>
        <pc:sldMkLst>
          <pc:docMk/>
          <pc:sldMk cId="3993918296" sldId="273"/>
        </pc:sldMkLst>
      </pc:sldChg>
      <pc:sldChg chg="add del ord">
        <pc:chgData name="minsu kim" userId="d586a65892af6ce7" providerId="LiveId" clId="{CD6D964F-ABCB-49F1-834D-1D7962B0C606}" dt="2025-03-18T12:33:00.240" v="5838"/>
        <pc:sldMkLst>
          <pc:docMk/>
          <pc:sldMk cId="3787044572" sldId="274"/>
        </pc:sldMkLst>
      </pc:sldChg>
      <pc:sldChg chg="addSp modSp add del mod">
        <pc:chgData name="minsu kim" userId="d586a65892af6ce7" providerId="LiveId" clId="{CD6D964F-ABCB-49F1-834D-1D7962B0C606}" dt="2025-03-18T12:31:49.144" v="5832" actId="47"/>
        <pc:sldMkLst>
          <pc:docMk/>
          <pc:sldMk cId="3988784625" sldId="274"/>
        </pc:sldMkLst>
      </pc:sldChg>
      <pc:sldChg chg="addSp modSp add del mod">
        <pc:chgData name="minsu kim" userId="d586a65892af6ce7" providerId="LiveId" clId="{CD6D964F-ABCB-49F1-834D-1D7962B0C606}" dt="2025-03-18T12:31:49.470" v="5833" actId="47"/>
        <pc:sldMkLst>
          <pc:docMk/>
          <pc:sldMk cId="3295980602" sldId="275"/>
        </pc:sldMkLst>
      </pc:sldChg>
      <pc:sldChg chg="add del ord">
        <pc:chgData name="minsu kim" userId="d586a65892af6ce7" providerId="LiveId" clId="{CD6D964F-ABCB-49F1-834D-1D7962B0C606}" dt="2025-03-18T12:33:00.240" v="5838"/>
        <pc:sldMkLst>
          <pc:docMk/>
          <pc:sldMk cId="3590536318" sldId="275"/>
        </pc:sldMkLst>
      </pc:sldChg>
      <pc:sldChg chg="del">
        <pc:chgData name="minsu kim" userId="d586a65892af6ce7" providerId="LiveId" clId="{CD6D964F-ABCB-49F1-834D-1D7962B0C606}" dt="2025-03-10T12:52:59.408" v="56" actId="47"/>
        <pc:sldMkLst>
          <pc:docMk/>
          <pc:sldMk cId="1812715739" sldId="276"/>
        </pc:sldMkLst>
      </pc:sldChg>
      <pc:sldChg chg="addSp modSp add del mod">
        <pc:chgData name="minsu kim" userId="d586a65892af6ce7" providerId="LiveId" clId="{CD6D964F-ABCB-49F1-834D-1D7962B0C606}" dt="2025-03-18T12:31:49.787" v="5834" actId="47"/>
        <pc:sldMkLst>
          <pc:docMk/>
          <pc:sldMk cId="3007048255" sldId="276"/>
        </pc:sldMkLst>
      </pc:sldChg>
      <pc:sldChg chg="del">
        <pc:chgData name="minsu kim" userId="d586a65892af6ce7" providerId="LiveId" clId="{CD6D964F-ABCB-49F1-834D-1D7962B0C606}" dt="2025-03-10T12:52:59.886" v="57" actId="47"/>
        <pc:sldMkLst>
          <pc:docMk/>
          <pc:sldMk cId="2879881050" sldId="277"/>
        </pc:sldMkLst>
      </pc:sldChg>
      <pc:sldChg chg="del">
        <pc:chgData name="minsu kim" userId="d586a65892af6ce7" providerId="LiveId" clId="{CD6D964F-ABCB-49F1-834D-1D7962B0C606}" dt="2025-03-10T12:52:57.051" v="50" actId="47"/>
        <pc:sldMkLst>
          <pc:docMk/>
          <pc:sldMk cId="2555955959" sldId="278"/>
        </pc:sldMkLst>
      </pc:sldChg>
      <pc:sldChg chg="add ord">
        <pc:chgData name="minsu kim" userId="d586a65892af6ce7" providerId="LiveId" clId="{CD6D964F-ABCB-49F1-834D-1D7962B0C606}" dt="2025-03-18T12:33:00.240" v="5838"/>
        <pc:sldMkLst>
          <pc:docMk/>
          <pc:sldMk cId="3288419255" sldId="279"/>
        </pc:sldMkLst>
      </pc:sldChg>
      <pc:sldChg chg="add ord">
        <pc:chgData name="minsu kim" userId="d586a65892af6ce7" providerId="LiveId" clId="{CD6D964F-ABCB-49F1-834D-1D7962B0C606}" dt="2025-03-18T12:33:00.240" v="5838"/>
        <pc:sldMkLst>
          <pc:docMk/>
          <pc:sldMk cId="1897388153" sldId="280"/>
        </pc:sldMkLst>
      </pc:sldChg>
      <pc:sldChg chg="addSp modSp add mod">
        <pc:chgData name="minsu kim" userId="d586a65892af6ce7" providerId="LiveId" clId="{CD6D964F-ABCB-49F1-834D-1D7962B0C606}" dt="2025-03-18T13:44:46.560" v="10906" actId="207"/>
        <pc:sldMkLst>
          <pc:docMk/>
          <pc:sldMk cId="4174079156" sldId="281"/>
        </pc:sldMkLst>
      </pc:sldChg>
      <pc:sldChg chg="addSp modSp add mod">
        <pc:chgData name="minsu kim" userId="d586a65892af6ce7" providerId="LiveId" clId="{CD6D964F-ABCB-49F1-834D-1D7962B0C606}" dt="2025-03-18T13:28:32.207" v="10905" actId="20577"/>
        <pc:sldMkLst>
          <pc:docMk/>
          <pc:sldMk cId="2127128551" sldId="282"/>
        </pc:sldMkLst>
      </pc:sldChg>
      <pc:sldChg chg="modSp add mod">
        <pc:chgData name="minsu kim" userId="d586a65892af6ce7" providerId="LiveId" clId="{CD6D964F-ABCB-49F1-834D-1D7962B0C606}" dt="2025-03-18T12:35:06.494" v="6068" actId="20577"/>
        <pc:sldMkLst>
          <pc:docMk/>
          <pc:sldMk cId="880596842" sldId="283"/>
        </pc:sldMkLst>
      </pc:sldChg>
      <pc:sldChg chg="modSp add mod">
        <pc:chgData name="minsu kim" userId="d586a65892af6ce7" providerId="LiveId" clId="{CD6D964F-ABCB-49F1-834D-1D7962B0C606}" dt="2025-03-18T12:35:20.163" v="6081" actId="20577"/>
        <pc:sldMkLst>
          <pc:docMk/>
          <pc:sldMk cId="3361516057" sldId="284"/>
        </pc:sldMkLst>
        <pc:spChg chg="mod">
          <ac:chgData name="minsu kim" userId="d586a65892af6ce7" providerId="LiveId" clId="{CD6D964F-ABCB-49F1-834D-1D7962B0C606}" dt="2025-03-18T12:35:20.163" v="6081" actId="20577"/>
          <ac:spMkLst>
            <pc:docMk/>
            <pc:sldMk cId="3361516057" sldId="284"/>
            <ac:spMk id="2" creationId="{3E4FC7C6-C760-3359-056B-38059014AC51}"/>
          </ac:spMkLst>
        </pc:spChg>
      </pc:sldChg>
      <pc:sldChg chg="addSp modSp add mod">
        <pc:chgData name="minsu kim" userId="d586a65892af6ce7" providerId="LiveId" clId="{CD6D964F-ABCB-49F1-834D-1D7962B0C606}" dt="2025-03-18T13:03:42.801" v="7842" actId="14100"/>
        <pc:sldMkLst>
          <pc:docMk/>
          <pc:sldMk cId="1553788062" sldId="285"/>
        </pc:sldMkLst>
      </pc:sldChg>
      <pc:sldChg chg="addSp delSp modSp add mod">
        <pc:chgData name="minsu kim" userId="d586a65892af6ce7" providerId="LiveId" clId="{CD6D964F-ABCB-49F1-834D-1D7962B0C606}" dt="2025-03-18T13:09:33.563" v="8458" actId="20577"/>
        <pc:sldMkLst>
          <pc:docMk/>
          <pc:sldMk cId="3243856687" sldId="286"/>
        </pc:sldMkLst>
      </pc:sldChg>
    </pc:docChg>
  </pc:docChgLst>
  <pc:docChgLst>
    <pc:chgData name="minsu kim" userId="d586a65892af6ce7" providerId="LiveId" clId="{F26C39CB-45C5-42D5-AA2A-52321FD1D28C}"/>
    <pc:docChg chg="undo custSel addSld delSld modSld">
      <pc:chgData name="minsu kim" userId="d586a65892af6ce7" providerId="LiveId" clId="{F26C39CB-45C5-42D5-AA2A-52321FD1D28C}" dt="2025-03-04T13:10:23.406" v="7660" actId="20577"/>
      <pc:docMkLst>
        <pc:docMk/>
      </pc:docMkLst>
      <pc:sldChg chg="modSp mod">
        <pc:chgData name="minsu kim" userId="d586a65892af6ce7" providerId="LiveId" clId="{F26C39CB-45C5-42D5-AA2A-52321FD1D28C}" dt="2025-03-04T11:50:40.573" v="1" actId="20577"/>
        <pc:sldMkLst>
          <pc:docMk/>
          <pc:sldMk cId="3633401060" sldId="256"/>
        </pc:sldMkLst>
        <pc:spChg chg="mod">
          <ac:chgData name="minsu kim" userId="d586a65892af6ce7" providerId="LiveId" clId="{F26C39CB-45C5-42D5-AA2A-52321FD1D28C}" dt="2025-03-04T11:50:40.573" v="1" actId="20577"/>
          <ac:spMkLst>
            <pc:docMk/>
            <pc:sldMk cId="3633401060" sldId="256"/>
            <ac:spMk id="2" creationId="{024DE9E7-37EB-9BB2-C5B6-509C444FC446}"/>
          </ac:spMkLst>
        </pc:spChg>
      </pc:sldChg>
      <pc:sldChg chg="addSp delSp modSp mod">
        <pc:chgData name="minsu kim" userId="d586a65892af6ce7" providerId="LiveId" clId="{F26C39CB-45C5-42D5-AA2A-52321FD1D28C}" dt="2025-03-04T12:14:16.278" v="1363" actId="20577"/>
        <pc:sldMkLst>
          <pc:docMk/>
          <pc:sldMk cId="1209716369" sldId="270"/>
        </pc:sldMkLst>
      </pc:sldChg>
      <pc:sldChg chg="del">
        <pc:chgData name="minsu kim" userId="d586a65892af6ce7" providerId="LiveId" clId="{F26C39CB-45C5-42D5-AA2A-52321FD1D28C}" dt="2025-03-04T11:53:17.225" v="50" actId="47"/>
        <pc:sldMkLst>
          <pc:docMk/>
          <pc:sldMk cId="2677547137" sldId="271"/>
        </pc:sldMkLst>
      </pc:sldChg>
      <pc:sldChg chg="addSp modSp add mod">
        <pc:chgData name="minsu kim" userId="d586a65892af6ce7" providerId="LiveId" clId="{F26C39CB-45C5-42D5-AA2A-52321FD1D28C}" dt="2025-03-04T12:23:09.919" v="2471" actId="20577"/>
        <pc:sldMkLst>
          <pc:docMk/>
          <pc:sldMk cId="4226339653" sldId="271"/>
        </pc:sldMkLst>
      </pc:sldChg>
      <pc:sldChg chg="del">
        <pc:chgData name="minsu kim" userId="d586a65892af6ce7" providerId="LiveId" clId="{F26C39CB-45C5-42D5-AA2A-52321FD1D28C}" dt="2025-03-04T11:53:17.545" v="51" actId="47"/>
        <pc:sldMkLst>
          <pc:docMk/>
          <pc:sldMk cId="1380247132" sldId="272"/>
        </pc:sldMkLst>
      </pc:sldChg>
      <pc:sldChg chg="addSp modSp add mod">
        <pc:chgData name="minsu kim" userId="d586a65892af6ce7" providerId="LiveId" clId="{F26C39CB-45C5-42D5-AA2A-52321FD1D28C}" dt="2025-03-04T12:28:16.637" v="2902" actId="14100"/>
        <pc:sldMkLst>
          <pc:docMk/>
          <pc:sldMk cId="1731288683" sldId="272"/>
        </pc:sldMkLst>
      </pc:sldChg>
      <pc:sldChg chg="del">
        <pc:chgData name="minsu kim" userId="d586a65892af6ce7" providerId="LiveId" clId="{F26C39CB-45C5-42D5-AA2A-52321FD1D28C}" dt="2025-03-04T11:53:17.845" v="52" actId="47"/>
        <pc:sldMkLst>
          <pc:docMk/>
          <pc:sldMk cId="622266" sldId="273"/>
        </pc:sldMkLst>
      </pc:sldChg>
      <pc:sldChg chg="addSp modSp add mod">
        <pc:chgData name="minsu kim" userId="d586a65892af6ce7" providerId="LiveId" clId="{F26C39CB-45C5-42D5-AA2A-52321FD1D28C}" dt="2025-03-04T12:36:45.324" v="3370" actId="20577"/>
        <pc:sldMkLst>
          <pc:docMk/>
          <pc:sldMk cId="3993918296" sldId="273"/>
        </pc:sldMkLst>
      </pc:sldChg>
      <pc:sldChg chg="addSp modSp add mod">
        <pc:chgData name="minsu kim" userId="d586a65892af6ce7" providerId="LiveId" clId="{F26C39CB-45C5-42D5-AA2A-52321FD1D28C}" dt="2025-03-04T12:44:17.434" v="3838" actId="20577"/>
        <pc:sldMkLst>
          <pc:docMk/>
          <pc:sldMk cId="3787044572" sldId="274"/>
        </pc:sldMkLst>
      </pc:sldChg>
      <pc:sldChg chg="del">
        <pc:chgData name="minsu kim" userId="d586a65892af6ce7" providerId="LiveId" clId="{F26C39CB-45C5-42D5-AA2A-52321FD1D28C}" dt="2025-03-04T11:53:18.174" v="53" actId="47"/>
        <pc:sldMkLst>
          <pc:docMk/>
          <pc:sldMk cId="4281331783" sldId="274"/>
        </pc:sldMkLst>
      </pc:sldChg>
      <pc:sldChg chg="del">
        <pc:chgData name="minsu kim" userId="d586a65892af6ce7" providerId="LiveId" clId="{F26C39CB-45C5-42D5-AA2A-52321FD1D28C}" dt="2025-03-04T11:53:18.317" v="54" actId="47"/>
        <pc:sldMkLst>
          <pc:docMk/>
          <pc:sldMk cId="3040129138" sldId="275"/>
        </pc:sldMkLst>
      </pc:sldChg>
      <pc:sldChg chg="addSp modSp add mod">
        <pc:chgData name="minsu kim" userId="d586a65892af6ce7" providerId="LiveId" clId="{F26C39CB-45C5-42D5-AA2A-52321FD1D28C}" dt="2025-03-04T12:50:10.666" v="4955" actId="20577"/>
        <pc:sldMkLst>
          <pc:docMk/>
          <pc:sldMk cId="3590536318" sldId="275"/>
        </pc:sldMkLst>
      </pc:sldChg>
      <pc:sldChg chg="addSp modSp add mod">
        <pc:chgData name="minsu kim" userId="d586a65892af6ce7" providerId="LiveId" clId="{F26C39CB-45C5-42D5-AA2A-52321FD1D28C}" dt="2025-03-04T13:00:53.107" v="5630" actId="20577"/>
        <pc:sldMkLst>
          <pc:docMk/>
          <pc:sldMk cId="1812715739" sldId="276"/>
        </pc:sldMkLst>
      </pc:sldChg>
      <pc:sldChg chg="del">
        <pc:chgData name="minsu kim" userId="d586a65892af6ce7" providerId="LiveId" clId="{F26C39CB-45C5-42D5-AA2A-52321FD1D28C}" dt="2025-03-04T11:53:18.617" v="55" actId="47"/>
        <pc:sldMkLst>
          <pc:docMk/>
          <pc:sldMk cId="3135884275" sldId="276"/>
        </pc:sldMkLst>
      </pc:sldChg>
      <pc:sldChg chg="addSp modSp add mod">
        <pc:chgData name="minsu kim" userId="d586a65892af6ce7" providerId="LiveId" clId="{F26C39CB-45C5-42D5-AA2A-52321FD1D28C}" dt="2025-03-04T13:10:23.406" v="7660" actId="20577"/>
        <pc:sldMkLst>
          <pc:docMk/>
          <pc:sldMk cId="2879881050" sldId="277"/>
        </pc:sldMkLst>
      </pc:sldChg>
      <pc:sldChg chg="del">
        <pc:chgData name="minsu kim" userId="d586a65892af6ce7" providerId="LiveId" clId="{F26C39CB-45C5-42D5-AA2A-52321FD1D28C}" dt="2025-03-04T11:53:18.911" v="56" actId="47"/>
        <pc:sldMkLst>
          <pc:docMk/>
          <pc:sldMk cId="2883723622" sldId="277"/>
        </pc:sldMkLst>
      </pc:sldChg>
      <pc:sldChg chg="del">
        <pc:chgData name="minsu kim" userId="d586a65892af6ce7" providerId="LiveId" clId="{F26C39CB-45C5-42D5-AA2A-52321FD1D28C}" dt="2025-03-04T11:53:19.827" v="58" actId="47"/>
        <pc:sldMkLst>
          <pc:docMk/>
          <pc:sldMk cId="1516365013" sldId="278"/>
        </pc:sldMkLst>
      </pc:sldChg>
      <pc:sldChg chg="addSp delSp modSp add mod">
        <pc:chgData name="minsu kim" userId="d586a65892af6ce7" providerId="LiveId" clId="{F26C39CB-45C5-42D5-AA2A-52321FD1D28C}" dt="2025-03-04T12:19:17.081" v="1840" actId="20577"/>
        <pc:sldMkLst>
          <pc:docMk/>
          <pc:sldMk cId="2555955959" sldId="278"/>
        </pc:sldMkLst>
      </pc:sldChg>
      <pc:sldChg chg="del">
        <pc:chgData name="minsu kim" userId="d586a65892af6ce7" providerId="LiveId" clId="{F26C39CB-45C5-42D5-AA2A-52321FD1D28C}" dt="2025-03-04T11:53:20.366" v="59" actId="47"/>
        <pc:sldMkLst>
          <pc:docMk/>
          <pc:sldMk cId="4036440588" sldId="279"/>
        </pc:sldMkLst>
      </pc:sldChg>
      <pc:sldChg chg="del">
        <pc:chgData name="minsu kim" userId="d586a65892af6ce7" providerId="LiveId" clId="{F26C39CB-45C5-42D5-AA2A-52321FD1D28C}" dt="2025-03-04T11:53:19.283" v="57" actId="47"/>
        <pc:sldMkLst>
          <pc:docMk/>
          <pc:sldMk cId="1146899645" sldId="280"/>
        </pc:sldMkLst>
      </pc:sldChg>
    </pc:docChg>
  </pc:docChgLst>
  <pc:docChgLst>
    <pc:chgData name="minsu kim" userId="d586a65892af6ce7" providerId="LiveId" clId="{3B87E248-A92D-4006-99E1-73AF984E9DDA}"/>
    <pc:docChg chg="undo custSel addSld delSld modSld">
      <pc:chgData name="minsu kim" userId="d586a65892af6ce7" providerId="LiveId" clId="{3B87E248-A92D-4006-99E1-73AF984E9DDA}" dt="2025-04-01T14:35:12.660" v="1817" actId="20577"/>
      <pc:docMkLst>
        <pc:docMk/>
      </pc:docMkLst>
      <pc:sldChg chg="modSp mod">
        <pc:chgData name="minsu kim" userId="d586a65892af6ce7" providerId="LiveId" clId="{3B87E248-A92D-4006-99E1-73AF984E9DDA}" dt="2025-04-01T12:16:33.900" v="1" actId="20577"/>
        <pc:sldMkLst>
          <pc:docMk/>
          <pc:sldMk cId="3633401060" sldId="256"/>
        </pc:sldMkLst>
        <pc:spChg chg="mod">
          <ac:chgData name="minsu kim" userId="d586a65892af6ce7" providerId="LiveId" clId="{3B87E248-A92D-4006-99E1-73AF984E9DDA}" dt="2025-04-01T12:16:33.900" v="1" actId="20577"/>
          <ac:spMkLst>
            <pc:docMk/>
            <pc:sldMk cId="3633401060" sldId="256"/>
            <ac:spMk id="2" creationId="{024DE9E7-37EB-9BB2-C5B6-509C444FC446}"/>
          </ac:spMkLst>
        </pc:spChg>
      </pc:sldChg>
      <pc:sldChg chg="del">
        <pc:chgData name="minsu kim" userId="d586a65892af6ce7" providerId="LiveId" clId="{3B87E248-A92D-4006-99E1-73AF984E9DDA}" dt="2025-04-01T12:16:37.581" v="6" actId="47"/>
        <pc:sldMkLst>
          <pc:docMk/>
          <pc:sldMk cId="1209716369" sldId="270"/>
        </pc:sldMkLst>
      </pc:sldChg>
      <pc:sldChg chg="del">
        <pc:chgData name="minsu kim" userId="d586a65892af6ce7" providerId="LiveId" clId="{3B87E248-A92D-4006-99E1-73AF984E9DDA}" dt="2025-04-01T12:16:37.813" v="7" actId="47"/>
        <pc:sldMkLst>
          <pc:docMk/>
          <pc:sldMk cId="1454344542" sldId="271"/>
        </pc:sldMkLst>
      </pc:sldChg>
      <pc:sldChg chg="del">
        <pc:chgData name="minsu kim" userId="d586a65892af6ce7" providerId="LiveId" clId="{3B87E248-A92D-4006-99E1-73AF984E9DDA}" dt="2025-04-01T12:16:38.831" v="10" actId="47"/>
        <pc:sldMkLst>
          <pc:docMk/>
          <pc:sldMk cId="3950069159" sldId="272"/>
        </pc:sldMkLst>
      </pc:sldChg>
      <pc:sldChg chg="del">
        <pc:chgData name="minsu kim" userId="d586a65892af6ce7" providerId="LiveId" clId="{3B87E248-A92D-4006-99E1-73AF984E9DDA}" dt="2025-04-01T12:16:36.028" v="2" actId="47"/>
        <pc:sldMkLst>
          <pc:docMk/>
          <pc:sldMk cId="3787044572" sldId="274"/>
        </pc:sldMkLst>
      </pc:sldChg>
      <pc:sldChg chg="del">
        <pc:chgData name="minsu kim" userId="d586a65892af6ce7" providerId="LiveId" clId="{3B87E248-A92D-4006-99E1-73AF984E9DDA}" dt="2025-04-01T12:16:37.309" v="5" actId="47"/>
        <pc:sldMkLst>
          <pc:docMk/>
          <pc:sldMk cId="3590536318" sldId="275"/>
        </pc:sldMkLst>
      </pc:sldChg>
      <pc:sldChg chg="del">
        <pc:chgData name="minsu kim" userId="d586a65892af6ce7" providerId="LiveId" clId="{3B87E248-A92D-4006-99E1-73AF984E9DDA}" dt="2025-04-01T12:16:36.519" v="3" actId="47"/>
        <pc:sldMkLst>
          <pc:docMk/>
          <pc:sldMk cId="3288419255" sldId="279"/>
        </pc:sldMkLst>
      </pc:sldChg>
      <pc:sldChg chg="del">
        <pc:chgData name="minsu kim" userId="d586a65892af6ce7" providerId="LiveId" clId="{3B87E248-A92D-4006-99E1-73AF984E9DDA}" dt="2025-04-01T12:16:36.908" v="4" actId="47"/>
        <pc:sldMkLst>
          <pc:docMk/>
          <pc:sldMk cId="1897388153" sldId="280"/>
        </pc:sldMkLst>
      </pc:sldChg>
      <pc:sldChg chg="del">
        <pc:chgData name="minsu kim" userId="d586a65892af6ce7" providerId="LiveId" clId="{3B87E248-A92D-4006-99E1-73AF984E9DDA}" dt="2025-04-01T12:16:39.230" v="11" actId="47"/>
        <pc:sldMkLst>
          <pc:docMk/>
          <pc:sldMk cId="4174079156" sldId="281"/>
        </pc:sldMkLst>
      </pc:sldChg>
      <pc:sldChg chg="del">
        <pc:chgData name="minsu kim" userId="d586a65892af6ce7" providerId="LiveId" clId="{3B87E248-A92D-4006-99E1-73AF984E9DDA}" dt="2025-04-01T12:16:39.769" v="12" actId="47"/>
        <pc:sldMkLst>
          <pc:docMk/>
          <pc:sldMk cId="2127128551" sldId="282"/>
        </pc:sldMkLst>
      </pc:sldChg>
      <pc:sldChg chg="del">
        <pc:chgData name="minsu kim" userId="d586a65892af6ce7" providerId="LiveId" clId="{3B87E248-A92D-4006-99E1-73AF984E9DDA}" dt="2025-04-01T12:16:41.887" v="13" actId="47"/>
        <pc:sldMkLst>
          <pc:docMk/>
          <pc:sldMk cId="880596842" sldId="283"/>
        </pc:sldMkLst>
      </pc:sldChg>
      <pc:sldChg chg="addSp modSp mod">
        <pc:chgData name="minsu kim" userId="d586a65892af6ce7" providerId="LiveId" clId="{3B87E248-A92D-4006-99E1-73AF984E9DDA}" dt="2025-04-01T14:19:50.777" v="854" actId="20577"/>
        <pc:sldMkLst>
          <pc:docMk/>
          <pc:sldMk cId="3361516057" sldId="284"/>
        </pc:sldMkLst>
        <pc:spChg chg="mod">
          <ac:chgData name="minsu kim" userId="d586a65892af6ce7" providerId="LiveId" clId="{3B87E248-A92D-4006-99E1-73AF984E9DDA}" dt="2025-04-01T12:18:32.291" v="71" actId="20577"/>
          <ac:spMkLst>
            <pc:docMk/>
            <pc:sldMk cId="3361516057" sldId="284"/>
            <ac:spMk id="2" creationId="{3E4FC7C6-C760-3359-056B-38059014AC51}"/>
          </ac:spMkLst>
        </pc:spChg>
        <pc:spChg chg="add mod">
          <ac:chgData name="minsu kim" userId="d586a65892af6ce7" providerId="LiveId" clId="{3B87E248-A92D-4006-99E1-73AF984E9DDA}" dt="2025-04-01T14:19:50.777" v="854" actId="20577"/>
          <ac:spMkLst>
            <pc:docMk/>
            <pc:sldMk cId="3361516057" sldId="284"/>
            <ac:spMk id="3" creationId="{415E71AB-7CA3-E1EE-2597-94CD9A6D7852}"/>
          </ac:spMkLst>
        </pc:spChg>
      </pc:sldChg>
      <pc:sldChg chg="del">
        <pc:chgData name="minsu kim" userId="d586a65892af6ce7" providerId="LiveId" clId="{3B87E248-A92D-4006-99E1-73AF984E9DDA}" dt="2025-04-01T12:16:38.169" v="8" actId="47"/>
        <pc:sldMkLst>
          <pc:docMk/>
          <pc:sldMk cId="1553788062" sldId="285"/>
        </pc:sldMkLst>
      </pc:sldChg>
      <pc:sldChg chg="addSp modSp add mod">
        <pc:chgData name="minsu kim" userId="d586a65892af6ce7" providerId="LiveId" clId="{3B87E248-A92D-4006-99E1-73AF984E9DDA}" dt="2025-04-01T14:30:41.274" v="1443" actId="1076"/>
        <pc:sldMkLst>
          <pc:docMk/>
          <pc:sldMk cId="3485946862" sldId="285"/>
        </pc:sldMkLst>
        <pc:spChg chg="mod">
          <ac:chgData name="minsu kim" userId="d586a65892af6ce7" providerId="LiveId" clId="{3B87E248-A92D-4006-99E1-73AF984E9DDA}" dt="2025-04-01T14:13:47.280" v="133" actId="14100"/>
          <ac:spMkLst>
            <pc:docMk/>
            <pc:sldMk cId="3485946862" sldId="285"/>
            <ac:spMk id="2" creationId="{55F35E8F-961A-DAD8-85DA-3FD99BB1B5F6}"/>
          </ac:spMkLst>
        </pc:spChg>
        <pc:spChg chg="add mod">
          <ac:chgData name="minsu kim" userId="d586a65892af6ce7" providerId="LiveId" clId="{3B87E248-A92D-4006-99E1-73AF984E9DDA}" dt="2025-04-01T14:21:06.483" v="1295" actId="20577"/>
          <ac:spMkLst>
            <pc:docMk/>
            <pc:sldMk cId="3485946862" sldId="285"/>
            <ac:spMk id="3" creationId="{F18B05F6-AB9C-B829-27B2-9D5DF84E9081}"/>
          </ac:spMkLst>
        </pc:spChg>
        <pc:spChg chg="add mod">
          <ac:chgData name="minsu kim" userId="d586a65892af6ce7" providerId="LiveId" clId="{3B87E248-A92D-4006-99E1-73AF984E9DDA}" dt="2025-04-01T14:28:19.600" v="1308" actId="208"/>
          <ac:spMkLst>
            <pc:docMk/>
            <pc:sldMk cId="3485946862" sldId="285"/>
            <ac:spMk id="10" creationId="{CEE6F93B-DA5E-1F78-E884-900155D3657D}"/>
          </ac:spMkLst>
        </pc:spChg>
        <pc:spChg chg="add mod">
          <ac:chgData name="minsu kim" userId="d586a65892af6ce7" providerId="LiveId" clId="{3B87E248-A92D-4006-99E1-73AF984E9DDA}" dt="2025-04-01T14:28:32.664" v="1312" actId="14100"/>
          <ac:spMkLst>
            <pc:docMk/>
            <pc:sldMk cId="3485946862" sldId="285"/>
            <ac:spMk id="11" creationId="{B18296ED-DB2B-8FB2-50C0-FA2C78972668}"/>
          </ac:spMkLst>
        </pc:spChg>
        <pc:spChg chg="add mod">
          <ac:chgData name="minsu kim" userId="d586a65892af6ce7" providerId="LiveId" clId="{3B87E248-A92D-4006-99E1-73AF984E9DDA}" dt="2025-04-01T14:29:10.828" v="1362" actId="20577"/>
          <ac:spMkLst>
            <pc:docMk/>
            <pc:sldMk cId="3485946862" sldId="285"/>
            <ac:spMk id="15" creationId="{A7278797-4A5F-D45C-1CE1-F45CFC54382E}"/>
          </ac:spMkLst>
        </pc:spChg>
        <pc:spChg chg="add mod">
          <ac:chgData name="minsu kim" userId="d586a65892af6ce7" providerId="LiveId" clId="{3B87E248-A92D-4006-99E1-73AF984E9DDA}" dt="2025-04-01T14:29:06.219" v="1355" actId="1076"/>
          <ac:spMkLst>
            <pc:docMk/>
            <pc:sldMk cId="3485946862" sldId="285"/>
            <ac:spMk id="16" creationId="{4C683BD8-EA94-4165-A11D-25022B3EBF02}"/>
          </ac:spMkLst>
        </pc:spChg>
        <pc:spChg chg="add mod">
          <ac:chgData name="minsu kim" userId="d586a65892af6ce7" providerId="LiveId" clId="{3B87E248-A92D-4006-99E1-73AF984E9DDA}" dt="2025-04-01T14:29:50.981" v="1387" actId="1076"/>
          <ac:spMkLst>
            <pc:docMk/>
            <pc:sldMk cId="3485946862" sldId="285"/>
            <ac:spMk id="20" creationId="{A94C6517-5FE2-18E5-C7B9-1C4A1F5553DA}"/>
          </ac:spMkLst>
        </pc:spChg>
        <pc:spChg chg="add mod">
          <ac:chgData name="minsu kim" userId="d586a65892af6ce7" providerId="LiveId" clId="{3B87E248-A92D-4006-99E1-73AF984E9DDA}" dt="2025-04-01T14:30:41.274" v="1443" actId="1076"/>
          <ac:spMkLst>
            <pc:docMk/>
            <pc:sldMk cId="3485946862" sldId="285"/>
            <ac:spMk id="24" creationId="{CEA376CD-1349-101F-B650-2C9DC456399B}"/>
          </ac:spMkLst>
        </pc:spChg>
        <pc:picChg chg="add mod">
          <ac:chgData name="minsu kim" userId="d586a65892af6ce7" providerId="LiveId" clId="{3B87E248-A92D-4006-99E1-73AF984E9DDA}" dt="2025-04-01T14:23:30.524" v="1297" actId="1076"/>
          <ac:picMkLst>
            <pc:docMk/>
            <pc:sldMk cId="3485946862" sldId="285"/>
            <ac:picMk id="5" creationId="{C2C5B080-9137-4039-E257-BA7E12AA6CD8}"/>
          </ac:picMkLst>
        </pc:picChg>
        <pc:picChg chg="add mod">
          <ac:chgData name="minsu kim" userId="d586a65892af6ce7" providerId="LiveId" clId="{3B87E248-A92D-4006-99E1-73AF984E9DDA}" dt="2025-04-01T14:24:37.652" v="1302" actId="1076"/>
          <ac:picMkLst>
            <pc:docMk/>
            <pc:sldMk cId="3485946862" sldId="285"/>
            <ac:picMk id="7" creationId="{F150ECA1-72DB-1C8B-D3CC-56251197E295}"/>
          </ac:picMkLst>
        </pc:picChg>
        <pc:picChg chg="add mod">
          <ac:chgData name="minsu kim" userId="d586a65892af6ce7" providerId="LiveId" clId="{3B87E248-A92D-4006-99E1-73AF984E9DDA}" dt="2025-04-01T14:26:21.394" v="1305" actId="14100"/>
          <ac:picMkLst>
            <pc:docMk/>
            <pc:sldMk cId="3485946862" sldId="285"/>
            <ac:picMk id="9" creationId="{8D3308D2-3D9C-FD81-87DE-C521BEC2AA07}"/>
          </ac:picMkLst>
        </pc:picChg>
        <pc:cxnChg chg="add">
          <ac:chgData name="minsu kim" userId="d586a65892af6ce7" providerId="LiveId" clId="{3B87E248-A92D-4006-99E1-73AF984E9DDA}" dt="2025-04-01T14:28:39.551" v="1313" actId="11529"/>
          <ac:cxnSpMkLst>
            <pc:docMk/>
            <pc:sldMk cId="3485946862" sldId="285"/>
            <ac:cxnSpMk id="13" creationId="{13D3E3D4-B5B9-9555-86B7-921508AADC78}"/>
          </ac:cxnSpMkLst>
        </pc:cxnChg>
        <pc:cxnChg chg="add mod">
          <ac:chgData name="minsu kim" userId="d586a65892af6ce7" providerId="LiveId" clId="{3B87E248-A92D-4006-99E1-73AF984E9DDA}" dt="2025-04-01T14:28:43.148" v="1315" actId="1076"/>
          <ac:cxnSpMkLst>
            <pc:docMk/>
            <pc:sldMk cId="3485946862" sldId="285"/>
            <ac:cxnSpMk id="14" creationId="{0F7D53D3-95E5-A72B-8BC6-0A76D9F3E7F3}"/>
          </ac:cxnSpMkLst>
        </pc:cxnChg>
        <pc:cxnChg chg="add mod">
          <ac:chgData name="minsu kim" userId="d586a65892af6ce7" providerId="LiveId" clId="{3B87E248-A92D-4006-99E1-73AF984E9DDA}" dt="2025-04-01T14:29:35.655" v="1366" actId="14100"/>
          <ac:cxnSpMkLst>
            <pc:docMk/>
            <pc:sldMk cId="3485946862" sldId="285"/>
            <ac:cxnSpMk id="17" creationId="{BFA9BC10-399A-9CCF-1EE1-7F9CEAC2EF48}"/>
          </ac:cxnSpMkLst>
        </pc:cxnChg>
        <pc:cxnChg chg="add mod">
          <ac:chgData name="minsu kim" userId="d586a65892af6ce7" providerId="LiveId" clId="{3B87E248-A92D-4006-99E1-73AF984E9DDA}" dt="2025-04-01T14:30:02.050" v="1391" actId="14100"/>
          <ac:cxnSpMkLst>
            <pc:docMk/>
            <pc:sldMk cId="3485946862" sldId="285"/>
            <ac:cxnSpMk id="21" creationId="{9659E807-117C-786A-A422-3459D065B323}"/>
          </ac:cxnSpMkLst>
        </pc:cxnChg>
      </pc:sldChg>
      <pc:sldChg chg="modSp add mod">
        <pc:chgData name="minsu kim" userId="d586a65892af6ce7" providerId="LiveId" clId="{3B87E248-A92D-4006-99E1-73AF984E9DDA}" dt="2025-04-01T14:14:41" v="185" actId="20577"/>
        <pc:sldMkLst>
          <pc:docMk/>
          <pc:sldMk cId="214942861" sldId="286"/>
        </pc:sldMkLst>
        <pc:spChg chg="mod">
          <ac:chgData name="minsu kim" userId="d586a65892af6ce7" providerId="LiveId" clId="{3B87E248-A92D-4006-99E1-73AF984E9DDA}" dt="2025-04-01T14:14:41" v="185" actId="20577"/>
          <ac:spMkLst>
            <pc:docMk/>
            <pc:sldMk cId="214942861" sldId="286"/>
            <ac:spMk id="2" creationId="{75AA89EF-8F1E-F4C4-CE24-989042920BA7}"/>
          </ac:spMkLst>
        </pc:spChg>
      </pc:sldChg>
      <pc:sldChg chg="del">
        <pc:chgData name="minsu kim" userId="d586a65892af6ce7" providerId="LiveId" clId="{3B87E248-A92D-4006-99E1-73AF984E9DDA}" dt="2025-04-01T12:16:38.500" v="9" actId="47"/>
        <pc:sldMkLst>
          <pc:docMk/>
          <pc:sldMk cId="3243856687" sldId="286"/>
        </pc:sldMkLst>
      </pc:sldChg>
      <pc:sldChg chg="modSp add mod">
        <pc:chgData name="minsu kim" userId="d586a65892af6ce7" providerId="LiveId" clId="{3B87E248-A92D-4006-99E1-73AF984E9DDA}" dt="2025-04-01T14:14:54.434" v="242" actId="20577"/>
        <pc:sldMkLst>
          <pc:docMk/>
          <pc:sldMk cId="1446449333" sldId="287"/>
        </pc:sldMkLst>
        <pc:spChg chg="mod">
          <ac:chgData name="minsu kim" userId="d586a65892af6ce7" providerId="LiveId" clId="{3B87E248-A92D-4006-99E1-73AF984E9DDA}" dt="2025-04-01T14:14:54.434" v="242" actId="20577"/>
          <ac:spMkLst>
            <pc:docMk/>
            <pc:sldMk cId="1446449333" sldId="287"/>
            <ac:spMk id="2" creationId="{3BFF63C6-8F18-F447-4140-E6C75ED0717B}"/>
          </ac:spMkLst>
        </pc:spChg>
      </pc:sldChg>
      <pc:sldChg chg="addSp modSp add mod">
        <pc:chgData name="minsu kim" userId="d586a65892af6ce7" providerId="LiveId" clId="{3B87E248-A92D-4006-99E1-73AF984E9DDA}" dt="2025-04-01T14:35:12.660" v="1817" actId="20577"/>
        <pc:sldMkLst>
          <pc:docMk/>
          <pc:sldMk cId="3227851405" sldId="288"/>
        </pc:sldMkLst>
        <pc:spChg chg="mod">
          <ac:chgData name="minsu kim" userId="d586a65892af6ce7" providerId="LiveId" clId="{3B87E248-A92D-4006-99E1-73AF984E9DDA}" dt="2025-04-01T14:16:51.772" v="294" actId="20577"/>
          <ac:spMkLst>
            <pc:docMk/>
            <pc:sldMk cId="3227851405" sldId="288"/>
            <ac:spMk id="2" creationId="{CC4734B5-D70A-ED49-E62B-87C0EA72DD14}"/>
          </ac:spMkLst>
        </pc:spChg>
        <pc:spChg chg="add mod">
          <ac:chgData name="minsu kim" userId="d586a65892af6ce7" providerId="LiveId" clId="{3B87E248-A92D-4006-99E1-73AF984E9DDA}" dt="2025-04-01T14:35:12.660" v="1817" actId="20577"/>
          <ac:spMkLst>
            <pc:docMk/>
            <pc:sldMk cId="3227851405" sldId="288"/>
            <ac:spMk id="3" creationId="{45C61DDB-2A8D-A429-0AB0-CC4246DC0D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2D673-B129-4240-A71B-77053A7E7086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225FD-E50B-4943-B4CE-38780EFAB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163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5EA4483-E104-90D7-91C8-53C95AC4B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1B538EC8-181D-6488-2088-BC6522D4A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4DD84E1-21DE-FB93-2D53-476BD816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E0484DF-C4AD-3B14-F80B-C05D27B4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DCED38E-3D5F-59AE-F08E-16360B00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86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AC98FB-ABFD-A4B6-089D-9DC4AE07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E3A8201-83EA-AFA9-2A36-F010FC391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BB76456-FE54-5BEA-500A-22DA7412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54DBB57-0AEB-CDE2-0208-7FF1E7AE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BCF589F-FD50-3E2A-886B-9266FAEA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45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B910D4C0-3AA8-86D4-6F25-E8FC101ED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FA7C42E-3949-5B2F-9216-DA642E207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78D8EA8-7152-7A16-3530-ACD02C0E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315F2CE-789B-F6D4-E968-66CC9808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ABCABE6-757F-4E3C-7239-F02AC7DF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15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A13D7EA-1466-B582-E85E-15EFF3EB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6CB5CE6-4EDA-8547-7174-2528A92B1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1DC758C-55AF-0D7A-5FBC-8F09D3C4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77C4100-AE56-898F-6F75-149196970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37F35B4-A2AA-CFE2-5E89-4568DEDFF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30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558CD14-0ECF-2D74-377F-CEF67EA9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214F566-1D5E-F4DA-83BA-1590A9F5A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211600F-70AC-FA5C-D863-4BB0009D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575640A-6772-07B1-4819-AA95D8C9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B955BFE-F5E4-9480-C3D9-E02848E1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83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1788A65-22FA-14E5-5D42-16BFE733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120282E-E60C-68D8-84D8-2D8509570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7A18627-5291-E1D7-8D9D-8C79A1CEA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B48C52E-9C07-3CD9-0708-19217EF1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46DE42B-3867-3114-3B97-CC463716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87DFE0C-37BE-4882-1B1D-BF15BEA5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38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A7E97A-87B0-6F34-57EF-E04FE42B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59A23BA-88AF-3D29-4B0E-827E2A907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2776E72-CC74-0BC7-DCAB-E7E323259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3B8C2CD-BCC2-5B60-2C84-B91553625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6C8A9CB0-92A0-8C61-F633-3E520E341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77D52610-2E6B-7F0C-EFAE-34F080D81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E96F7A05-AB68-C081-F0B7-44FC69C7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33A9A21-FBF0-D717-B686-A182CC61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0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15B99FF-AE0D-3DCB-21AD-B2840D069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DA1DA211-366F-3C69-180B-B98CC283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21FB0FB-6873-E18F-060A-D6A11D7BB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C0CE81C-E8C3-B810-9D88-E89FB0371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91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6539BE36-2BBD-C56A-5430-CC6EB9A10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78F671AC-45D8-CF62-4829-91D77EC60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CDA8975-267D-7D2E-4AE9-863F8F05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08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294700-5166-0543-9F04-C3BC542C8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18BF95C-410C-0FCB-0D8D-78EEDD54A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7A31AAF-4997-2455-95CE-3B5C94BC6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4E9D385-8F1B-2921-0888-E2FDD6C71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4803FAA-41F6-3A6A-3DDC-5D0FA69F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7326E7-1EC4-1CAB-6724-F70D2F78D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98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0A437B4-DCF7-889F-AC43-55A980B8D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D99663C-587F-24DA-D777-838799D42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CD40B18-171C-2BE4-864B-CF9429027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61B8F27-A36E-B59E-131A-BF85162F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F76A810-1CAA-2912-F6D8-8F5A53E1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AE84830-3613-9AFB-BACE-8228E77B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04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2E5569DF-56D7-C7A2-53AA-EF726ECB1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1E7C24D-A503-11FC-C915-D138EFE0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A92F23E-29F0-6012-74E7-EBF6B57CF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917728-FF84-4733-94D9-96477C72F7D6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7C48327-11E1-F4F4-ECE5-F39C6ADB3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7B1FF4-824B-8C28-5C72-11A588775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66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os02043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4DE9E7-37EB-9BB2-C5B6-509C444FC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인과추론 스터디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8</a:t>
            </a:r>
            <a:r>
              <a:rPr lang="ko-KR" altLang="en-US" dirty="0"/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A4FE4722-00EE-7B62-A490-7678E78D5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7562"/>
            <a:ext cx="9144000" cy="1655762"/>
          </a:xfrm>
        </p:spPr>
        <p:txBody>
          <a:bodyPr/>
          <a:lstStyle/>
          <a:p>
            <a:pPr algn="l"/>
            <a:r>
              <a:rPr lang="ko-KR" altLang="en-US" dirty="0"/>
              <a:t>김민수</a:t>
            </a:r>
            <a:endParaRPr lang="en-US" altLang="ko-KR" dirty="0"/>
          </a:p>
          <a:p>
            <a:pPr algn="l"/>
            <a:r>
              <a:rPr lang="en-US" altLang="ko-KR" sz="1200" dirty="0">
                <a:hlinkClick r:id="rId2"/>
              </a:rPr>
              <a:t>pos02043@gmail.com</a:t>
            </a:r>
            <a:endParaRPr lang="en-US" altLang="ko-KR" sz="1200" dirty="0"/>
          </a:p>
          <a:p>
            <a:pPr algn="l"/>
            <a:r>
              <a:rPr lang="en-US" altLang="ko-KR" sz="1200" dirty="0"/>
              <a:t>https://github.com/minsoo1036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3340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A814BF5-7EB9-15FB-81DA-C4A7137A3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E4FC7C6-C760-3359-056B-38059014A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디자인 </a:t>
            </a:r>
            <a:r>
              <a:rPr lang="en-US" altLang="ko-KR" dirty="0"/>
              <a:t>vs. </a:t>
            </a:r>
            <a:r>
              <a:rPr lang="ko-KR" altLang="en-US" dirty="0"/>
              <a:t>모델 기반 식별</a:t>
            </a:r>
            <a:r>
              <a:rPr lang="en-US" altLang="ko-KR" dirty="0"/>
              <a:t>(Identification)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15E71AB-7CA3-E1EE-2597-94CD9A6D7852}"/>
              </a:ext>
            </a:extLst>
          </p:cNvPr>
          <p:cNvSpPr txBox="1"/>
          <p:nvPr/>
        </p:nvSpPr>
        <p:spPr>
          <a:xfrm>
            <a:off x="1186070" y="1822174"/>
            <a:ext cx="70634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디자인 기반 </a:t>
            </a:r>
            <a:r>
              <a:rPr lang="en-US" altLang="ko-KR" dirty="0"/>
              <a:t>: T</a:t>
            </a:r>
            <a:r>
              <a:rPr lang="ko-KR" altLang="en-US" dirty="0"/>
              <a:t>가 </a:t>
            </a:r>
            <a:r>
              <a:rPr lang="en-US" altLang="ko-KR" dirty="0"/>
              <a:t>X</a:t>
            </a:r>
            <a:r>
              <a:rPr lang="ko-KR" altLang="en-US" dirty="0"/>
              <a:t>에 따라 어떻게 배분되었는지를 모델링</a:t>
            </a:r>
            <a:endParaRPr lang="en-US" altLang="ko-KR" dirty="0"/>
          </a:p>
          <a:p>
            <a:r>
              <a:rPr lang="en-US" altLang="ko-KR" dirty="0"/>
              <a:t>(ex) </a:t>
            </a:r>
            <a:r>
              <a:rPr lang="ko-KR" altLang="en-US" dirty="0" err="1"/>
              <a:t>역확률</a:t>
            </a:r>
            <a:r>
              <a:rPr lang="ko-KR" altLang="en-US" dirty="0"/>
              <a:t> 가중치</a:t>
            </a:r>
            <a:r>
              <a:rPr lang="en-US" altLang="ko-KR" dirty="0"/>
              <a:t>(IPW), </a:t>
            </a:r>
            <a:r>
              <a:rPr lang="ko-KR" altLang="en-US" dirty="0" err="1"/>
              <a:t>프로슈</a:t>
            </a:r>
            <a:r>
              <a:rPr lang="en-US" altLang="ko-KR" dirty="0"/>
              <a:t>-</a:t>
            </a:r>
            <a:r>
              <a:rPr lang="ko-KR" altLang="en-US" dirty="0"/>
              <a:t>로</a:t>
            </a:r>
            <a:r>
              <a:rPr lang="en-US" altLang="ko-KR" dirty="0"/>
              <a:t>-</a:t>
            </a:r>
            <a:r>
              <a:rPr lang="ko-KR" altLang="en-US" dirty="0"/>
              <a:t>워 정리</a:t>
            </a:r>
            <a:r>
              <a:rPr lang="en-US" altLang="ko-KR" dirty="0"/>
              <a:t>(</a:t>
            </a:r>
            <a:r>
              <a:rPr lang="ko-KR" altLang="en-US" dirty="0"/>
              <a:t>회귀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모델 기반 </a:t>
            </a:r>
            <a:r>
              <a:rPr lang="en-US" altLang="ko-KR" dirty="0"/>
              <a:t>: </a:t>
            </a:r>
            <a:r>
              <a:rPr lang="ko-KR" altLang="en-US" dirty="0"/>
              <a:t>잠재적 결과 </a:t>
            </a:r>
            <a:r>
              <a:rPr lang="en-US" altLang="ko-KR" dirty="0"/>
              <a:t>Y</a:t>
            </a:r>
            <a:r>
              <a:rPr lang="ko-KR" altLang="en-US" dirty="0"/>
              <a:t>를 직접 모델링</a:t>
            </a:r>
            <a:endParaRPr lang="en-US" altLang="ko-KR" dirty="0"/>
          </a:p>
          <a:p>
            <a:r>
              <a:rPr lang="en-US" altLang="ko-KR" dirty="0"/>
              <a:t>(ex) </a:t>
            </a:r>
            <a:r>
              <a:rPr lang="ko-KR" altLang="en-US" dirty="0"/>
              <a:t>회귀 분석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지금까지 배운 인과추론 방법론은 총 세가지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성향점수 매칭</a:t>
            </a:r>
            <a:r>
              <a:rPr lang="en-US" altLang="ko-KR" dirty="0"/>
              <a:t>(PSM)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역확률</a:t>
            </a:r>
            <a:r>
              <a:rPr lang="ko-KR" altLang="en-US" dirty="0"/>
              <a:t> 가중치</a:t>
            </a:r>
            <a:r>
              <a:rPr lang="en-US" altLang="ko-KR" dirty="0"/>
              <a:t>(IPW)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회귀 분석 </a:t>
            </a:r>
            <a:r>
              <a:rPr lang="en-US" altLang="ko-KR" dirty="0"/>
              <a:t>(OLS)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/>
              <a:t>그렇다면 이중에 </a:t>
            </a:r>
            <a:r>
              <a:rPr lang="ko-KR" altLang="en-US" dirty="0" err="1"/>
              <a:t>어떤것을</a:t>
            </a:r>
            <a:r>
              <a:rPr lang="ko-KR" altLang="en-US" dirty="0"/>
              <a:t> 사용해야 할까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516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4283895-BC39-9A2A-DF1A-9A31ECD62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5F35E8F-961A-DAD8-85DA-3FD99BB1B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5991" cy="1325563"/>
          </a:xfrm>
        </p:spPr>
        <p:txBody>
          <a:bodyPr/>
          <a:lstStyle/>
          <a:p>
            <a:r>
              <a:rPr lang="ko-KR" altLang="en-US" dirty="0"/>
              <a:t>이중 강건 추정 </a:t>
            </a:r>
            <a:r>
              <a:rPr lang="en-US" altLang="ko-KR" dirty="0"/>
              <a:t>(Doubly Robust Estimator)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18B05F6-AB9C-B829-27B2-9D5DF84E9081}"/>
              </a:ext>
            </a:extLst>
          </p:cNvPr>
          <p:cNvSpPr txBox="1"/>
          <p:nvPr/>
        </p:nvSpPr>
        <p:spPr>
          <a:xfrm>
            <a:off x="1252330" y="1848678"/>
            <a:ext cx="97668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T~X </a:t>
            </a:r>
            <a:r>
              <a:rPr lang="ko-KR" altLang="en-US" dirty="0"/>
              <a:t>에 자신이 있다면 디자인 기반을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Y~T+X </a:t>
            </a:r>
            <a:r>
              <a:rPr lang="ko-KR" altLang="en-US" dirty="0"/>
              <a:t>에 자신이 있다면 모델 기반을 사용하면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그러나 둘 중 뚜렷이 무엇이 더 </a:t>
            </a:r>
            <a:r>
              <a:rPr lang="ko-KR" altLang="en-US" dirty="0" err="1"/>
              <a:t>좋은지</a:t>
            </a:r>
            <a:r>
              <a:rPr lang="ko-KR" altLang="en-US" dirty="0"/>
              <a:t> 모르겠다면 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또는 두 방법론의 결과 보다 더욱 좋은 </a:t>
            </a:r>
            <a:r>
              <a:rPr lang="en-US" altLang="ko-KR" dirty="0"/>
              <a:t>(</a:t>
            </a:r>
            <a:r>
              <a:rPr lang="ko-KR" altLang="en-US" dirty="0"/>
              <a:t>표준오차가 작은</a:t>
            </a:r>
            <a:r>
              <a:rPr lang="en-US" altLang="ko-KR" dirty="0"/>
              <a:t>) </a:t>
            </a:r>
            <a:r>
              <a:rPr lang="ko-KR" altLang="en-US" dirty="0"/>
              <a:t>추정치를 얻고 싶다면</a:t>
            </a:r>
            <a:r>
              <a:rPr lang="en-US" altLang="ko-KR" dirty="0"/>
              <a:t>??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두 방법을 섞어 보자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2C5B080-9137-4039-E257-BA7E12AA6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4" y="4215543"/>
            <a:ext cx="5410478" cy="11303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150ECA1-72DB-1C8B-D3CC-56251197E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752" y="4215543"/>
            <a:ext cx="5627596" cy="10895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8D3308D2-3D9C-FD81-87DE-C521BEC2A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73" y="5539305"/>
            <a:ext cx="4681877" cy="125880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EE6F93B-DA5E-1F78-E884-900155D3657D}"/>
              </a:ext>
            </a:extLst>
          </p:cNvPr>
          <p:cNvSpPr/>
          <p:nvPr/>
        </p:nvSpPr>
        <p:spPr>
          <a:xfrm>
            <a:off x="6096000" y="4215543"/>
            <a:ext cx="1474033" cy="1089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B18296ED-DB2B-8FB2-50C0-FA2C78972668}"/>
              </a:ext>
            </a:extLst>
          </p:cNvPr>
          <p:cNvSpPr/>
          <p:nvPr/>
        </p:nvSpPr>
        <p:spPr>
          <a:xfrm>
            <a:off x="2205686" y="4256347"/>
            <a:ext cx="1186872" cy="1089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13D3E3D4-B5B9-9555-86B7-921508AADC78}"/>
              </a:ext>
            </a:extLst>
          </p:cNvPr>
          <p:cNvCxnSpPr/>
          <p:nvPr/>
        </p:nvCxnSpPr>
        <p:spPr>
          <a:xfrm flipH="1">
            <a:off x="3399183" y="3796748"/>
            <a:ext cx="1139687" cy="4187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0F7D53D3-95E5-A72B-8BC6-0A76D9F3E7F3}"/>
              </a:ext>
            </a:extLst>
          </p:cNvPr>
          <p:cNvCxnSpPr/>
          <p:nvPr/>
        </p:nvCxnSpPr>
        <p:spPr>
          <a:xfrm flipH="1">
            <a:off x="6513445" y="3767477"/>
            <a:ext cx="1139687" cy="4187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7278797-4A5F-D45C-1CE1-F45CFC54382E}"/>
              </a:ext>
            </a:extLst>
          </p:cNvPr>
          <p:cNvSpPr txBox="1"/>
          <p:nvPr/>
        </p:nvSpPr>
        <p:spPr>
          <a:xfrm>
            <a:off x="4426226" y="3505200"/>
            <a:ext cx="2431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IPW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 err="1">
                <a:solidFill>
                  <a:schemeClr val="accent1"/>
                </a:solidFill>
              </a:rPr>
              <a:t>추정량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C683BD8-EA94-4165-A11D-25022B3EBF02}"/>
              </a:ext>
            </a:extLst>
          </p:cNvPr>
          <p:cNvSpPr txBox="1"/>
          <p:nvPr/>
        </p:nvSpPr>
        <p:spPr>
          <a:xfrm>
            <a:off x="7686264" y="3536630"/>
            <a:ext cx="2431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선형회귀 </a:t>
            </a:r>
            <a:r>
              <a:rPr lang="ko-KR" altLang="en-US" dirty="0" err="1">
                <a:solidFill>
                  <a:schemeClr val="accent1"/>
                </a:solidFill>
              </a:rPr>
              <a:t>추정량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BFA9BC10-399A-9CCF-1EE1-7F9CEAC2EF48}"/>
              </a:ext>
            </a:extLst>
          </p:cNvPr>
          <p:cNvCxnSpPr>
            <a:cxnSpLocks/>
          </p:cNvCxnSpPr>
          <p:nvPr/>
        </p:nvCxnSpPr>
        <p:spPr>
          <a:xfrm flipH="1" flipV="1">
            <a:off x="5261113" y="5194852"/>
            <a:ext cx="1075081" cy="880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94C6517-5FE2-18E5-C7B9-1C4A1F5553DA}"/>
              </a:ext>
            </a:extLst>
          </p:cNvPr>
          <p:cNvSpPr txBox="1"/>
          <p:nvPr/>
        </p:nvSpPr>
        <p:spPr>
          <a:xfrm>
            <a:off x="6336194" y="5844954"/>
            <a:ext cx="2431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1"/>
                </a:solidFill>
              </a:rPr>
              <a:t>보정항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9659E807-117C-786A-A422-3459D065B323}"/>
              </a:ext>
            </a:extLst>
          </p:cNvPr>
          <p:cNvCxnSpPr>
            <a:cxnSpLocks/>
          </p:cNvCxnSpPr>
          <p:nvPr/>
        </p:nvCxnSpPr>
        <p:spPr>
          <a:xfrm flipV="1">
            <a:off x="7202557" y="5249975"/>
            <a:ext cx="1325217" cy="7796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EA376CD-1349-101F-B650-2C9DC456399B}"/>
              </a:ext>
            </a:extLst>
          </p:cNvPr>
          <p:cNvSpPr txBox="1"/>
          <p:nvPr/>
        </p:nvSpPr>
        <p:spPr>
          <a:xfrm>
            <a:off x="5188226" y="6428780"/>
            <a:ext cx="424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표준오차는 </a:t>
            </a:r>
            <a:r>
              <a:rPr lang="en-US" altLang="ko-KR" dirty="0"/>
              <a:t>Bootstrap </a:t>
            </a:r>
            <a:r>
              <a:rPr lang="ko-KR" altLang="en-US" dirty="0"/>
              <a:t>통해서 추정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5946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B4126A1-5809-50F8-0B96-2B287324B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5AA89EF-8F1E-F4C4-CE24-989042920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처치모델이 쉬운 경우 </a:t>
            </a:r>
            <a:r>
              <a:rPr lang="en-US" altLang="ko-KR" dirty="0"/>
              <a:t>(T~X)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271451" y="1942011"/>
                <a:ext cx="8725989" cy="4755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−(1+1.5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ko-KR" altLang="en-US" dirty="0" smtClean="0"/>
                  <a:t>    </a:t>
                </a:r>
                <a:r>
                  <a:rPr lang="en-US" altLang="ko-KR" dirty="0" smtClean="0"/>
                  <a:t>&lt;</a:t>
                </a:r>
                <a:r>
                  <a:rPr lang="ko-KR" altLang="en-US" smtClean="0"/>
                  <a:t>성향점수는 </a:t>
                </a:r>
                <a:r>
                  <a:rPr lang="en-US" altLang="ko-KR" dirty="0" smtClean="0"/>
                  <a:t>X</a:t>
                </a:r>
                <a:r>
                  <a:rPr lang="ko-KR" altLang="en-US" smtClean="0"/>
                  <a:t>에 대해 선형</a:t>
                </a:r>
                <a:r>
                  <a:rPr lang="en-US" altLang="ko-KR" dirty="0" smtClean="0"/>
                  <a:t>&gt;</a:t>
                </a:r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BUT… </a:t>
                </a:r>
                <a:r>
                  <a:rPr lang="ko-KR" altLang="en-US" smtClean="0"/>
                  <a:t>잠재적 결과는 </a:t>
                </a:r>
                <a:r>
                  <a:rPr lang="en-US" altLang="ko-KR" dirty="0" smtClean="0"/>
                  <a:t>x</a:t>
                </a:r>
                <a:r>
                  <a:rPr lang="ko-KR" altLang="en-US" smtClean="0"/>
                  <a:t>에 대해 비선형 </a:t>
                </a:r>
                <a:r>
                  <a:rPr lang="en-US" altLang="ko-KR" dirty="0" smtClean="0"/>
                  <a:t>(</a:t>
                </a:r>
                <a:r>
                  <a:rPr lang="ko-KR" altLang="en-US" smtClean="0"/>
                  <a:t>상대적으로 모델링 어려움</a:t>
                </a:r>
                <a:r>
                  <a:rPr lang="en-US" altLang="ko-KR" dirty="0" smtClean="0"/>
                  <a:t>)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Y(1) = 1</a:t>
                </a:r>
              </a:p>
              <a:p>
                <a:r>
                  <a:rPr lang="en-US" altLang="ko-KR" dirty="0" smtClean="0"/>
                  <a:t>Y(0)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1 −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ko-KR" altLang="en-US" dirty="0" smtClean="0"/>
                  <a:t>    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>
                    <a:solidFill>
                      <a:srgbClr val="FF0000"/>
                    </a:solidFill>
                  </a:rPr>
                  <a:t>True ATE</a:t>
                </a:r>
                <a:r>
                  <a:rPr lang="ko-KR" altLang="en-US" smtClean="0">
                    <a:solidFill>
                      <a:srgbClr val="FF0000"/>
                    </a:solidFill>
                  </a:rPr>
                  <a:t>는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2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Regression ATE : 1.79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Propensity Score ATE : 2.00   [1.81, 2.23]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DR ATE : 2.00  [1.87, 2.15]   </a:t>
                </a:r>
                <a:r>
                  <a:rPr lang="en-US" altLang="ko-KR" dirty="0" smtClean="0">
                    <a:solidFill>
                      <a:schemeClr val="accent5"/>
                    </a:solidFill>
                    <a:sym typeface="Wingdings" panose="05000000000000000000" pitchFamily="2" charset="2"/>
                  </a:rPr>
                  <a:t> </a:t>
                </a:r>
                <a:r>
                  <a:rPr lang="ko-KR" altLang="en-US" smtClean="0">
                    <a:solidFill>
                      <a:schemeClr val="accent5"/>
                    </a:solidFill>
                    <a:sym typeface="Wingdings" panose="05000000000000000000" pitchFamily="2" charset="2"/>
                  </a:rPr>
                  <a:t>더 좁은 신뢰구간</a:t>
                </a:r>
                <a:endParaRPr lang="ko-KR" altLang="en-US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451" y="1942011"/>
                <a:ext cx="8725989" cy="4755533"/>
              </a:xfrm>
              <a:prstGeom prst="rect">
                <a:avLst/>
              </a:prstGeom>
              <a:blipFill rotWithShape="0">
                <a:blip r:embed="rId2"/>
                <a:stretch>
                  <a:fillRect l="-629" b="-1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620000" y="4101737"/>
            <a:ext cx="3579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5"/>
                </a:solidFill>
              </a:rPr>
              <a:t>이중강건추정은 정확도를 높일 </a:t>
            </a:r>
            <a:r>
              <a:rPr lang="en-US" altLang="ko-KR" dirty="0" smtClean="0">
                <a:solidFill>
                  <a:schemeClr val="accent5"/>
                </a:solidFill>
              </a:rPr>
              <a:t>2</a:t>
            </a:r>
            <a:r>
              <a:rPr lang="ko-KR" altLang="en-US" smtClean="0">
                <a:solidFill>
                  <a:schemeClr val="accent5"/>
                </a:solidFill>
              </a:rPr>
              <a:t>번의 기회가 있음</a:t>
            </a:r>
            <a:r>
              <a:rPr lang="en-US" altLang="ko-KR" dirty="0" smtClean="0">
                <a:solidFill>
                  <a:schemeClr val="accent5"/>
                </a:solidFill>
              </a:rPr>
              <a:t>!</a:t>
            </a:r>
            <a:endParaRPr lang="ko-KR" altLang="en-US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4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9610C69-11E0-C9CB-77FD-E2AFF6B36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BFF63C6-8F18-F447-4140-E6C75ED07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모델이 쉬운 경우 </a:t>
            </a:r>
            <a:r>
              <a:rPr lang="en-US" altLang="ko-KR" dirty="0"/>
              <a:t>(Y~T+X)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271451" y="1942011"/>
                <a:ext cx="8725989" cy="4656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sup>
                        </m:sSup>
                      </m:den>
                    </m:f>
                  </m:oMath>
                </a14:m>
                <a:r>
                  <a:rPr lang="ko-KR" altLang="en-US" dirty="0" smtClean="0"/>
                  <a:t>    </a:t>
                </a:r>
                <a:r>
                  <a:rPr lang="en-US" altLang="ko-KR" dirty="0" smtClean="0"/>
                  <a:t>&lt;</a:t>
                </a:r>
                <a:r>
                  <a:rPr lang="ko-KR" altLang="en-US" smtClean="0"/>
                  <a:t>성향점수는 </a:t>
                </a:r>
                <a:r>
                  <a:rPr lang="en-US" altLang="ko-KR" dirty="0" smtClean="0"/>
                  <a:t>X</a:t>
                </a:r>
                <a:r>
                  <a:rPr lang="ko-KR" altLang="en-US" smtClean="0"/>
                  <a:t>에 대해 선형</a:t>
                </a:r>
                <a:r>
                  <a:rPr lang="en-US" altLang="ko-KR" dirty="0" smtClean="0"/>
                  <a:t>&gt;</a:t>
                </a:r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BUT… </a:t>
                </a:r>
                <a:r>
                  <a:rPr lang="ko-KR" altLang="en-US" smtClean="0"/>
                  <a:t>잠재적 결과는 </a:t>
                </a:r>
                <a:r>
                  <a:rPr lang="en-US" altLang="ko-KR" dirty="0" smtClean="0"/>
                  <a:t>x</a:t>
                </a:r>
                <a:r>
                  <a:rPr lang="ko-KR" altLang="en-US" smtClean="0"/>
                  <a:t>에 대해 비선형 </a:t>
                </a:r>
                <a:r>
                  <a:rPr lang="en-US" altLang="ko-KR" dirty="0" smtClean="0"/>
                  <a:t>(</a:t>
                </a:r>
                <a:r>
                  <a:rPr lang="ko-KR" altLang="en-US" smtClean="0"/>
                  <a:t>상대적으로 모델링 어려움</a:t>
                </a:r>
                <a:r>
                  <a:rPr lang="en-US" altLang="ko-KR" dirty="0" smtClean="0"/>
                  <a:t>)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Y(1)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Y(0) = Y(1) + 1 #</a:t>
                </a:r>
                <a:r>
                  <a:rPr lang="ko-KR" altLang="en-US" smtClean="0"/>
                  <a:t>실제 </a:t>
                </a:r>
                <a:r>
                  <a:rPr lang="en-US" altLang="ko-KR" dirty="0" smtClean="0"/>
                  <a:t>ATE</a:t>
                </a:r>
                <a:r>
                  <a:rPr lang="ko-KR" altLang="en-US" smtClean="0"/>
                  <a:t>는 </a:t>
                </a:r>
                <a:r>
                  <a:rPr lang="en-US" altLang="ko-KR" dirty="0" smtClean="0"/>
                  <a:t>-1</a:t>
                </a:r>
                <a:endParaRPr lang="en-US" altLang="ko-KR" dirty="0"/>
              </a:p>
              <a:p>
                <a:endParaRPr lang="en-US" altLang="ko-KR" dirty="0" smtClean="0">
                  <a:solidFill>
                    <a:srgbClr val="FF0000"/>
                  </a:solidFill>
                </a:endParaRPr>
              </a:p>
              <a:p>
                <a:r>
                  <a:rPr lang="en-US" altLang="ko-KR" dirty="0" smtClean="0">
                    <a:solidFill>
                      <a:srgbClr val="FF0000"/>
                    </a:solidFill>
                  </a:rPr>
                  <a:t>True ATE</a:t>
                </a:r>
                <a:r>
                  <a:rPr lang="ko-KR" altLang="en-US" smtClean="0">
                    <a:solidFill>
                      <a:srgbClr val="FF0000"/>
                    </a:solidFill>
                  </a:rPr>
                  <a:t>는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-1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Regression ATE : -1.00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Propensity Score ATE : -1.10   [-1.14, -1.07]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DR ATE : -1.00  [-1.04, -0.96]   </a:t>
                </a:r>
                <a:r>
                  <a:rPr lang="en-US" altLang="ko-KR" dirty="0" smtClean="0">
                    <a:solidFill>
                      <a:schemeClr val="accent5"/>
                    </a:solidFill>
                    <a:sym typeface="Wingdings" panose="05000000000000000000" pitchFamily="2" charset="2"/>
                  </a:rPr>
                  <a:t> </a:t>
                </a:r>
                <a:r>
                  <a:rPr lang="ko-KR" altLang="en-US" smtClean="0">
                    <a:solidFill>
                      <a:schemeClr val="accent5"/>
                    </a:solidFill>
                    <a:sym typeface="Wingdings" panose="05000000000000000000" pitchFamily="2" charset="2"/>
                  </a:rPr>
                  <a:t>더 좁은 신뢰구간</a:t>
                </a:r>
                <a:endParaRPr lang="ko-KR" altLang="en-US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451" y="1942011"/>
                <a:ext cx="8725989" cy="4656211"/>
              </a:xfrm>
              <a:prstGeom prst="rect">
                <a:avLst/>
              </a:prstGeom>
              <a:blipFill rotWithShape="0">
                <a:blip r:embed="rId2"/>
                <a:stretch>
                  <a:fillRect l="-629" b="-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620000" y="4101737"/>
            <a:ext cx="3579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5"/>
                </a:solidFill>
              </a:rPr>
              <a:t>이중강건추정은 정확도를 높일 </a:t>
            </a:r>
            <a:r>
              <a:rPr lang="en-US" altLang="ko-KR" dirty="0" smtClean="0">
                <a:solidFill>
                  <a:schemeClr val="accent5"/>
                </a:solidFill>
              </a:rPr>
              <a:t>2</a:t>
            </a:r>
            <a:r>
              <a:rPr lang="ko-KR" altLang="en-US" smtClean="0">
                <a:solidFill>
                  <a:schemeClr val="accent5"/>
                </a:solidFill>
              </a:rPr>
              <a:t>번의 기회가 있음</a:t>
            </a:r>
            <a:r>
              <a:rPr lang="en-US" altLang="ko-KR" dirty="0" smtClean="0">
                <a:solidFill>
                  <a:schemeClr val="accent5"/>
                </a:solidFill>
              </a:rPr>
              <a:t>!</a:t>
            </a:r>
            <a:endParaRPr lang="ko-KR" altLang="en-US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449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63E6DFB-EA15-38CD-923B-F4EB8777E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879771" y="2255520"/>
            <a:ext cx="4815840" cy="25516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C4734B5-D70A-ED49-E62B-87C0EA72D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연속형 처치에서 성향점수 추정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5C61DDB-2A8D-A429-0AB0-CC4246DC0D00}"/>
              </a:ext>
            </a:extLst>
          </p:cNvPr>
          <p:cNvSpPr txBox="1"/>
          <p:nvPr/>
        </p:nvSpPr>
        <p:spPr>
          <a:xfrm>
            <a:off x="1133061" y="1822174"/>
            <a:ext cx="50623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f(T|X)</a:t>
            </a:r>
            <a:r>
              <a:rPr lang="ko-KR" altLang="en-US" dirty="0"/>
              <a:t> 즉</a:t>
            </a:r>
            <a:r>
              <a:rPr lang="en-US" altLang="ko-KR" dirty="0"/>
              <a:t>, </a:t>
            </a:r>
            <a:r>
              <a:rPr lang="ko-KR" altLang="en-US" dirty="0"/>
              <a:t>조건부 확률 밀도를 </a:t>
            </a:r>
            <a:r>
              <a:rPr lang="ko-KR" altLang="en-US" dirty="0" err="1"/>
              <a:t>추정해야함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이를 위해서는 강한 조건이 필요함 </a:t>
            </a:r>
            <a:r>
              <a:rPr lang="en-US" altLang="ko-KR" dirty="0"/>
              <a:t>!! 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Mean</a:t>
            </a:r>
            <a:r>
              <a:rPr lang="ko-KR" altLang="en-US" dirty="0"/>
              <a:t>의 함수에 대한 가정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Error</a:t>
            </a:r>
            <a:r>
              <a:rPr lang="ko-KR" altLang="en-US" dirty="0"/>
              <a:t>의 </a:t>
            </a:r>
            <a:r>
              <a:rPr lang="en-US" altLang="ko-KR" dirty="0"/>
              <a:t>Distribution</a:t>
            </a:r>
            <a:r>
              <a:rPr lang="ko-KR" altLang="en-US" dirty="0"/>
              <a:t>에 대한 가정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따라서 추천하지는 않음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 err="1">
                <a:sym typeface="Wingdings" panose="05000000000000000000" pitchFamily="2" charset="2"/>
              </a:rPr>
              <a:t>머신러닝으로</a:t>
            </a:r>
            <a:r>
              <a:rPr lang="ko-KR" altLang="en-US" dirty="0">
                <a:sym typeface="Wingdings" panose="05000000000000000000" pitchFamily="2" charset="2"/>
              </a:rPr>
              <a:t> 시도해볼 수 는 있음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923314" y="2368731"/>
                <a:ext cx="4606835" cy="2034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0" i="1" dirty="0" smtClean="0">
                    <a:latin typeface="Cambria Math" panose="02040503050406030204" pitchFamily="18" charset="0"/>
                  </a:rPr>
                  <a:t>NOTE</a:t>
                </a: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smtClean="0"/>
                  <a:t>등 가정 필요 </a:t>
                </a:r>
                <a:r>
                  <a:rPr lang="en-US" altLang="ko-KR" dirty="0" smtClean="0"/>
                  <a:t>!!</a:t>
                </a:r>
                <a:endParaRPr lang="ko-KR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14" y="2368731"/>
                <a:ext cx="4606835" cy="2034403"/>
              </a:xfrm>
              <a:prstGeom prst="rect">
                <a:avLst/>
              </a:prstGeom>
              <a:blipFill rotWithShape="0">
                <a:blip r:embed="rId2"/>
                <a:stretch>
                  <a:fillRect l="-1192" t="-2102" b="-39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7851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222</Words>
  <Application>Microsoft Office PowerPoint</Application>
  <PresentationFormat>와이드스크린</PresentationFormat>
  <Paragraphs>87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Cambria Math</vt:lpstr>
      <vt:lpstr>Wingdings</vt:lpstr>
      <vt:lpstr>Office 테마</vt:lpstr>
      <vt:lpstr>인과추론 스터디 8주차</vt:lpstr>
      <vt:lpstr>디자인 vs. 모델 기반 식별(Identification)</vt:lpstr>
      <vt:lpstr>이중 강건 추정 (Doubly Robust Estimator)</vt:lpstr>
      <vt:lpstr>처치모델이 쉬운 경우 (T~X)</vt:lpstr>
      <vt:lpstr>결과 모델이 쉬운 경우 (Y~T+X)</vt:lpstr>
      <vt:lpstr>연속형 처치에서 성향점수 추정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인과추론 스터디 2주차</dc:title>
  <dc:creator>minsu kim</dc:creator>
  <cp:lastModifiedBy>user</cp:lastModifiedBy>
  <cp:revision>12</cp:revision>
  <dcterms:created xsi:type="dcterms:W3CDTF">2025-02-09T11:11:28Z</dcterms:created>
  <dcterms:modified xsi:type="dcterms:W3CDTF">2025-04-02T05:30:22Z</dcterms:modified>
</cp:coreProperties>
</file>