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7E248-A92D-4006-99E1-73AF984E9DDA}" v="15" dt="2025-04-01T14:33:36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su kim" userId="d586a65892af6ce7" providerId="LiveId" clId="{3B87E248-A92D-4006-99E1-73AF984E9DDA}"/>
    <pc:docChg chg="undo custSel addSld delSld modSld">
      <pc:chgData name="minsu kim" userId="d586a65892af6ce7" providerId="LiveId" clId="{3B87E248-A92D-4006-99E1-73AF984E9DDA}" dt="2025-04-01T14:35:12.660" v="1817" actId="20577"/>
      <pc:docMkLst>
        <pc:docMk/>
      </pc:docMkLst>
      <pc:sldChg chg="modSp mod">
        <pc:chgData name="minsu kim" userId="d586a65892af6ce7" providerId="LiveId" clId="{3B87E248-A92D-4006-99E1-73AF984E9DDA}" dt="2025-04-01T12:16:33.900" v="1" actId="20577"/>
        <pc:sldMkLst>
          <pc:docMk/>
          <pc:sldMk cId="3633401060" sldId="256"/>
        </pc:sldMkLst>
        <pc:spChg chg="mod">
          <ac:chgData name="minsu kim" userId="d586a65892af6ce7" providerId="LiveId" clId="{3B87E248-A92D-4006-99E1-73AF984E9DDA}" dt="2025-04-01T12:16:33.900" v="1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del">
        <pc:chgData name="minsu kim" userId="d586a65892af6ce7" providerId="LiveId" clId="{3B87E248-A92D-4006-99E1-73AF984E9DDA}" dt="2025-04-01T12:16:37.581" v="6" actId="47"/>
        <pc:sldMkLst>
          <pc:docMk/>
          <pc:sldMk cId="1209716369" sldId="270"/>
        </pc:sldMkLst>
      </pc:sldChg>
      <pc:sldChg chg="del">
        <pc:chgData name="minsu kim" userId="d586a65892af6ce7" providerId="LiveId" clId="{3B87E248-A92D-4006-99E1-73AF984E9DDA}" dt="2025-04-01T12:16:37.813" v="7" actId="47"/>
        <pc:sldMkLst>
          <pc:docMk/>
          <pc:sldMk cId="1454344542" sldId="271"/>
        </pc:sldMkLst>
      </pc:sldChg>
      <pc:sldChg chg="del">
        <pc:chgData name="minsu kim" userId="d586a65892af6ce7" providerId="LiveId" clId="{3B87E248-A92D-4006-99E1-73AF984E9DDA}" dt="2025-04-01T12:16:38.831" v="10" actId="47"/>
        <pc:sldMkLst>
          <pc:docMk/>
          <pc:sldMk cId="3950069159" sldId="272"/>
        </pc:sldMkLst>
      </pc:sldChg>
      <pc:sldChg chg="del">
        <pc:chgData name="minsu kim" userId="d586a65892af6ce7" providerId="LiveId" clId="{3B87E248-A92D-4006-99E1-73AF984E9DDA}" dt="2025-04-01T12:16:36.028" v="2" actId="47"/>
        <pc:sldMkLst>
          <pc:docMk/>
          <pc:sldMk cId="3787044572" sldId="274"/>
        </pc:sldMkLst>
      </pc:sldChg>
      <pc:sldChg chg="del">
        <pc:chgData name="minsu kim" userId="d586a65892af6ce7" providerId="LiveId" clId="{3B87E248-A92D-4006-99E1-73AF984E9DDA}" dt="2025-04-01T12:16:37.309" v="5" actId="47"/>
        <pc:sldMkLst>
          <pc:docMk/>
          <pc:sldMk cId="3590536318" sldId="275"/>
        </pc:sldMkLst>
      </pc:sldChg>
      <pc:sldChg chg="del">
        <pc:chgData name="minsu kim" userId="d586a65892af6ce7" providerId="LiveId" clId="{3B87E248-A92D-4006-99E1-73AF984E9DDA}" dt="2025-04-01T12:16:36.519" v="3" actId="47"/>
        <pc:sldMkLst>
          <pc:docMk/>
          <pc:sldMk cId="3288419255" sldId="279"/>
        </pc:sldMkLst>
      </pc:sldChg>
      <pc:sldChg chg="del">
        <pc:chgData name="minsu kim" userId="d586a65892af6ce7" providerId="LiveId" clId="{3B87E248-A92D-4006-99E1-73AF984E9DDA}" dt="2025-04-01T12:16:36.908" v="4" actId="47"/>
        <pc:sldMkLst>
          <pc:docMk/>
          <pc:sldMk cId="1897388153" sldId="280"/>
        </pc:sldMkLst>
      </pc:sldChg>
      <pc:sldChg chg="del">
        <pc:chgData name="minsu kim" userId="d586a65892af6ce7" providerId="LiveId" clId="{3B87E248-A92D-4006-99E1-73AF984E9DDA}" dt="2025-04-01T12:16:39.230" v="11" actId="47"/>
        <pc:sldMkLst>
          <pc:docMk/>
          <pc:sldMk cId="4174079156" sldId="281"/>
        </pc:sldMkLst>
      </pc:sldChg>
      <pc:sldChg chg="del">
        <pc:chgData name="minsu kim" userId="d586a65892af6ce7" providerId="LiveId" clId="{3B87E248-A92D-4006-99E1-73AF984E9DDA}" dt="2025-04-01T12:16:39.769" v="12" actId="47"/>
        <pc:sldMkLst>
          <pc:docMk/>
          <pc:sldMk cId="2127128551" sldId="282"/>
        </pc:sldMkLst>
      </pc:sldChg>
      <pc:sldChg chg="del">
        <pc:chgData name="minsu kim" userId="d586a65892af6ce7" providerId="LiveId" clId="{3B87E248-A92D-4006-99E1-73AF984E9DDA}" dt="2025-04-01T12:16:41.887" v="13" actId="47"/>
        <pc:sldMkLst>
          <pc:docMk/>
          <pc:sldMk cId="880596842" sldId="283"/>
        </pc:sldMkLst>
      </pc:sldChg>
      <pc:sldChg chg="addSp modSp mod">
        <pc:chgData name="minsu kim" userId="d586a65892af6ce7" providerId="LiveId" clId="{3B87E248-A92D-4006-99E1-73AF984E9DDA}" dt="2025-04-01T14:19:50.777" v="854" actId="20577"/>
        <pc:sldMkLst>
          <pc:docMk/>
          <pc:sldMk cId="3361516057" sldId="284"/>
        </pc:sldMkLst>
        <pc:spChg chg="mod">
          <ac:chgData name="minsu kim" userId="d586a65892af6ce7" providerId="LiveId" clId="{3B87E248-A92D-4006-99E1-73AF984E9DDA}" dt="2025-04-01T12:18:32.291" v="71" actId="20577"/>
          <ac:spMkLst>
            <pc:docMk/>
            <pc:sldMk cId="3361516057" sldId="284"/>
            <ac:spMk id="2" creationId="{3E4FC7C6-C760-3359-056B-38059014AC51}"/>
          </ac:spMkLst>
        </pc:spChg>
        <pc:spChg chg="add mod">
          <ac:chgData name="minsu kim" userId="d586a65892af6ce7" providerId="LiveId" clId="{3B87E248-A92D-4006-99E1-73AF984E9DDA}" dt="2025-04-01T14:19:50.777" v="854" actId="20577"/>
          <ac:spMkLst>
            <pc:docMk/>
            <pc:sldMk cId="3361516057" sldId="284"/>
            <ac:spMk id="3" creationId="{415E71AB-7CA3-E1EE-2597-94CD9A6D7852}"/>
          </ac:spMkLst>
        </pc:spChg>
      </pc:sldChg>
      <pc:sldChg chg="del">
        <pc:chgData name="minsu kim" userId="d586a65892af6ce7" providerId="LiveId" clId="{3B87E248-A92D-4006-99E1-73AF984E9DDA}" dt="2025-04-01T12:16:38.169" v="8" actId="47"/>
        <pc:sldMkLst>
          <pc:docMk/>
          <pc:sldMk cId="1553788062" sldId="285"/>
        </pc:sldMkLst>
      </pc:sldChg>
      <pc:sldChg chg="addSp modSp add mod">
        <pc:chgData name="minsu kim" userId="d586a65892af6ce7" providerId="LiveId" clId="{3B87E248-A92D-4006-99E1-73AF984E9DDA}" dt="2025-04-01T14:30:41.274" v="1443" actId="1076"/>
        <pc:sldMkLst>
          <pc:docMk/>
          <pc:sldMk cId="3485946862" sldId="285"/>
        </pc:sldMkLst>
        <pc:spChg chg="mod">
          <ac:chgData name="minsu kim" userId="d586a65892af6ce7" providerId="LiveId" clId="{3B87E248-A92D-4006-99E1-73AF984E9DDA}" dt="2025-04-01T14:13:47.280" v="133" actId="14100"/>
          <ac:spMkLst>
            <pc:docMk/>
            <pc:sldMk cId="3485946862" sldId="285"/>
            <ac:spMk id="2" creationId="{55F35E8F-961A-DAD8-85DA-3FD99BB1B5F6}"/>
          </ac:spMkLst>
        </pc:spChg>
        <pc:spChg chg="add mod">
          <ac:chgData name="minsu kim" userId="d586a65892af6ce7" providerId="LiveId" clId="{3B87E248-A92D-4006-99E1-73AF984E9DDA}" dt="2025-04-01T14:21:06.483" v="1295" actId="20577"/>
          <ac:spMkLst>
            <pc:docMk/>
            <pc:sldMk cId="3485946862" sldId="285"/>
            <ac:spMk id="3" creationId="{F18B05F6-AB9C-B829-27B2-9D5DF84E9081}"/>
          </ac:spMkLst>
        </pc:spChg>
        <pc:spChg chg="add mod">
          <ac:chgData name="minsu kim" userId="d586a65892af6ce7" providerId="LiveId" clId="{3B87E248-A92D-4006-99E1-73AF984E9DDA}" dt="2025-04-01T14:28:19.600" v="1308" actId="208"/>
          <ac:spMkLst>
            <pc:docMk/>
            <pc:sldMk cId="3485946862" sldId="285"/>
            <ac:spMk id="10" creationId="{CEE6F93B-DA5E-1F78-E884-900155D3657D}"/>
          </ac:spMkLst>
        </pc:spChg>
        <pc:spChg chg="add mod">
          <ac:chgData name="minsu kim" userId="d586a65892af6ce7" providerId="LiveId" clId="{3B87E248-A92D-4006-99E1-73AF984E9DDA}" dt="2025-04-01T14:28:32.664" v="1312" actId="14100"/>
          <ac:spMkLst>
            <pc:docMk/>
            <pc:sldMk cId="3485946862" sldId="285"/>
            <ac:spMk id="11" creationId="{B18296ED-DB2B-8FB2-50C0-FA2C78972668}"/>
          </ac:spMkLst>
        </pc:spChg>
        <pc:spChg chg="add mod">
          <ac:chgData name="minsu kim" userId="d586a65892af6ce7" providerId="LiveId" clId="{3B87E248-A92D-4006-99E1-73AF984E9DDA}" dt="2025-04-01T14:29:10.828" v="1362" actId="20577"/>
          <ac:spMkLst>
            <pc:docMk/>
            <pc:sldMk cId="3485946862" sldId="285"/>
            <ac:spMk id="15" creationId="{A7278797-4A5F-D45C-1CE1-F45CFC54382E}"/>
          </ac:spMkLst>
        </pc:spChg>
        <pc:spChg chg="add mod">
          <ac:chgData name="minsu kim" userId="d586a65892af6ce7" providerId="LiveId" clId="{3B87E248-A92D-4006-99E1-73AF984E9DDA}" dt="2025-04-01T14:29:06.219" v="1355" actId="1076"/>
          <ac:spMkLst>
            <pc:docMk/>
            <pc:sldMk cId="3485946862" sldId="285"/>
            <ac:spMk id="16" creationId="{4C683BD8-EA94-4165-A11D-25022B3EBF02}"/>
          </ac:spMkLst>
        </pc:spChg>
        <pc:spChg chg="add mod">
          <ac:chgData name="minsu kim" userId="d586a65892af6ce7" providerId="LiveId" clId="{3B87E248-A92D-4006-99E1-73AF984E9DDA}" dt="2025-04-01T14:29:50.981" v="1387" actId="1076"/>
          <ac:spMkLst>
            <pc:docMk/>
            <pc:sldMk cId="3485946862" sldId="285"/>
            <ac:spMk id="20" creationId="{A94C6517-5FE2-18E5-C7B9-1C4A1F5553DA}"/>
          </ac:spMkLst>
        </pc:spChg>
        <pc:spChg chg="add mod">
          <ac:chgData name="minsu kim" userId="d586a65892af6ce7" providerId="LiveId" clId="{3B87E248-A92D-4006-99E1-73AF984E9DDA}" dt="2025-04-01T14:30:41.274" v="1443" actId="1076"/>
          <ac:spMkLst>
            <pc:docMk/>
            <pc:sldMk cId="3485946862" sldId="285"/>
            <ac:spMk id="24" creationId="{CEA376CD-1349-101F-B650-2C9DC456399B}"/>
          </ac:spMkLst>
        </pc:spChg>
        <pc:picChg chg="add mod">
          <ac:chgData name="minsu kim" userId="d586a65892af6ce7" providerId="LiveId" clId="{3B87E248-A92D-4006-99E1-73AF984E9DDA}" dt="2025-04-01T14:23:30.524" v="1297" actId="1076"/>
          <ac:picMkLst>
            <pc:docMk/>
            <pc:sldMk cId="3485946862" sldId="285"/>
            <ac:picMk id="5" creationId="{C2C5B080-9137-4039-E257-BA7E12AA6CD8}"/>
          </ac:picMkLst>
        </pc:picChg>
        <pc:picChg chg="add mod">
          <ac:chgData name="minsu kim" userId="d586a65892af6ce7" providerId="LiveId" clId="{3B87E248-A92D-4006-99E1-73AF984E9DDA}" dt="2025-04-01T14:24:37.652" v="1302" actId="1076"/>
          <ac:picMkLst>
            <pc:docMk/>
            <pc:sldMk cId="3485946862" sldId="285"/>
            <ac:picMk id="7" creationId="{F150ECA1-72DB-1C8B-D3CC-56251197E295}"/>
          </ac:picMkLst>
        </pc:picChg>
        <pc:picChg chg="add mod">
          <ac:chgData name="minsu kim" userId="d586a65892af6ce7" providerId="LiveId" clId="{3B87E248-A92D-4006-99E1-73AF984E9DDA}" dt="2025-04-01T14:26:21.394" v="1305" actId="14100"/>
          <ac:picMkLst>
            <pc:docMk/>
            <pc:sldMk cId="3485946862" sldId="285"/>
            <ac:picMk id="9" creationId="{8D3308D2-3D9C-FD81-87DE-C521BEC2AA07}"/>
          </ac:picMkLst>
        </pc:picChg>
        <pc:cxnChg chg="add">
          <ac:chgData name="minsu kim" userId="d586a65892af6ce7" providerId="LiveId" clId="{3B87E248-A92D-4006-99E1-73AF984E9DDA}" dt="2025-04-01T14:28:39.551" v="1313" actId="11529"/>
          <ac:cxnSpMkLst>
            <pc:docMk/>
            <pc:sldMk cId="3485946862" sldId="285"/>
            <ac:cxnSpMk id="13" creationId="{13D3E3D4-B5B9-9555-86B7-921508AADC78}"/>
          </ac:cxnSpMkLst>
        </pc:cxnChg>
        <pc:cxnChg chg="add mod">
          <ac:chgData name="minsu kim" userId="d586a65892af6ce7" providerId="LiveId" clId="{3B87E248-A92D-4006-99E1-73AF984E9DDA}" dt="2025-04-01T14:28:43.148" v="1315" actId="1076"/>
          <ac:cxnSpMkLst>
            <pc:docMk/>
            <pc:sldMk cId="3485946862" sldId="285"/>
            <ac:cxnSpMk id="14" creationId="{0F7D53D3-95E5-A72B-8BC6-0A76D9F3E7F3}"/>
          </ac:cxnSpMkLst>
        </pc:cxnChg>
        <pc:cxnChg chg="add mod">
          <ac:chgData name="minsu kim" userId="d586a65892af6ce7" providerId="LiveId" clId="{3B87E248-A92D-4006-99E1-73AF984E9DDA}" dt="2025-04-01T14:29:35.655" v="1366" actId="14100"/>
          <ac:cxnSpMkLst>
            <pc:docMk/>
            <pc:sldMk cId="3485946862" sldId="285"/>
            <ac:cxnSpMk id="17" creationId="{BFA9BC10-399A-9CCF-1EE1-7F9CEAC2EF48}"/>
          </ac:cxnSpMkLst>
        </pc:cxnChg>
        <pc:cxnChg chg="add mod">
          <ac:chgData name="minsu kim" userId="d586a65892af6ce7" providerId="LiveId" clId="{3B87E248-A92D-4006-99E1-73AF984E9DDA}" dt="2025-04-01T14:30:02.050" v="1391" actId="14100"/>
          <ac:cxnSpMkLst>
            <pc:docMk/>
            <pc:sldMk cId="3485946862" sldId="285"/>
            <ac:cxnSpMk id="21" creationId="{9659E807-117C-786A-A422-3459D065B323}"/>
          </ac:cxnSpMkLst>
        </pc:cxnChg>
      </pc:sldChg>
      <pc:sldChg chg="modSp add mod">
        <pc:chgData name="minsu kim" userId="d586a65892af6ce7" providerId="LiveId" clId="{3B87E248-A92D-4006-99E1-73AF984E9DDA}" dt="2025-04-01T14:14:41" v="185" actId="20577"/>
        <pc:sldMkLst>
          <pc:docMk/>
          <pc:sldMk cId="214942861" sldId="286"/>
        </pc:sldMkLst>
        <pc:spChg chg="mod">
          <ac:chgData name="minsu kim" userId="d586a65892af6ce7" providerId="LiveId" clId="{3B87E248-A92D-4006-99E1-73AF984E9DDA}" dt="2025-04-01T14:14:41" v="185" actId="20577"/>
          <ac:spMkLst>
            <pc:docMk/>
            <pc:sldMk cId="214942861" sldId="286"/>
            <ac:spMk id="2" creationId="{75AA89EF-8F1E-F4C4-CE24-989042920BA7}"/>
          </ac:spMkLst>
        </pc:spChg>
      </pc:sldChg>
      <pc:sldChg chg="del">
        <pc:chgData name="minsu kim" userId="d586a65892af6ce7" providerId="LiveId" clId="{3B87E248-A92D-4006-99E1-73AF984E9DDA}" dt="2025-04-01T12:16:38.500" v="9" actId="47"/>
        <pc:sldMkLst>
          <pc:docMk/>
          <pc:sldMk cId="3243856687" sldId="286"/>
        </pc:sldMkLst>
      </pc:sldChg>
      <pc:sldChg chg="modSp add mod">
        <pc:chgData name="minsu kim" userId="d586a65892af6ce7" providerId="LiveId" clId="{3B87E248-A92D-4006-99E1-73AF984E9DDA}" dt="2025-04-01T14:14:54.434" v="242" actId="20577"/>
        <pc:sldMkLst>
          <pc:docMk/>
          <pc:sldMk cId="1446449333" sldId="287"/>
        </pc:sldMkLst>
        <pc:spChg chg="mod">
          <ac:chgData name="minsu kim" userId="d586a65892af6ce7" providerId="LiveId" clId="{3B87E248-A92D-4006-99E1-73AF984E9DDA}" dt="2025-04-01T14:14:54.434" v="242" actId="20577"/>
          <ac:spMkLst>
            <pc:docMk/>
            <pc:sldMk cId="1446449333" sldId="287"/>
            <ac:spMk id="2" creationId="{3BFF63C6-8F18-F447-4140-E6C75ED0717B}"/>
          </ac:spMkLst>
        </pc:spChg>
      </pc:sldChg>
      <pc:sldChg chg="addSp modSp add mod">
        <pc:chgData name="minsu kim" userId="d586a65892af6ce7" providerId="LiveId" clId="{3B87E248-A92D-4006-99E1-73AF984E9DDA}" dt="2025-04-01T14:35:12.660" v="1817" actId="20577"/>
        <pc:sldMkLst>
          <pc:docMk/>
          <pc:sldMk cId="3227851405" sldId="288"/>
        </pc:sldMkLst>
        <pc:spChg chg="mod">
          <ac:chgData name="minsu kim" userId="d586a65892af6ce7" providerId="LiveId" clId="{3B87E248-A92D-4006-99E1-73AF984E9DDA}" dt="2025-04-01T14:16:51.772" v="294" actId="20577"/>
          <ac:spMkLst>
            <pc:docMk/>
            <pc:sldMk cId="3227851405" sldId="288"/>
            <ac:spMk id="2" creationId="{CC4734B5-D70A-ED49-E62B-87C0EA72DD14}"/>
          </ac:spMkLst>
        </pc:spChg>
        <pc:spChg chg="add mod">
          <ac:chgData name="minsu kim" userId="d586a65892af6ce7" providerId="LiveId" clId="{3B87E248-A92D-4006-99E1-73AF984E9DDA}" dt="2025-04-01T14:35:12.660" v="1817" actId="20577"/>
          <ac:spMkLst>
            <pc:docMk/>
            <pc:sldMk cId="3227851405" sldId="288"/>
            <ac:spMk id="3" creationId="{45C61DDB-2A8D-A429-0AB0-CC4246DC0D00}"/>
          </ac:spMkLst>
        </pc:spChg>
      </pc:sldChg>
    </pc:docChg>
  </pc:docChgLst>
  <pc:docChgLst>
    <pc:chgData name="minsu kim" userId="d586a65892af6ce7" providerId="LiveId" clId="{F26C39CB-45C5-42D5-AA2A-52321FD1D28C}"/>
    <pc:docChg chg="undo custSel addSld delSld modSld">
      <pc:chgData name="minsu kim" userId="d586a65892af6ce7" providerId="LiveId" clId="{F26C39CB-45C5-42D5-AA2A-52321FD1D28C}" dt="2025-03-04T13:10:23.406" v="7660" actId="20577"/>
      <pc:docMkLst>
        <pc:docMk/>
      </pc:docMkLst>
      <pc:sldChg chg="modSp mod">
        <pc:chgData name="minsu kim" userId="d586a65892af6ce7" providerId="LiveId" clId="{F26C39CB-45C5-42D5-AA2A-52321FD1D28C}" dt="2025-03-04T11:50:40.573" v="1" actId="20577"/>
        <pc:sldMkLst>
          <pc:docMk/>
          <pc:sldMk cId="3633401060" sldId="256"/>
        </pc:sldMkLst>
        <pc:spChg chg="mod">
          <ac:chgData name="minsu kim" userId="d586a65892af6ce7" providerId="LiveId" clId="{F26C39CB-45C5-42D5-AA2A-52321FD1D28C}" dt="2025-03-04T11:50:40.573" v="1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addSp delSp modSp mod">
        <pc:chgData name="minsu kim" userId="d586a65892af6ce7" providerId="LiveId" clId="{F26C39CB-45C5-42D5-AA2A-52321FD1D28C}" dt="2025-03-04T12:14:16.278" v="1363" actId="20577"/>
        <pc:sldMkLst>
          <pc:docMk/>
          <pc:sldMk cId="1209716369" sldId="270"/>
        </pc:sldMkLst>
      </pc:sldChg>
      <pc:sldChg chg="del">
        <pc:chgData name="minsu kim" userId="d586a65892af6ce7" providerId="LiveId" clId="{F26C39CB-45C5-42D5-AA2A-52321FD1D28C}" dt="2025-03-04T11:53:17.225" v="50" actId="47"/>
        <pc:sldMkLst>
          <pc:docMk/>
          <pc:sldMk cId="2677547137" sldId="271"/>
        </pc:sldMkLst>
      </pc:sldChg>
      <pc:sldChg chg="addSp modSp add mod">
        <pc:chgData name="minsu kim" userId="d586a65892af6ce7" providerId="LiveId" clId="{F26C39CB-45C5-42D5-AA2A-52321FD1D28C}" dt="2025-03-04T12:23:09.919" v="2471" actId="20577"/>
        <pc:sldMkLst>
          <pc:docMk/>
          <pc:sldMk cId="4226339653" sldId="271"/>
        </pc:sldMkLst>
      </pc:sldChg>
      <pc:sldChg chg="del">
        <pc:chgData name="minsu kim" userId="d586a65892af6ce7" providerId="LiveId" clId="{F26C39CB-45C5-42D5-AA2A-52321FD1D28C}" dt="2025-03-04T11:53:17.545" v="51" actId="47"/>
        <pc:sldMkLst>
          <pc:docMk/>
          <pc:sldMk cId="1380247132" sldId="272"/>
        </pc:sldMkLst>
      </pc:sldChg>
      <pc:sldChg chg="addSp modSp add mod">
        <pc:chgData name="minsu kim" userId="d586a65892af6ce7" providerId="LiveId" clId="{F26C39CB-45C5-42D5-AA2A-52321FD1D28C}" dt="2025-03-04T12:28:16.637" v="2902" actId="14100"/>
        <pc:sldMkLst>
          <pc:docMk/>
          <pc:sldMk cId="1731288683" sldId="272"/>
        </pc:sldMkLst>
      </pc:sldChg>
      <pc:sldChg chg="del">
        <pc:chgData name="minsu kim" userId="d586a65892af6ce7" providerId="LiveId" clId="{F26C39CB-45C5-42D5-AA2A-52321FD1D28C}" dt="2025-03-04T11:53:17.845" v="52" actId="47"/>
        <pc:sldMkLst>
          <pc:docMk/>
          <pc:sldMk cId="622266" sldId="273"/>
        </pc:sldMkLst>
      </pc:sldChg>
      <pc:sldChg chg="addSp modSp add mod">
        <pc:chgData name="minsu kim" userId="d586a65892af6ce7" providerId="LiveId" clId="{F26C39CB-45C5-42D5-AA2A-52321FD1D28C}" dt="2025-03-04T12:36:45.324" v="3370" actId="20577"/>
        <pc:sldMkLst>
          <pc:docMk/>
          <pc:sldMk cId="3993918296" sldId="273"/>
        </pc:sldMkLst>
      </pc:sldChg>
      <pc:sldChg chg="addSp modSp add mod">
        <pc:chgData name="minsu kim" userId="d586a65892af6ce7" providerId="LiveId" clId="{F26C39CB-45C5-42D5-AA2A-52321FD1D28C}" dt="2025-03-04T12:44:17.434" v="3838" actId="20577"/>
        <pc:sldMkLst>
          <pc:docMk/>
          <pc:sldMk cId="3787044572" sldId="274"/>
        </pc:sldMkLst>
      </pc:sldChg>
      <pc:sldChg chg="del">
        <pc:chgData name="minsu kim" userId="d586a65892af6ce7" providerId="LiveId" clId="{F26C39CB-45C5-42D5-AA2A-52321FD1D28C}" dt="2025-03-04T11:53:18.174" v="53" actId="47"/>
        <pc:sldMkLst>
          <pc:docMk/>
          <pc:sldMk cId="4281331783" sldId="274"/>
        </pc:sldMkLst>
      </pc:sldChg>
      <pc:sldChg chg="del">
        <pc:chgData name="minsu kim" userId="d586a65892af6ce7" providerId="LiveId" clId="{F26C39CB-45C5-42D5-AA2A-52321FD1D28C}" dt="2025-03-04T11:53:18.317" v="54" actId="47"/>
        <pc:sldMkLst>
          <pc:docMk/>
          <pc:sldMk cId="3040129138" sldId="275"/>
        </pc:sldMkLst>
      </pc:sldChg>
      <pc:sldChg chg="addSp modSp add mod">
        <pc:chgData name="minsu kim" userId="d586a65892af6ce7" providerId="LiveId" clId="{F26C39CB-45C5-42D5-AA2A-52321FD1D28C}" dt="2025-03-04T12:50:10.666" v="4955" actId="20577"/>
        <pc:sldMkLst>
          <pc:docMk/>
          <pc:sldMk cId="3590536318" sldId="275"/>
        </pc:sldMkLst>
      </pc:sldChg>
      <pc:sldChg chg="addSp modSp add mod">
        <pc:chgData name="minsu kim" userId="d586a65892af6ce7" providerId="LiveId" clId="{F26C39CB-45C5-42D5-AA2A-52321FD1D28C}" dt="2025-03-04T13:00:53.107" v="5630" actId="20577"/>
        <pc:sldMkLst>
          <pc:docMk/>
          <pc:sldMk cId="1812715739" sldId="276"/>
        </pc:sldMkLst>
      </pc:sldChg>
      <pc:sldChg chg="del">
        <pc:chgData name="minsu kim" userId="d586a65892af6ce7" providerId="LiveId" clId="{F26C39CB-45C5-42D5-AA2A-52321FD1D28C}" dt="2025-03-04T11:53:18.617" v="55" actId="47"/>
        <pc:sldMkLst>
          <pc:docMk/>
          <pc:sldMk cId="3135884275" sldId="276"/>
        </pc:sldMkLst>
      </pc:sldChg>
      <pc:sldChg chg="addSp modSp add mod">
        <pc:chgData name="minsu kim" userId="d586a65892af6ce7" providerId="LiveId" clId="{F26C39CB-45C5-42D5-AA2A-52321FD1D28C}" dt="2025-03-04T13:10:23.406" v="7660" actId="20577"/>
        <pc:sldMkLst>
          <pc:docMk/>
          <pc:sldMk cId="2879881050" sldId="277"/>
        </pc:sldMkLst>
      </pc:sldChg>
      <pc:sldChg chg="del">
        <pc:chgData name="minsu kim" userId="d586a65892af6ce7" providerId="LiveId" clId="{F26C39CB-45C5-42D5-AA2A-52321FD1D28C}" dt="2025-03-04T11:53:18.911" v="56" actId="47"/>
        <pc:sldMkLst>
          <pc:docMk/>
          <pc:sldMk cId="2883723622" sldId="277"/>
        </pc:sldMkLst>
      </pc:sldChg>
      <pc:sldChg chg="del">
        <pc:chgData name="minsu kim" userId="d586a65892af6ce7" providerId="LiveId" clId="{F26C39CB-45C5-42D5-AA2A-52321FD1D28C}" dt="2025-03-04T11:53:19.827" v="58" actId="47"/>
        <pc:sldMkLst>
          <pc:docMk/>
          <pc:sldMk cId="1516365013" sldId="278"/>
        </pc:sldMkLst>
      </pc:sldChg>
      <pc:sldChg chg="addSp delSp modSp add mod">
        <pc:chgData name="minsu kim" userId="d586a65892af6ce7" providerId="LiveId" clId="{F26C39CB-45C5-42D5-AA2A-52321FD1D28C}" dt="2025-03-04T12:19:17.081" v="1840" actId="20577"/>
        <pc:sldMkLst>
          <pc:docMk/>
          <pc:sldMk cId="2555955959" sldId="278"/>
        </pc:sldMkLst>
      </pc:sldChg>
      <pc:sldChg chg="del">
        <pc:chgData name="minsu kim" userId="d586a65892af6ce7" providerId="LiveId" clId="{F26C39CB-45C5-42D5-AA2A-52321FD1D28C}" dt="2025-03-04T11:53:20.366" v="59" actId="47"/>
        <pc:sldMkLst>
          <pc:docMk/>
          <pc:sldMk cId="4036440588" sldId="279"/>
        </pc:sldMkLst>
      </pc:sldChg>
      <pc:sldChg chg="del">
        <pc:chgData name="minsu kim" userId="d586a65892af6ce7" providerId="LiveId" clId="{F26C39CB-45C5-42D5-AA2A-52321FD1D28C}" dt="2025-03-04T11:53:19.283" v="57" actId="47"/>
        <pc:sldMkLst>
          <pc:docMk/>
          <pc:sldMk cId="1146899645" sldId="280"/>
        </pc:sldMkLst>
      </pc:sldChg>
    </pc:docChg>
  </pc:docChgLst>
  <pc:docChgLst>
    <pc:chgData name="minsu kim" userId="d586a65892af6ce7" providerId="LiveId" clId="{CD6D964F-ABCB-49F1-834D-1D7962B0C606}"/>
    <pc:docChg chg="undo custSel addSld delSld modSld sldOrd">
      <pc:chgData name="minsu kim" userId="d586a65892af6ce7" providerId="LiveId" clId="{CD6D964F-ABCB-49F1-834D-1D7962B0C606}" dt="2025-03-18T13:44:46.560" v="10906" actId="207"/>
      <pc:docMkLst>
        <pc:docMk/>
      </pc:docMkLst>
      <pc:sldChg chg="modSp mod">
        <pc:chgData name="minsu kim" userId="d586a65892af6ce7" providerId="LiveId" clId="{CD6D964F-ABCB-49F1-834D-1D7962B0C606}" dt="2025-03-18T12:28:21.658" v="5779" actId="20577"/>
        <pc:sldMkLst>
          <pc:docMk/>
          <pc:sldMk cId="3633401060" sldId="256"/>
        </pc:sldMkLst>
        <pc:spChg chg="mod">
          <ac:chgData name="minsu kim" userId="d586a65892af6ce7" providerId="LiveId" clId="{CD6D964F-ABCB-49F1-834D-1D7962B0C606}" dt="2025-03-18T12:28:21.658" v="5779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addSp delSp modSp mod">
        <pc:chgData name="minsu kim" userId="d586a65892af6ce7" providerId="LiveId" clId="{CD6D964F-ABCB-49F1-834D-1D7962B0C606}" dt="2025-03-18T12:46:08.428" v="6764" actId="20577"/>
        <pc:sldMkLst>
          <pc:docMk/>
          <pc:sldMk cId="1209716369" sldId="270"/>
        </pc:sldMkLst>
      </pc:sldChg>
      <pc:sldChg chg="addSp delSp modSp add mod">
        <pc:chgData name="minsu kim" userId="d586a65892af6ce7" providerId="LiveId" clId="{CD6D964F-ABCB-49F1-834D-1D7962B0C606}" dt="2025-03-18T13:03:30.726" v="7839" actId="207"/>
        <pc:sldMkLst>
          <pc:docMk/>
          <pc:sldMk cId="1454344542" sldId="271"/>
        </pc:sldMkLst>
      </pc:sldChg>
      <pc:sldChg chg="del">
        <pc:chgData name="minsu kim" userId="d586a65892af6ce7" providerId="LiveId" clId="{CD6D964F-ABCB-49F1-834D-1D7962B0C606}" dt="2025-03-10T12:52:57.453" v="51" actId="47"/>
        <pc:sldMkLst>
          <pc:docMk/>
          <pc:sldMk cId="4226339653" sldId="271"/>
        </pc:sldMkLst>
      </pc:sldChg>
      <pc:sldChg chg="addSp delSp modSp add del mod">
        <pc:chgData name="minsu kim" userId="d586a65892af6ce7" providerId="LiveId" clId="{CD6D964F-ABCB-49F1-834D-1D7962B0C606}" dt="2025-03-18T12:31:48.568" v="5830" actId="47"/>
        <pc:sldMkLst>
          <pc:docMk/>
          <pc:sldMk cId="1553679097" sldId="272"/>
        </pc:sldMkLst>
      </pc:sldChg>
      <pc:sldChg chg="del">
        <pc:chgData name="minsu kim" userId="d586a65892af6ce7" providerId="LiveId" clId="{CD6D964F-ABCB-49F1-834D-1D7962B0C606}" dt="2025-03-10T12:52:57.826" v="52" actId="47"/>
        <pc:sldMkLst>
          <pc:docMk/>
          <pc:sldMk cId="1731288683" sldId="272"/>
        </pc:sldMkLst>
      </pc:sldChg>
      <pc:sldChg chg="addSp modSp add mod">
        <pc:chgData name="minsu kim" userId="d586a65892af6ce7" providerId="LiveId" clId="{CD6D964F-ABCB-49F1-834D-1D7962B0C606}" dt="2025-03-18T13:14:15.768" v="9512" actId="113"/>
        <pc:sldMkLst>
          <pc:docMk/>
          <pc:sldMk cId="3950069159" sldId="272"/>
        </pc:sldMkLst>
      </pc:sldChg>
      <pc:sldChg chg="addSp delSp modSp add del mod">
        <pc:chgData name="minsu kim" userId="d586a65892af6ce7" providerId="LiveId" clId="{CD6D964F-ABCB-49F1-834D-1D7962B0C606}" dt="2025-03-18T12:31:48.733" v="5831" actId="47"/>
        <pc:sldMkLst>
          <pc:docMk/>
          <pc:sldMk cId="2920056725" sldId="273"/>
        </pc:sldMkLst>
      </pc:sldChg>
      <pc:sldChg chg="del">
        <pc:chgData name="minsu kim" userId="d586a65892af6ce7" providerId="LiveId" clId="{CD6D964F-ABCB-49F1-834D-1D7962B0C606}" dt="2025-03-10T12:52:58.208" v="53" actId="47"/>
        <pc:sldMkLst>
          <pc:docMk/>
          <pc:sldMk cId="3993918296" sldId="273"/>
        </pc:sldMkLst>
      </pc:sldChg>
      <pc:sldChg chg="add del ord">
        <pc:chgData name="minsu kim" userId="d586a65892af6ce7" providerId="LiveId" clId="{CD6D964F-ABCB-49F1-834D-1D7962B0C606}" dt="2025-03-18T12:33:00.240" v="5838"/>
        <pc:sldMkLst>
          <pc:docMk/>
          <pc:sldMk cId="3787044572" sldId="274"/>
        </pc:sldMkLst>
      </pc:sldChg>
      <pc:sldChg chg="addSp modSp add del mod">
        <pc:chgData name="minsu kim" userId="d586a65892af6ce7" providerId="LiveId" clId="{CD6D964F-ABCB-49F1-834D-1D7962B0C606}" dt="2025-03-18T12:31:49.144" v="5832" actId="47"/>
        <pc:sldMkLst>
          <pc:docMk/>
          <pc:sldMk cId="3988784625" sldId="274"/>
        </pc:sldMkLst>
      </pc:sldChg>
      <pc:sldChg chg="addSp modSp add del mod">
        <pc:chgData name="minsu kim" userId="d586a65892af6ce7" providerId="LiveId" clId="{CD6D964F-ABCB-49F1-834D-1D7962B0C606}" dt="2025-03-18T12:31:49.470" v="5833" actId="47"/>
        <pc:sldMkLst>
          <pc:docMk/>
          <pc:sldMk cId="3295980602" sldId="275"/>
        </pc:sldMkLst>
      </pc:sldChg>
      <pc:sldChg chg="add del ord">
        <pc:chgData name="minsu kim" userId="d586a65892af6ce7" providerId="LiveId" clId="{CD6D964F-ABCB-49F1-834D-1D7962B0C606}" dt="2025-03-18T12:33:00.240" v="5838"/>
        <pc:sldMkLst>
          <pc:docMk/>
          <pc:sldMk cId="3590536318" sldId="275"/>
        </pc:sldMkLst>
      </pc:sldChg>
      <pc:sldChg chg="del">
        <pc:chgData name="minsu kim" userId="d586a65892af6ce7" providerId="LiveId" clId="{CD6D964F-ABCB-49F1-834D-1D7962B0C606}" dt="2025-03-10T12:52:59.408" v="56" actId="47"/>
        <pc:sldMkLst>
          <pc:docMk/>
          <pc:sldMk cId="1812715739" sldId="276"/>
        </pc:sldMkLst>
      </pc:sldChg>
      <pc:sldChg chg="addSp modSp add del mod">
        <pc:chgData name="minsu kim" userId="d586a65892af6ce7" providerId="LiveId" clId="{CD6D964F-ABCB-49F1-834D-1D7962B0C606}" dt="2025-03-18T12:31:49.787" v="5834" actId="47"/>
        <pc:sldMkLst>
          <pc:docMk/>
          <pc:sldMk cId="3007048255" sldId="276"/>
        </pc:sldMkLst>
      </pc:sldChg>
      <pc:sldChg chg="del">
        <pc:chgData name="minsu kim" userId="d586a65892af6ce7" providerId="LiveId" clId="{CD6D964F-ABCB-49F1-834D-1D7962B0C606}" dt="2025-03-10T12:52:59.886" v="57" actId="47"/>
        <pc:sldMkLst>
          <pc:docMk/>
          <pc:sldMk cId="2879881050" sldId="277"/>
        </pc:sldMkLst>
      </pc:sldChg>
      <pc:sldChg chg="del">
        <pc:chgData name="minsu kim" userId="d586a65892af6ce7" providerId="LiveId" clId="{CD6D964F-ABCB-49F1-834D-1D7962B0C606}" dt="2025-03-10T12:52:57.051" v="50" actId="47"/>
        <pc:sldMkLst>
          <pc:docMk/>
          <pc:sldMk cId="2555955959" sldId="278"/>
        </pc:sldMkLst>
      </pc:sldChg>
      <pc:sldChg chg="add ord">
        <pc:chgData name="minsu kim" userId="d586a65892af6ce7" providerId="LiveId" clId="{CD6D964F-ABCB-49F1-834D-1D7962B0C606}" dt="2025-03-18T12:33:00.240" v="5838"/>
        <pc:sldMkLst>
          <pc:docMk/>
          <pc:sldMk cId="3288419255" sldId="279"/>
        </pc:sldMkLst>
      </pc:sldChg>
      <pc:sldChg chg="add ord">
        <pc:chgData name="minsu kim" userId="d586a65892af6ce7" providerId="LiveId" clId="{CD6D964F-ABCB-49F1-834D-1D7962B0C606}" dt="2025-03-18T12:33:00.240" v="5838"/>
        <pc:sldMkLst>
          <pc:docMk/>
          <pc:sldMk cId="1897388153" sldId="280"/>
        </pc:sldMkLst>
      </pc:sldChg>
      <pc:sldChg chg="addSp modSp add mod">
        <pc:chgData name="minsu kim" userId="d586a65892af6ce7" providerId="LiveId" clId="{CD6D964F-ABCB-49F1-834D-1D7962B0C606}" dt="2025-03-18T13:44:46.560" v="10906" actId="207"/>
        <pc:sldMkLst>
          <pc:docMk/>
          <pc:sldMk cId="4174079156" sldId="281"/>
        </pc:sldMkLst>
      </pc:sldChg>
      <pc:sldChg chg="addSp modSp add mod">
        <pc:chgData name="minsu kim" userId="d586a65892af6ce7" providerId="LiveId" clId="{CD6D964F-ABCB-49F1-834D-1D7962B0C606}" dt="2025-03-18T13:28:32.207" v="10905" actId="20577"/>
        <pc:sldMkLst>
          <pc:docMk/>
          <pc:sldMk cId="2127128551" sldId="282"/>
        </pc:sldMkLst>
      </pc:sldChg>
      <pc:sldChg chg="modSp add mod">
        <pc:chgData name="minsu kim" userId="d586a65892af6ce7" providerId="LiveId" clId="{CD6D964F-ABCB-49F1-834D-1D7962B0C606}" dt="2025-03-18T12:35:06.494" v="6068" actId="20577"/>
        <pc:sldMkLst>
          <pc:docMk/>
          <pc:sldMk cId="880596842" sldId="283"/>
        </pc:sldMkLst>
      </pc:sldChg>
      <pc:sldChg chg="modSp add mod">
        <pc:chgData name="minsu kim" userId="d586a65892af6ce7" providerId="LiveId" clId="{CD6D964F-ABCB-49F1-834D-1D7962B0C606}" dt="2025-03-18T12:35:20.163" v="6081" actId="20577"/>
        <pc:sldMkLst>
          <pc:docMk/>
          <pc:sldMk cId="3361516057" sldId="284"/>
        </pc:sldMkLst>
        <pc:spChg chg="mod">
          <ac:chgData name="minsu kim" userId="d586a65892af6ce7" providerId="LiveId" clId="{CD6D964F-ABCB-49F1-834D-1D7962B0C606}" dt="2025-03-18T12:35:20.163" v="6081" actId="20577"/>
          <ac:spMkLst>
            <pc:docMk/>
            <pc:sldMk cId="3361516057" sldId="284"/>
            <ac:spMk id="2" creationId="{3E4FC7C6-C760-3359-056B-38059014AC51}"/>
          </ac:spMkLst>
        </pc:spChg>
      </pc:sldChg>
      <pc:sldChg chg="addSp modSp add mod">
        <pc:chgData name="minsu kim" userId="d586a65892af6ce7" providerId="LiveId" clId="{CD6D964F-ABCB-49F1-834D-1D7962B0C606}" dt="2025-03-18T13:03:42.801" v="7842" actId="14100"/>
        <pc:sldMkLst>
          <pc:docMk/>
          <pc:sldMk cId="1553788062" sldId="285"/>
        </pc:sldMkLst>
      </pc:sldChg>
      <pc:sldChg chg="addSp delSp modSp add mod">
        <pc:chgData name="minsu kim" userId="d586a65892af6ce7" providerId="LiveId" clId="{CD6D964F-ABCB-49F1-834D-1D7962B0C606}" dt="2025-03-18T13:09:33.563" v="8458" actId="20577"/>
        <pc:sldMkLst>
          <pc:docMk/>
          <pc:sldMk cId="3243856687" sldId="286"/>
        </pc:sldMkLst>
      </pc:sldChg>
    </pc:docChg>
  </pc:docChgLst>
  <pc:docChgLst>
    <pc:chgData name="minsu kim" userId="d586a65892af6ce7" providerId="LiveId" clId="{4BD60E4B-524F-46CE-A92D-80321B4995DF}"/>
    <pc:docChg chg="custSel addSld modSld">
      <pc:chgData name="minsu kim" userId="d586a65892af6ce7" providerId="LiveId" clId="{4BD60E4B-524F-46CE-A92D-80321B4995DF}" dt="2025-02-26T14:12:03.256" v="4691" actId="1076"/>
      <pc:docMkLst>
        <pc:docMk/>
      </pc:docMkLst>
      <pc:sldChg chg="addSp modSp mod">
        <pc:chgData name="minsu kim" userId="d586a65892af6ce7" providerId="LiveId" clId="{4BD60E4B-524F-46CE-A92D-80321B4995DF}" dt="2025-02-26T13:15:52.474" v="620" actId="20577"/>
        <pc:sldMkLst>
          <pc:docMk/>
          <pc:sldMk cId="622266" sldId="273"/>
        </pc:sldMkLst>
      </pc:sldChg>
      <pc:sldChg chg="addSp modSp mod">
        <pc:chgData name="minsu kim" userId="d586a65892af6ce7" providerId="LiveId" clId="{4BD60E4B-524F-46CE-A92D-80321B4995DF}" dt="2025-02-26T13:20:35.257" v="1198" actId="20577"/>
        <pc:sldMkLst>
          <pc:docMk/>
          <pc:sldMk cId="4281331783" sldId="274"/>
        </pc:sldMkLst>
      </pc:sldChg>
      <pc:sldChg chg="addSp modSp mod">
        <pc:chgData name="minsu kim" userId="d586a65892af6ce7" providerId="LiveId" clId="{4BD60E4B-524F-46CE-A92D-80321B4995DF}" dt="2025-02-26T13:24:24.368" v="1875" actId="20577"/>
        <pc:sldMkLst>
          <pc:docMk/>
          <pc:sldMk cId="3040129138" sldId="275"/>
        </pc:sldMkLst>
      </pc:sldChg>
      <pc:sldChg chg="addSp modSp mod">
        <pc:chgData name="minsu kim" userId="d586a65892af6ce7" providerId="LiveId" clId="{4BD60E4B-524F-46CE-A92D-80321B4995DF}" dt="2025-02-26T13:33:01.204" v="2428" actId="20577"/>
        <pc:sldMkLst>
          <pc:docMk/>
          <pc:sldMk cId="3135884275" sldId="276"/>
        </pc:sldMkLst>
      </pc:sldChg>
      <pc:sldChg chg="addSp modSp mod">
        <pc:chgData name="minsu kim" userId="d586a65892af6ce7" providerId="LiveId" clId="{4BD60E4B-524F-46CE-A92D-80321B4995DF}" dt="2025-02-26T13:37:18.601" v="3044" actId="20577"/>
        <pc:sldMkLst>
          <pc:docMk/>
          <pc:sldMk cId="2883723622" sldId="277"/>
        </pc:sldMkLst>
      </pc:sldChg>
      <pc:sldChg chg="addSp modSp mod">
        <pc:chgData name="minsu kim" userId="d586a65892af6ce7" providerId="LiveId" clId="{4BD60E4B-524F-46CE-A92D-80321B4995DF}" dt="2025-02-26T14:12:03.256" v="4691" actId="1076"/>
        <pc:sldMkLst>
          <pc:docMk/>
          <pc:sldMk cId="1516365013" sldId="278"/>
        </pc:sldMkLst>
      </pc:sldChg>
      <pc:sldChg chg="addSp delSp modSp add mod">
        <pc:chgData name="minsu kim" userId="d586a65892af6ce7" providerId="LiveId" clId="{4BD60E4B-524F-46CE-A92D-80321B4995DF}" dt="2025-02-26T13:41:36.131" v="3797" actId="20577"/>
        <pc:sldMkLst>
          <pc:docMk/>
          <pc:sldMk cId="1146899645" sldId="280"/>
        </pc:sldMkLst>
      </pc:sldChg>
    </pc:docChg>
  </pc:docChgLst>
  <pc:docChgLst>
    <pc:chgData name="minsu kim" userId="d586a65892af6ce7" providerId="LiveId" clId="{B398BC5E-9664-4754-995F-10C212C15704}"/>
    <pc:docChg chg="custSel addSld modSld">
      <pc:chgData name="minsu kim" userId="d586a65892af6ce7" providerId="LiveId" clId="{B398BC5E-9664-4754-995F-10C212C15704}" dt="2025-02-09T13:39:33.800" v="4614" actId="20577"/>
      <pc:docMkLst>
        <pc:docMk/>
      </pc:docMkLst>
      <pc:sldChg chg="addSp modSp">
        <pc:chgData name="minsu kim" userId="d586a65892af6ce7" providerId="LiveId" clId="{B398BC5E-9664-4754-995F-10C212C15704}" dt="2025-02-09T13:37:53.518" v="4612"/>
        <pc:sldMkLst>
          <pc:docMk/>
          <pc:sldMk cId="666798918" sldId="263"/>
        </pc:sldMkLst>
      </pc:sldChg>
      <pc:sldChg chg="addSp modSp mod">
        <pc:chgData name="minsu kim" userId="d586a65892af6ce7" providerId="LiveId" clId="{B398BC5E-9664-4754-995F-10C212C15704}" dt="2025-02-09T13:39:33.800" v="4614" actId="20577"/>
        <pc:sldMkLst>
          <pc:docMk/>
          <pc:sldMk cId="1254908154" sldId="265"/>
        </pc:sldMkLst>
      </pc:sldChg>
      <pc:sldChg chg="addSp delSp modSp add mod">
        <pc:chgData name="minsu kim" userId="d586a65892af6ce7" providerId="LiveId" clId="{B398BC5E-9664-4754-995F-10C212C15704}" dt="2025-02-09T13:11:12.595" v="649" actId="207"/>
        <pc:sldMkLst>
          <pc:docMk/>
          <pc:sldMk cId="1510873865" sldId="266"/>
        </pc:sldMkLst>
      </pc:sldChg>
      <pc:sldChg chg="addSp modSp new mod">
        <pc:chgData name="minsu kim" userId="d586a65892af6ce7" providerId="LiveId" clId="{B398BC5E-9664-4754-995F-10C212C15704}" dt="2025-02-09T13:28:50.164" v="3504" actId="20577"/>
        <pc:sldMkLst>
          <pc:docMk/>
          <pc:sldMk cId="666501585" sldId="267"/>
        </pc:sldMkLst>
      </pc:sldChg>
      <pc:sldChg chg="addSp modSp add mod">
        <pc:chgData name="minsu kim" userId="d586a65892af6ce7" providerId="LiveId" clId="{B398BC5E-9664-4754-995F-10C212C15704}" dt="2025-02-09T13:36:34.155" v="4598" actId="1076"/>
        <pc:sldMkLst>
          <pc:docMk/>
          <pc:sldMk cId="2600913230" sldId="268"/>
        </pc:sldMkLst>
      </pc:sldChg>
      <pc:sldChg chg="addSp modSp add mod">
        <pc:chgData name="minsu kim" userId="d586a65892af6ce7" providerId="LiveId" clId="{B398BC5E-9664-4754-995F-10C212C15704}" dt="2025-02-09T13:20:25.023" v="1918" actId="20577"/>
        <pc:sldMkLst>
          <pc:docMk/>
          <pc:sldMk cId="1376346871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2D673-B129-4240-A71B-77053A7E708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225FD-E50B-4943-B4CE-38780EFA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6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5EA4483-E104-90D7-91C8-53C95AC4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1B538EC8-181D-6488-2088-BC6522D4A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4DD84E1-21DE-FB93-2D53-476BD816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E0484DF-C4AD-3B14-F80B-C05D27B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DCED38E-3D5F-59AE-F08E-16360B00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4AC98FB-ABFD-A4B6-089D-9DC4AE07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E3A8201-83EA-AFA9-2A36-F010FC39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BB76456-FE54-5BEA-500A-22DA7412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54DBB57-0AEB-CDE2-0208-7FF1E7AE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BCF589F-FD50-3E2A-886B-9266FAE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B910D4C0-3AA8-86D4-6F25-E8FC101ED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FA7C42E-3949-5B2F-9216-DA642E2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8D8EA8-7152-7A16-3530-ACD02C0E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315F2CE-789B-F6D4-E968-66CC980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ABCABE6-757F-4E3C-7239-F02AC7D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13D7EA-1466-B582-E85E-15EFF3E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6CB5CE6-4EDA-8547-7174-2528A92B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1DC758C-55AF-0D7A-5FBC-8F09D3C4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77C4100-AE56-898F-6F75-14919697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37F35B4-A2AA-CFE2-5E89-4568DED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0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558CD14-0ECF-2D74-377F-CEF67EA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214F566-1D5E-F4DA-83BA-1590A9F5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211600F-70AC-FA5C-D863-4BB0009D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575640A-6772-07B1-4819-AA95D8C9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B955BFE-F5E4-9480-C3D9-E02848E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1788A65-22FA-14E5-5D42-16BFE733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20282E-E60C-68D8-84D8-2D850957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7A18627-5291-E1D7-8D9D-8C79A1CE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B48C52E-9C07-3CD9-0708-19217EF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46DE42B-3867-3114-3B97-CC46371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87DFE0C-37BE-4882-1B1D-BF15BEA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7A7E97A-87B0-6F34-57EF-E04FE42B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A59A23BA-88AF-3D29-4B0E-827E2A90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2776E72-CC74-0BC7-DCAB-E7E32325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3B8C2CD-BCC2-5B60-2C84-B9155362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6C8A9CB0-92A0-8C61-F633-3E520E341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77D52610-2E6B-7F0C-EFAE-34F080D8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E96F7A05-AB68-C081-F0B7-44FC69C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833A9A21-FBF0-D717-B686-A182CC6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5B99FF-AE0D-3DCB-21AD-B2840D06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A1DA211-366F-3C69-180B-B98CC283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21FB0FB-6873-E18F-060A-D6A11D7B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9C0CE81C-E8C3-B810-9D88-E89FB037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6539BE36-2BBD-C56A-5430-CC6EB9A1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8F671AC-45D8-CF62-4829-91D77EC6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CDA8975-267D-7D2E-4AE9-863F8F05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1294700-5166-0543-9F04-C3BC542C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8BF95C-410C-0FCB-0D8D-78EEDD54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B7A31AAF-4997-2455-95CE-3B5C94BC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F4E9D385-8F1B-2921-0888-E2FDD6C7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4803FAA-41F6-3A6A-3DDC-5D0FA69F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326E7-1EC4-1CAB-6724-F70D2F78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8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0A437B4-DCF7-889F-AC43-55A980B8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3D99663C-587F-24DA-D777-838799D42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CD40B18-171C-2BE4-864B-CF942902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61B8F27-A36E-B59E-131A-BF85162F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AF76A810-1CAA-2912-F6D8-8F5A53E1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AE84830-3613-9AFB-BACE-8228E77B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E5569DF-56D7-C7A2-53AA-EF726ECB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81E7C24D-A503-11FC-C915-D138EFE0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92F23E-29F0-6012-74E7-EBF6B57CF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17728-FF84-4733-94D9-96477C72F7D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7C48327-11E1-F4F4-ECE5-F39C6ADB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7B1FF4-824B-8C28-5C72-11A58877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os0204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4DE9E7-37EB-9BB2-C5B6-509C444F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인과추론 스터디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9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4FE4722-00EE-7B62-A490-7678E78D5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7562"/>
            <a:ext cx="9144000" cy="1655762"/>
          </a:xfrm>
        </p:spPr>
        <p:txBody>
          <a:bodyPr/>
          <a:lstStyle/>
          <a:p>
            <a:pPr algn="l"/>
            <a:r>
              <a:rPr lang="ko-KR" altLang="en-US" dirty="0"/>
              <a:t>김민수</a:t>
            </a:r>
            <a:endParaRPr lang="en-US" altLang="ko-KR" dirty="0"/>
          </a:p>
          <a:p>
            <a:pPr algn="l"/>
            <a:r>
              <a:rPr lang="en-US" altLang="ko-KR" sz="1200" dirty="0">
                <a:hlinkClick r:id="rId2"/>
              </a:rPr>
              <a:t>pos02043@gmail.com</a:t>
            </a:r>
            <a:endParaRPr lang="en-US" altLang="ko-KR" sz="1200" dirty="0"/>
          </a:p>
          <a:p>
            <a:pPr algn="l"/>
            <a:r>
              <a:rPr lang="en-US" altLang="ko-KR" sz="1200" dirty="0"/>
              <a:t>https://github.com/minsoo1036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340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AA664E9-1DBF-9FDA-FAAC-54CC8CF95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7FEF6F-A2CA-58FF-7490-0F625CC5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의사결정을 </a:t>
            </a:r>
            <a:r>
              <a:rPr lang="ko-KR" altLang="en-US" smtClean="0"/>
              <a:t>위한 </a:t>
            </a:r>
            <a:r>
              <a:rPr lang="en-US" altLang="ko-KR" dirty="0" smtClean="0"/>
              <a:t>CATE (</a:t>
            </a:r>
            <a:r>
              <a:rPr lang="ko-KR" altLang="en-US" smtClean="0"/>
              <a:t>예제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53737" y="1776549"/>
            <a:ext cx="9318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이진 처치일 경우</a:t>
            </a:r>
            <a:r>
              <a:rPr lang="en-US" altLang="ko-KR" dirty="0" smtClean="0"/>
              <a:t>, CATE </a:t>
            </a:r>
            <a:r>
              <a:rPr lang="ko-KR" altLang="en-US" smtClean="0"/>
              <a:t>가 양수인 사람들에게만 처치를 하면 됨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만약</a:t>
            </a:r>
            <a:r>
              <a:rPr lang="en-US" altLang="ko-KR" dirty="0"/>
              <a:t> </a:t>
            </a:r>
            <a:r>
              <a:rPr lang="ko-KR" altLang="en-US" smtClean="0"/>
              <a:t>처치를 무한정 줄 수 없다면</a:t>
            </a:r>
            <a:r>
              <a:rPr lang="en-US" altLang="ko-KR" dirty="0" smtClean="0"/>
              <a:t>, </a:t>
            </a:r>
            <a:r>
              <a:rPr lang="ko-KR" altLang="en-US" smtClean="0"/>
              <a:t>추가 규칙을 설정해야 함</a:t>
            </a:r>
            <a:r>
              <a:rPr lang="en-US" altLang="ko-KR" dirty="0" smtClean="0"/>
              <a:t>. (</a:t>
            </a:r>
            <a:r>
              <a:rPr lang="ko-KR" altLang="en-US" smtClean="0"/>
              <a:t>처치 대상이 </a:t>
            </a:r>
            <a:r>
              <a:rPr lang="en-US" altLang="ko-KR" dirty="0" smtClean="0"/>
              <a:t>1000</a:t>
            </a:r>
            <a:r>
              <a:rPr lang="ko-KR" altLang="en-US" smtClean="0"/>
              <a:t>명인 경우</a:t>
            </a:r>
            <a:r>
              <a:rPr lang="en-US" altLang="ko-KR" dirty="0" smtClean="0"/>
              <a:t>, CATE</a:t>
            </a:r>
            <a:r>
              <a:rPr lang="ko-KR" altLang="en-US" smtClean="0"/>
              <a:t>가 높은 순으로 </a:t>
            </a:r>
            <a:r>
              <a:rPr lang="en-US" altLang="ko-KR" dirty="0" smtClean="0"/>
              <a:t>1000</a:t>
            </a:r>
            <a:r>
              <a:rPr lang="ko-KR" altLang="en-US" smtClean="0"/>
              <a:t>명만 처치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처치가 </a:t>
            </a:r>
            <a:r>
              <a:rPr lang="ko-KR" altLang="en-US" dirty="0" err="1" smtClean="0"/>
              <a:t>연속형일</a:t>
            </a:r>
            <a:r>
              <a:rPr lang="ko-KR" altLang="en-US" dirty="0" smtClean="0"/>
              <a:t> 경우</a:t>
            </a:r>
            <a:r>
              <a:rPr lang="en-US" altLang="ko-KR" dirty="0" smtClean="0"/>
              <a:t>, </a:t>
            </a:r>
            <a:r>
              <a:rPr lang="ko-KR" altLang="en-US" smtClean="0"/>
              <a:t>각 문제에는 최적화해야 할 고유한 처치 반응 함수가 존재함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0070C0"/>
                </a:solidFill>
              </a:rPr>
              <a:t>ex. </a:t>
            </a:r>
            <a:r>
              <a:rPr lang="ko-KR" altLang="en-US" smtClean="0">
                <a:solidFill>
                  <a:srgbClr val="0070C0"/>
                </a:solidFill>
              </a:rPr>
              <a:t>레스토랑 체인에서 매일 얼마나 할인을 제공해야할지 결정하는 문제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854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AA664E9-1DBF-9FDA-FAAC-54CC8CF95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7FEF6F-A2CA-58FF-7490-0F625CC5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의사결정을 위한 </a:t>
            </a:r>
            <a:r>
              <a:rPr lang="en-US" altLang="ko-KR" dirty="0" smtClean="0"/>
              <a:t>CATE (</a:t>
            </a:r>
            <a:r>
              <a:rPr lang="ko-KR" altLang="en-US" smtClean="0"/>
              <a:t>예제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53737" y="1776549"/>
                <a:ext cx="931817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/>
                  <a:t>모든 비즈니스 문제에는 비용과 수익 함수가 존재함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 smtClean="0"/>
                  <a:t>레스토랑의 수익이 다음과 같은 방정식으로 주어진다고 가정</a:t>
                </a:r>
                <a:r>
                  <a:rPr lang="en-US" altLang="ko-KR" dirty="0" smtClean="0"/>
                  <a:t>.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𝐷𝑒𝑚𝑎𝑛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=50 −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𝑃𝑟𝑖𝑐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 smtClean="0"/>
              </a:p>
              <a:p>
                <a:endParaRPr lang="en-US" altLang="ko-K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𝑅𝑒𝑣𝑒𝑛𝑢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𝐷𝑒𝑚𝑎𝑛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𝑃𝑟𝑖𝑐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50 −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𝑃𝑟𝑖𝑐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𝑃𝑟𝑖𝑐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37" y="1776549"/>
                <a:ext cx="9318172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589" t="-14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863635" y="2653711"/>
            <a:ext cx="170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수요</a:t>
            </a:r>
            <a:r>
              <a:rPr lang="en-US" altLang="ko-KR" sz="1200" dirty="0" smtClean="0">
                <a:solidFill>
                  <a:srgbClr val="0070C0"/>
                </a:solidFill>
              </a:rPr>
              <a:t>(</a:t>
            </a:r>
            <a:r>
              <a:rPr lang="ko-KR" altLang="en-US" sz="1200" smtClean="0">
                <a:solidFill>
                  <a:srgbClr val="0070C0"/>
                </a:solidFill>
              </a:rPr>
              <a:t>식사인원수</a:t>
            </a:r>
            <a:r>
              <a:rPr lang="en-US" altLang="ko-KR" sz="1200" dirty="0" smtClean="0">
                <a:solidFill>
                  <a:srgbClr val="0070C0"/>
                </a:solidFill>
              </a:rPr>
              <a:t>) </a:t>
            </a:r>
            <a:r>
              <a:rPr lang="ko-KR" altLang="en-US" sz="1200" smtClean="0">
                <a:solidFill>
                  <a:srgbClr val="0070C0"/>
                </a:solidFill>
              </a:rPr>
              <a:t>함수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8755" y="3300042"/>
            <a:ext cx="170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수익 함수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4607" y="2636294"/>
            <a:ext cx="3592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해당 날짜에서 </a:t>
            </a:r>
            <a:r>
              <a:rPr lang="en-US" altLang="ko-KR" sz="1200" dirty="0" smtClean="0">
                <a:solidFill>
                  <a:srgbClr val="0070C0"/>
                </a:solidFill>
              </a:rPr>
              <a:t>Price</a:t>
            </a:r>
            <a:r>
              <a:rPr lang="ko-KR" altLang="en-US" sz="1200" smtClean="0">
                <a:solidFill>
                  <a:srgbClr val="0070C0"/>
                </a:solidFill>
              </a:rPr>
              <a:t>의 </a:t>
            </a:r>
            <a:r>
              <a:rPr lang="en-US" altLang="ko-KR" sz="1200" dirty="0" smtClean="0">
                <a:solidFill>
                  <a:srgbClr val="0070C0"/>
                </a:solidFill>
              </a:rPr>
              <a:t>coefficient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3570515" y="2791373"/>
            <a:ext cx="531222" cy="274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7" idx="1"/>
          </p:cNvCxnSpPr>
          <p:nvPr/>
        </p:nvCxnSpPr>
        <p:spPr>
          <a:xfrm flipH="1">
            <a:off x="6174377" y="2774794"/>
            <a:ext cx="740230" cy="173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711235" y="3418414"/>
            <a:ext cx="814251" cy="244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-269965" y="4050362"/>
                <a:ext cx="745453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𝐶𝑜𝑠𝑡𝑠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=3∗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9965" y="4050362"/>
                <a:ext cx="7454537" cy="374526"/>
              </a:xfrm>
              <a:prstGeom prst="rect">
                <a:avLst/>
              </a:prstGeom>
              <a:blipFill rotWithShape="0">
                <a:blip r:embed="rId3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918755" y="3920516"/>
            <a:ext cx="170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비용 함수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689465" y="4042664"/>
            <a:ext cx="814251" cy="244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140823" y="4822698"/>
                <a:ext cx="7454537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𝑃𝑟𝑜𝑓𝑖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𝐷𝑒𝑚𝑎𝑛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𝑃𝑟𝑖𝑐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𝐷𝑒𝑚𝑎𝑛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23" y="4822698"/>
                <a:ext cx="7454537" cy="374526"/>
              </a:xfrm>
              <a:prstGeom prst="rect">
                <a:avLst/>
              </a:prstGeom>
              <a:blipFill rotWithShape="0"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857795" y="4649160"/>
            <a:ext cx="1706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이익 함수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628505" y="4771308"/>
            <a:ext cx="814251" cy="244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304416" y="2831115"/>
            <a:ext cx="3805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(Demand ~ Price + X + Price*X </a:t>
            </a:r>
            <a:r>
              <a:rPr lang="ko-KR" altLang="en-US" sz="1200" smtClean="0">
                <a:solidFill>
                  <a:srgbClr val="FF0000"/>
                </a:solidFill>
              </a:rPr>
              <a:t>로 모델링 가능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ko-KR" altLang="en-US" sz="12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74915" y="5496402"/>
                <a:ext cx="9914708" cy="1301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50−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50−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ko-KR" b="0" dirty="0" smtClean="0"/>
              </a:p>
              <a:p>
                <a:endParaRPr lang="en-US" altLang="ko-KR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+50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5" y="5496402"/>
                <a:ext cx="9914708" cy="130151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6984275" y="6212048"/>
                <a:ext cx="52077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𝑫𝒆𝒎𝒂𝒏𝒅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1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𝑷𝒓𝒊𝒄𝒆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ko-KR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𝑷𝒓𝒊𝒄𝒆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1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altLang="ko-KR" sz="120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120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rgbClr val="FF0000"/>
                    </a:solidFill>
                  </a:rPr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120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1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altLang="ko-KR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ko-KR" altLang="en-US" sz="12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275" y="6212048"/>
                <a:ext cx="5207725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135086" y="6089900"/>
            <a:ext cx="170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X(</a:t>
            </a:r>
            <a:r>
              <a:rPr lang="ko-KR" altLang="en-US" sz="1200" smtClean="0">
                <a:solidFill>
                  <a:srgbClr val="0070C0"/>
                </a:solidFill>
              </a:rPr>
              <a:t>요일</a:t>
            </a:r>
            <a:r>
              <a:rPr lang="en-US" altLang="ko-KR" sz="1200" dirty="0" smtClean="0">
                <a:solidFill>
                  <a:srgbClr val="0070C0"/>
                </a:solidFill>
              </a:rPr>
              <a:t>)</a:t>
            </a:r>
            <a:r>
              <a:rPr lang="ko-KR" altLang="en-US" sz="1200" smtClean="0">
                <a:solidFill>
                  <a:srgbClr val="0070C0"/>
                </a:solidFill>
              </a:rPr>
              <a:t>별 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r>
              <a:rPr lang="ko-KR" altLang="en-US" sz="1200" dirty="0" smtClean="0">
                <a:solidFill>
                  <a:srgbClr val="0070C0"/>
                </a:solidFill>
              </a:rPr>
              <a:t>최적 가격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3901440" y="6235337"/>
            <a:ext cx="818607" cy="221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6235337" y="6390983"/>
            <a:ext cx="1227909" cy="282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463246" y="6235337"/>
            <a:ext cx="4293325" cy="438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8512" y="243075"/>
            <a:ext cx="3875111" cy="211842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8116389" y="181582"/>
            <a:ext cx="4014651" cy="492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098972" y="2026096"/>
            <a:ext cx="4014651" cy="3353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9966960" y="2026096"/>
            <a:ext cx="228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FF0000"/>
                </a:solidFill>
              </a:rPr>
              <a:t>요일에 따라 이익 곡선 달라짐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2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A814BF5-7EB9-15FB-81DA-C4A7137A3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E4FC7C6-C760-3359-056B-38059014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ATE</a:t>
            </a:r>
            <a:r>
              <a:rPr lang="ko-KR" altLang="en-US" dirty="0"/>
              <a:t>에서 </a:t>
            </a:r>
            <a:r>
              <a:rPr lang="en-US" altLang="ko-KR" dirty="0"/>
              <a:t>CATE</a:t>
            </a:r>
            <a:r>
              <a:rPr lang="ko-KR" altLang="en-US" dirty="0"/>
              <a:t>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415E71AB-7CA3-E1EE-2597-94CD9A6D7852}"/>
                  </a:ext>
                </a:extLst>
              </p:cNvPr>
              <p:cNvSpPr txBox="1"/>
              <p:nvPr/>
            </p:nvSpPr>
            <p:spPr>
              <a:xfrm>
                <a:off x="1186069" y="1822174"/>
                <a:ext cx="10216221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>
                    <a:latin typeface="Cambria Math" panose="02040503050406030204" pitchFamily="18" charset="0"/>
                  </a:rPr>
                  <a:t>1. </a:t>
                </a:r>
                <a:r>
                  <a:rPr lang="en-US" altLang="ko-KR" dirty="0">
                    <a:latin typeface="Cambria Math" panose="02040503050406030204" pitchFamily="18" charset="0"/>
                  </a:rPr>
                  <a:t>ATE (Average Treatment Effect)</a:t>
                </a:r>
                <a:endParaRPr lang="en-US" altLang="ko-KR" b="0" dirty="0">
                  <a:latin typeface="Cambria Math" panose="02040503050406030204" pitchFamily="18" charset="0"/>
                </a:endParaRPr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## </a:t>
                </a:r>
                <a:r>
                  <a:rPr lang="ko-KR" altLang="en-US" dirty="0"/>
                  <a:t>표본 집단의 사람들 전체에 처치를 </a:t>
                </a:r>
                <a:r>
                  <a:rPr lang="ko-KR" altLang="en-US" dirty="0" err="1"/>
                  <a:t>했을때와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안했을때의</a:t>
                </a:r>
                <a:r>
                  <a:rPr lang="ko-KR" altLang="en-US" dirty="0"/>
                  <a:t> 차이에 대한 </a:t>
                </a:r>
                <a:r>
                  <a:rPr lang="ko-KR" altLang="en-US" dirty="0" err="1"/>
                  <a:t>기대값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## </a:t>
                </a:r>
                <a:r>
                  <a:rPr lang="ko-KR" altLang="en-US" dirty="0"/>
                  <a:t>표본 집단의 사람들 전체에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처치효과에 대한 </a:t>
                </a:r>
                <a:r>
                  <a:rPr lang="ko-KR" altLang="en-US" dirty="0" err="1"/>
                  <a:t>기댓값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처치가 </a:t>
                </a:r>
                <a:r>
                  <a:rPr lang="ko-KR" altLang="en-US" dirty="0" err="1"/>
                  <a:t>연속형인</a:t>
                </a:r>
                <a:r>
                  <a:rPr lang="ko-KR" altLang="en-US" dirty="0"/>
                  <a:t> 경우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2. CATE (Conditional Average Treatment Effect)</a:t>
                </a:r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## </a:t>
                </a:r>
                <a:r>
                  <a:rPr lang="ko-KR" altLang="en-US" dirty="0"/>
                  <a:t>그룹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처치를 </a:t>
                </a:r>
                <a:r>
                  <a:rPr lang="ko-KR" altLang="en-US" dirty="0" err="1"/>
                  <a:t>했을때와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안했을때의</a:t>
                </a:r>
                <a:r>
                  <a:rPr lang="ko-KR" altLang="en-US" dirty="0"/>
                  <a:t> 차이에 대한 </a:t>
                </a:r>
                <a:r>
                  <a:rPr lang="ko-KR" altLang="en-US" dirty="0" err="1"/>
                  <a:t>기대값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## </a:t>
                </a:r>
                <a:r>
                  <a:rPr lang="ko-KR" altLang="en-US" dirty="0"/>
                  <a:t>그룹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의 처치효과에 대한 </a:t>
                </a:r>
                <a:r>
                  <a:rPr lang="ko-KR" altLang="en-US" dirty="0" err="1"/>
                  <a:t>기대값</a:t>
                </a:r>
                <a:r>
                  <a:rPr lang="en-US" altLang="ko-KR" dirty="0"/>
                  <a:t> (</a:t>
                </a:r>
                <a:r>
                  <a:rPr lang="ko-KR" altLang="en-US" dirty="0"/>
                  <a:t>처치가 </a:t>
                </a:r>
                <a:r>
                  <a:rPr lang="ko-KR" altLang="en-US" dirty="0" err="1"/>
                  <a:t>연속형인</a:t>
                </a:r>
                <a:r>
                  <a:rPr lang="ko-KR" altLang="en-US" dirty="0"/>
                  <a:t> 경우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GOAL(</a:t>
                </a:r>
                <a:r>
                  <a:rPr lang="ko-KR" altLang="en-US" dirty="0"/>
                  <a:t>예시</a:t>
                </a:r>
                <a:r>
                  <a:rPr lang="en-US" altLang="ko-KR" dirty="0"/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일년 중 어떤 날에 판매해야 효과적일까요</a:t>
                </a:r>
                <a:r>
                  <a:rPr lang="en-US" altLang="ko-KR" dirty="0"/>
                  <a:t>?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제품 가격은 얼마로 책정해야 할까요</a:t>
                </a:r>
                <a:r>
                  <a:rPr lang="en-US" altLang="ko-KR" dirty="0"/>
                  <a:t>?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개인별로 </a:t>
                </a:r>
                <a:r>
                  <a:rPr lang="ko-KR" altLang="en-US" dirty="0" err="1"/>
                  <a:t>어느정도의</a:t>
                </a:r>
                <a:r>
                  <a:rPr lang="ko-KR" altLang="en-US" dirty="0"/>
                  <a:t> 운동이 과한 운동일까요</a:t>
                </a:r>
                <a:r>
                  <a:rPr lang="en-US" altLang="ko-KR" dirty="0"/>
                  <a:t>?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5E71AB-7CA3-E1EE-2597-94CD9A6D7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69" y="1822174"/>
                <a:ext cx="10216221" cy="5355312"/>
              </a:xfrm>
              <a:prstGeom prst="rect">
                <a:avLst/>
              </a:prstGeom>
              <a:blipFill>
                <a:blip r:embed="rId2"/>
                <a:stretch>
                  <a:fillRect l="-657" t="-7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13D3525-18AF-47B0-1ECE-EB3F7E195D87}"/>
              </a:ext>
            </a:extLst>
          </p:cNvPr>
          <p:cNvSpPr txBox="1"/>
          <p:nvPr/>
        </p:nvSpPr>
        <p:spPr>
          <a:xfrm>
            <a:off x="6393874" y="4031673"/>
            <a:ext cx="153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= </a:t>
            </a:r>
            <a:r>
              <a:rPr lang="ko-KR" altLang="en-US" dirty="0">
                <a:solidFill>
                  <a:srgbClr val="FF0000"/>
                </a:solidFill>
              </a:rPr>
              <a:t>개인화</a:t>
            </a:r>
          </a:p>
        </p:txBody>
      </p:sp>
    </p:spTree>
    <p:extLst>
      <p:ext uri="{BB962C8B-B14F-4D97-AF65-F5344CB8AC3E}">
        <p14:creationId xmlns:p14="http://schemas.microsoft.com/office/powerpoint/2010/main" val="336151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D87D51E-9D8E-120E-5CC7-3CED71590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A68B1F-2BFF-2691-D489-2D1AA000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CATE</a:t>
            </a:r>
            <a:r>
              <a:rPr lang="ko-KR" altLang="en-US" dirty="0"/>
              <a:t>와</a:t>
            </a:r>
            <a:r>
              <a:rPr lang="en-US" altLang="ko-KR" dirty="0"/>
              <a:t> ITE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4D2DE3-3C56-1440-0F36-2FD5A8B96CCC}"/>
              </a:ext>
            </a:extLst>
          </p:cNvPr>
          <p:cNvSpPr txBox="1"/>
          <p:nvPr/>
        </p:nvSpPr>
        <p:spPr>
          <a:xfrm>
            <a:off x="1186069" y="1822174"/>
            <a:ext cx="1021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mbria Math" panose="02040503050406030204" pitchFamily="18" charset="0"/>
              </a:rPr>
              <a:t>ITE (Individual Treatment Effect)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E3778AA-842D-8A5D-B2C9-17596A892485}"/>
              </a:ext>
            </a:extLst>
          </p:cNvPr>
          <p:cNvSpPr txBox="1"/>
          <p:nvPr/>
        </p:nvSpPr>
        <p:spPr>
          <a:xfrm>
            <a:off x="1288473" y="2410691"/>
            <a:ext cx="8922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개개인에게서의</a:t>
            </a:r>
            <a:r>
              <a:rPr lang="ko-KR" altLang="en-US" dirty="0"/>
              <a:t> 처치 효과는 데이터로부터 직접적으로 추정 불가함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WHY? </a:t>
            </a:r>
          </a:p>
          <a:p>
            <a:r>
              <a:rPr lang="ko-KR" altLang="en-US" dirty="0"/>
              <a:t>그 자신은 처치를 받았거나 </a:t>
            </a:r>
            <a:r>
              <a:rPr lang="ko-KR" altLang="en-US" dirty="0" err="1"/>
              <a:t>안받았거나</a:t>
            </a:r>
            <a:r>
              <a:rPr lang="ko-KR" altLang="en-US" dirty="0"/>
              <a:t> 하나의 사건만 발생할 뿐이며</a:t>
            </a:r>
            <a:r>
              <a:rPr lang="en-US" altLang="ko-KR" dirty="0"/>
              <a:t>, </a:t>
            </a:r>
            <a:r>
              <a:rPr lang="ko-KR" altLang="en-US" dirty="0"/>
              <a:t>이에 따라 대응되는 </a:t>
            </a:r>
            <a:r>
              <a:rPr lang="ko-KR" altLang="en-US" dirty="0" err="1"/>
              <a:t>반사실값을</a:t>
            </a:r>
            <a:r>
              <a:rPr lang="ko-KR" altLang="en-US" dirty="0"/>
              <a:t> 알 수 없기 때문임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 대안은 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7274739F-063E-D140-CD57-3C14A5DA5257}"/>
              </a:ext>
            </a:extLst>
          </p:cNvPr>
          <p:cNvSpPr txBox="1"/>
          <p:nvPr/>
        </p:nvSpPr>
        <p:spPr>
          <a:xfrm>
            <a:off x="1186068" y="4442016"/>
            <a:ext cx="1021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Cambria Math" panose="02040503050406030204" pitchFamily="18" charset="0"/>
              </a:rPr>
              <a:t>CATE (Conditional Average Treatment Effect)</a:t>
            </a:r>
            <a:endParaRPr lang="en-US" altLang="ko-K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5ADFF465-C37C-8FE5-9153-7191B960D160}"/>
                  </a:ext>
                </a:extLst>
              </p:cNvPr>
              <p:cNvSpPr txBox="1"/>
              <p:nvPr/>
            </p:nvSpPr>
            <p:spPr>
              <a:xfrm>
                <a:off x="1186068" y="4826675"/>
                <a:ext cx="892232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- </a:t>
                </a:r>
                <a:r>
                  <a:rPr lang="ko-KR" altLang="en-US" dirty="0"/>
                  <a:t>개개인을 그룹화하고 해당 그룹내에서 처치를 받은 집단과 받지 않은 집단을 비교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여기서 개개인을 그룹화하는 방법은 조건부 분포를 모델링하는 것임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#</a:t>
                </a:r>
                <a:r>
                  <a:rPr lang="ko-KR" altLang="en-US" dirty="0"/>
                  <a:t>어떤 개인이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그룹에 속한다면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 만큼의 효과를 받을 것이다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DFF465-C37C-8FE5-9153-7191B960D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68" y="4826675"/>
                <a:ext cx="8922327" cy="1477328"/>
              </a:xfrm>
              <a:prstGeom prst="rect">
                <a:avLst/>
              </a:prstGeom>
              <a:blipFill>
                <a:blip r:embed="rId2"/>
                <a:stretch>
                  <a:fillRect l="-752" t="-2479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7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6A83971-DE5B-F99D-FE10-172A24E3E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08427C-8C3B-A5F6-51DD-BA5B852F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회귀분석으로 </a:t>
            </a:r>
            <a:r>
              <a:rPr lang="en-US" altLang="ko-KR" dirty="0"/>
              <a:t>CATE </a:t>
            </a:r>
            <a:r>
              <a:rPr lang="ko-KR" altLang="en-US" dirty="0"/>
              <a:t>구하기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B4D0448C-18DC-B2D1-5E00-C8F5455DC1F9}"/>
                  </a:ext>
                </a:extLst>
              </p:cNvPr>
              <p:cNvSpPr txBox="1"/>
              <p:nvPr/>
            </p:nvSpPr>
            <p:spPr>
              <a:xfrm>
                <a:off x="1186069" y="1822174"/>
                <a:ext cx="10216221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/>
                  <a:t>  </a:t>
                </a:r>
                <a:r>
                  <a:rPr lang="ko-KR" altLang="en-US" b="1" dirty="0"/>
                  <a:t>라고 할 때</a:t>
                </a:r>
                <a:r>
                  <a:rPr lang="en-US" altLang="ko-KR" b="1" dirty="0"/>
                  <a:t>, (</a:t>
                </a:r>
                <a:r>
                  <a:rPr lang="ko-KR" altLang="en-US" b="1" dirty="0"/>
                  <a:t>여기서 </a:t>
                </a:r>
                <a:r>
                  <a:rPr lang="en-US" altLang="ko-KR" b="1" dirty="0"/>
                  <a:t>T</a:t>
                </a:r>
                <a:r>
                  <a:rPr lang="ko-KR" altLang="en-US" b="1" dirty="0"/>
                  <a:t>는 처치 변수이며 </a:t>
                </a:r>
                <a:r>
                  <a:rPr lang="en-US" altLang="ko-KR" b="1" dirty="0"/>
                  <a:t>X</a:t>
                </a:r>
                <a:r>
                  <a:rPr lang="ko-KR" altLang="en-US" b="1" dirty="0"/>
                  <a:t>는 </a:t>
                </a:r>
                <a:r>
                  <a:rPr lang="ko-KR" altLang="en-US" b="1" dirty="0" err="1"/>
                  <a:t>공변량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교란변수</a:t>
                </a:r>
                <a:r>
                  <a:rPr lang="en-US" altLang="ko-KR" b="1" dirty="0"/>
                  <a:t>))</a:t>
                </a:r>
              </a:p>
              <a:p>
                <a:endParaRPr lang="en-US" altLang="ko-KR" b="1" dirty="0"/>
              </a:p>
              <a:p>
                <a:r>
                  <a:rPr lang="ko-KR" altLang="en-US" b="1" dirty="0"/>
                  <a:t>함수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/>
                  <a:t>가 </a:t>
                </a:r>
                <a:r>
                  <a:rPr lang="en-US" altLang="ko-KR" b="1" dirty="0"/>
                  <a:t>T</a:t>
                </a:r>
                <a:r>
                  <a:rPr lang="ko-KR" altLang="en-US" b="1" dirty="0"/>
                  <a:t>와 </a:t>
                </a:r>
                <a:r>
                  <a:rPr lang="en-US" altLang="ko-KR" b="1" dirty="0"/>
                  <a:t>X</a:t>
                </a:r>
                <a:r>
                  <a:rPr lang="ko-KR" altLang="en-US" b="1" dirty="0"/>
                  <a:t>에 대해서 선형이라고 가정할 수 있다면</a:t>
                </a:r>
                <a:r>
                  <a:rPr lang="en-US" altLang="ko-KR" b="1" dirty="0"/>
                  <a:t>,</a:t>
                </a:r>
              </a:p>
              <a:p>
                <a:endParaRPr lang="en-US" altLang="ko-KR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/>
                  <a:t>라고 볼 수 있음</a:t>
                </a:r>
                <a:r>
                  <a:rPr lang="en-US" altLang="ko-KR" b="1" dirty="0"/>
                  <a:t>.</a:t>
                </a:r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ym typeface="Wingdings" panose="05000000000000000000" pitchFamily="2" charset="2"/>
                  </a:rPr>
                  <a:t>이 경우</a:t>
                </a:r>
                <a:r>
                  <a:rPr lang="en-US" altLang="ko-KR" dirty="0">
                    <a:sym typeface="Wingdings" panose="05000000000000000000" pitchFamily="2" charset="2"/>
                  </a:rPr>
                  <a:t>, T</a:t>
                </a:r>
                <a:r>
                  <a:rPr lang="ko-KR" altLang="en-US" dirty="0">
                    <a:sym typeface="Wingdings" panose="05000000000000000000" pitchFamily="2" charset="2"/>
                  </a:rPr>
                  <a:t>와 </a:t>
                </a:r>
                <a:r>
                  <a:rPr lang="en-US" altLang="ko-KR" dirty="0">
                    <a:sym typeface="Wingdings" panose="05000000000000000000" pitchFamily="2" charset="2"/>
                  </a:rPr>
                  <a:t>X</a:t>
                </a:r>
                <a:r>
                  <a:rPr lang="ko-KR" altLang="en-US" dirty="0">
                    <a:sym typeface="Wingdings" panose="05000000000000000000" pitchFamily="2" charset="2"/>
                  </a:rPr>
                  <a:t>를 설명변수로</a:t>
                </a:r>
                <a:r>
                  <a:rPr lang="en-US" altLang="ko-KR" dirty="0">
                    <a:sym typeface="Wingdings" panose="05000000000000000000" pitchFamily="2" charset="2"/>
                  </a:rPr>
                  <a:t> Y</a:t>
                </a:r>
                <a:r>
                  <a:rPr lang="ko-KR" altLang="en-US" dirty="0">
                    <a:sym typeface="Wingdings" panose="05000000000000000000" pitchFamily="2" charset="2"/>
                  </a:rPr>
                  <a:t>를 종속변수로 두고 회귀분석을 돌리면</a:t>
                </a:r>
                <a:r>
                  <a:rPr lang="en-US" altLang="ko-KR" dirty="0">
                    <a:sym typeface="Wingdings" panose="05000000000000000000" pitchFamily="2" charset="2"/>
                  </a:rPr>
                  <a:t>,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Y</a:t>
                </a:r>
                <a:r>
                  <a:rPr lang="ko-KR" altLang="en-US" dirty="0">
                    <a:sym typeface="Wingdings" panose="05000000000000000000" pitchFamily="2" charset="2"/>
                  </a:rPr>
                  <a:t>에 대한 </a:t>
                </a:r>
                <a:r>
                  <a:rPr lang="en-US" altLang="ko-KR" dirty="0">
                    <a:sym typeface="Wingdings" panose="05000000000000000000" pitchFamily="2" charset="2"/>
                  </a:rPr>
                  <a:t>T</a:t>
                </a:r>
                <a:r>
                  <a:rPr lang="ko-KR" altLang="en-US" dirty="0">
                    <a:sym typeface="Wingdings" panose="05000000000000000000" pitchFamily="2" charset="2"/>
                  </a:rPr>
                  <a:t>의 효과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(Average Treatment Effect) </a:t>
                </a:r>
                <a:r>
                  <a:rPr lang="ko-KR" altLang="en-US" dirty="0">
                    <a:sym typeface="Wingdings" panose="05000000000000000000" pitchFamily="2" charset="2"/>
                  </a:rPr>
                  <a:t>을 추정할 수 있음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또한 이 경우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모든 </a:t>
                </a:r>
                <a:r>
                  <a:rPr lang="en-US" altLang="ko-KR" dirty="0">
                    <a:sym typeface="Wingdings" panose="05000000000000000000" pitchFamily="2" charset="2"/>
                  </a:rPr>
                  <a:t>X </a:t>
                </a:r>
                <a:r>
                  <a:rPr lang="ko-KR" altLang="en-US" dirty="0">
                    <a:sym typeface="Wingdings" panose="05000000000000000000" pitchFamily="2" charset="2"/>
                  </a:rPr>
                  <a:t>그룹에 대해서 효과가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으로 동일하므로</a:t>
                </a:r>
                <a:r>
                  <a:rPr lang="en-US" altLang="ko-KR" dirty="0"/>
                  <a:t>, ATE(Average Treatment Effect)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CATE(Conditional Average Treatment Effect)</a:t>
                </a:r>
                <a:r>
                  <a:rPr lang="ko-KR" altLang="en-US" dirty="0"/>
                  <a:t>가 동일한 상황이 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D0448C-18DC-B2D1-5E00-C8F5455DC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69" y="1822174"/>
                <a:ext cx="10216221" cy="3970318"/>
              </a:xfrm>
              <a:prstGeom prst="rect">
                <a:avLst/>
              </a:prstGeom>
              <a:blipFill>
                <a:blip r:embed="rId2"/>
                <a:stretch>
                  <a:fillRect l="-537" t="-922" r="-1194" b="-1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36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D597336-A3F0-ED04-66BB-F1D669829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F72AB8-365D-6206-86A4-ACCCA332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회귀분석으로 </a:t>
            </a:r>
            <a:r>
              <a:rPr lang="en-US" altLang="ko-KR" dirty="0"/>
              <a:t>CATE </a:t>
            </a:r>
            <a:r>
              <a:rPr lang="ko-KR" altLang="en-US" dirty="0"/>
              <a:t>구하기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94E43723-5061-0D3F-248A-21D792156AF7}"/>
                  </a:ext>
                </a:extLst>
              </p:cNvPr>
              <p:cNvSpPr txBox="1"/>
              <p:nvPr/>
            </p:nvSpPr>
            <p:spPr>
              <a:xfrm>
                <a:off x="1186069" y="1822174"/>
                <a:ext cx="10216221" cy="4214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/>
                  <a:t>  </a:t>
                </a:r>
                <a:r>
                  <a:rPr lang="ko-KR" altLang="en-US" b="1" dirty="0"/>
                  <a:t>라고 할 때</a:t>
                </a:r>
                <a:r>
                  <a:rPr lang="en-US" altLang="ko-KR" b="1" dirty="0"/>
                  <a:t>, (</a:t>
                </a:r>
                <a:r>
                  <a:rPr lang="ko-KR" altLang="en-US" b="1" dirty="0"/>
                  <a:t>여기서 </a:t>
                </a:r>
                <a:r>
                  <a:rPr lang="en-US" altLang="ko-KR" b="1" dirty="0"/>
                  <a:t>T</a:t>
                </a:r>
                <a:r>
                  <a:rPr lang="ko-KR" altLang="en-US" b="1" dirty="0"/>
                  <a:t>는 처치 변수이며 </a:t>
                </a:r>
                <a:r>
                  <a:rPr lang="en-US" altLang="ko-KR" b="1" dirty="0"/>
                  <a:t>X</a:t>
                </a:r>
                <a:r>
                  <a:rPr lang="ko-KR" altLang="en-US" b="1" dirty="0"/>
                  <a:t>는 </a:t>
                </a:r>
                <a:r>
                  <a:rPr lang="ko-KR" altLang="en-US" b="1" dirty="0" err="1"/>
                  <a:t>공변량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교란변수</a:t>
                </a:r>
                <a:r>
                  <a:rPr lang="en-US" altLang="ko-KR" b="1" dirty="0"/>
                  <a:t>))</a:t>
                </a:r>
              </a:p>
              <a:p>
                <a:endParaRPr lang="en-US" altLang="ko-KR" b="1" dirty="0"/>
              </a:p>
              <a:p>
                <a:r>
                  <a:rPr lang="en-US" altLang="ko-KR" b="1" dirty="0"/>
                  <a:t>Y</a:t>
                </a:r>
                <a:r>
                  <a:rPr lang="ko-KR" altLang="en-US" b="1" dirty="0"/>
                  <a:t>가 </a:t>
                </a:r>
                <a:r>
                  <a:rPr lang="en-US" altLang="ko-KR" b="1" dirty="0"/>
                  <a:t>T</a:t>
                </a:r>
                <a:r>
                  <a:rPr lang="ko-KR" altLang="en-US" b="1" dirty="0"/>
                  <a:t>에 대해 선형적 관계이지만 그룹</a:t>
                </a:r>
                <a:r>
                  <a:rPr lang="en-US" altLang="ko-KR" b="1" dirty="0"/>
                  <a:t>(X) </a:t>
                </a:r>
                <a:r>
                  <a:rPr lang="ko-KR" altLang="en-US" b="1" dirty="0"/>
                  <a:t>별로 그 효과</a:t>
                </a:r>
                <a:r>
                  <a:rPr lang="en-US" altLang="ko-KR" b="1" dirty="0"/>
                  <a:t>(</a:t>
                </a:r>
                <a:r>
                  <a:rPr lang="ko-KR" altLang="en-US" b="1" dirty="0"/>
                  <a:t>기울기</a:t>
                </a:r>
                <a:r>
                  <a:rPr lang="en-US" altLang="ko-KR" b="1" dirty="0"/>
                  <a:t>)</a:t>
                </a:r>
                <a:r>
                  <a:rPr lang="ko-KR" altLang="en-US" b="1" dirty="0"/>
                  <a:t>가 달라진다면</a:t>
                </a:r>
                <a:endParaRPr lang="en-US" altLang="ko-KR" b="1" dirty="0"/>
              </a:p>
              <a:p>
                <a:endParaRPr lang="en-US" altLang="ko-KR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/>
                  <a:t>라고 볼 수 있음</a:t>
                </a:r>
                <a:r>
                  <a:rPr lang="en-US" altLang="ko-KR" b="1" dirty="0"/>
                  <a:t>.</a:t>
                </a:r>
              </a:p>
              <a:p>
                <a:endParaRPr lang="en-US" altLang="ko-KR" b="1" dirty="0"/>
              </a:p>
              <a:p>
                <a:endParaRPr lang="en-US" altLang="ko-KR" b="1" dirty="0"/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ko-KR" altLang="en-US" dirty="0">
                    <a:sym typeface="Wingdings" panose="05000000000000000000" pitchFamily="2" charset="2"/>
                  </a:rPr>
                  <a:t>이 경우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양변을 </a:t>
                </a:r>
                <a:r>
                  <a:rPr lang="en-US" altLang="ko-KR" dirty="0">
                    <a:sym typeface="Wingdings" panose="05000000000000000000" pitchFamily="2" charset="2"/>
                  </a:rPr>
                  <a:t>T</a:t>
                </a:r>
                <a:r>
                  <a:rPr lang="ko-KR" altLang="en-US" dirty="0">
                    <a:sym typeface="Wingdings" panose="05000000000000000000" pitchFamily="2" charset="2"/>
                  </a:rPr>
                  <a:t>에 대해 미분하면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𝑑𝑌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𝑋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라는 결론이 나옴</a:t>
                </a:r>
                <a:r>
                  <a:rPr lang="en-US" altLang="ko-KR" dirty="0"/>
                  <a:t>,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𝑑𝑌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den>
                    </m:f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 는 처치의 효과를 나타내며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위 결과에 따르면 그룹</a:t>
                </a:r>
                <a:r>
                  <a:rPr lang="en-US" altLang="ko-KR" dirty="0">
                    <a:sym typeface="Wingdings" panose="05000000000000000000" pitchFamily="2" charset="2"/>
                  </a:rPr>
                  <a:t>(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공변량</a:t>
                </a:r>
                <a:r>
                  <a:rPr lang="en-US" altLang="ko-KR" dirty="0">
                    <a:sym typeface="Wingdings" panose="05000000000000000000" pitchFamily="2" charset="2"/>
                  </a:rPr>
                  <a:t>)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X </a:t>
                </a:r>
                <a:r>
                  <a:rPr lang="ko-KR" altLang="en-US" dirty="0">
                    <a:sym typeface="Wingdings" panose="05000000000000000000" pitchFamily="2" charset="2"/>
                  </a:rPr>
                  <a:t>에 따라 그 효과가 달라짐을 확인할 수 있음</a:t>
                </a:r>
                <a:r>
                  <a:rPr lang="en-US" altLang="ko-KR" dirty="0">
                    <a:sym typeface="Wingdings" panose="05000000000000000000" pitchFamily="2" charset="2"/>
                  </a:rPr>
                  <a:t>.</a:t>
                </a:r>
                <a:endParaRPr lang="en-US" altLang="ko-KR" dirty="0"/>
              </a:p>
              <a:p>
                <a:endParaRPr lang="en-US" altLang="ko-KR" b="1" dirty="0"/>
              </a:p>
              <a:p>
                <a:endParaRPr lang="en-US" altLang="ko-KR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E43723-5061-0D3F-248A-21D792156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69" y="1822174"/>
                <a:ext cx="10216221" cy="4214231"/>
              </a:xfrm>
              <a:prstGeom prst="rect">
                <a:avLst/>
              </a:prstGeom>
              <a:blipFill>
                <a:blip r:embed="rId2"/>
                <a:stretch>
                  <a:fillRect l="-537" t="-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09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706FCE-CDF8-9532-C347-7A1157FED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857C9A4-96C2-09A0-EFD3-17F426F8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CATE </a:t>
            </a:r>
            <a:r>
              <a:rPr lang="ko-KR" altLang="en-US" dirty="0"/>
              <a:t>예측 평가하기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BAF72AFE-FB1C-7D19-C6B3-0B42CACC1C37}"/>
                  </a:ext>
                </a:extLst>
              </p:cNvPr>
              <p:cNvSpPr txBox="1"/>
              <p:nvPr/>
            </p:nvSpPr>
            <p:spPr>
              <a:xfrm>
                <a:off x="1186069" y="1822174"/>
                <a:ext cx="10216221" cy="4252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-  </a:t>
                </a:r>
                <a:r>
                  <a:rPr lang="ko-KR" altLang="en-US" dirty="0"/>
                  <a:t>의사결정을 내리기에 앞서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모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델</m:t>
                    </m:r>
                    <m:r>
                      <a:rPr lang="ko-KR" altLang="en-US" b="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𝐶𝐴𝑇𝐸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Conditional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Treatment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Effect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얼마나 정확히 추정했는지 평가할 필요가 있다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예측력을 평가하듯이 </a:t>
                </a:r>
                <a:r>
                  <a:rPr lang="en-US" altLang="ko-KR" dirty="0"/>
                  <a:t>TEST </a:t>
                </a:r>
                <a:r>
                  <a:rPr lang="ko-KR" altLang="en-US" dirty="0"/>
                  <a:t>기간 내 성적이 필요하다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다만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이는 일반적인 </a:t>
                </a:r>
                <a:r>
                  <a:rPr lang="ko-KR" altLang="en-US" dirty="0" err="1"/>
                  <a:t>머신러닝의</a:t>
                </a:r>
                <a:r>
                  <a:rPr lang="ko-KR" altLang="en-US" dirty="0"/>
                  <a:t> 성능을 비교하듯이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값을 얼마나 정확히 </a:t>
                </a:r>
                <a:r>
                  <a:rPr lang="ko-KR" altLang="en-US" dirty="0" err="1"/>
                  <a:t>맞췄느냐로는</a:t>
                </a:r>
                <a:r>
                  <a:rPr lang="ko-KR" altLang="en-US" dirty="0"/>
                  <a:t> 알 수 없다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이를 평가하기 위해서는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에 대한 </a:t>
                </a:r>
                <a:r>
                  <a:rPr lang="en-US" altLang="ko-KR" dirty="0"/>
                  <a:t>MSE </a:t>
                </a:r>
                <a:r>
                  <a:rPr lang="ko-KR" altLang="en-US" dirty="0"/>
                  <a:t>등과 같이 일반적인 지표 외에 다른 지표가 필요하다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:r>
                  <a:rPr lang="ko-KR" altLang="en-US" dirty="0"/>
                  <a:t>그 지표로는 크게 아래 </a:t>
                </a:r>
                <a:r>
                  <a:rPr lang="en-US" altLang="ko-KR" dirty="0"/>
                  <a:t>3</a:t>
                </a:r>
                <a:r>
                  <a:rPr lang="ko-KR" altLang="en-US" dirty="0"/>
                  <a:t>가지가 있다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b="1" dirty="0" err="1"/>
                  <a:t>분위수</a:t>
                </a:r>
                <a:r>
                  <a:rPr lang="ko-KR" altLang="en-US" b="1" dirty="0"/>
                  <a:t> 곡선</a:t>
                </a:r>
                <a:endParaRPr lang="en-US" altLang="ko-KR" b="1" dirty="0"/>
              </a:p>
              <a:p>
                <a:pPr marL="342900" indent="-342900">
                  <a:buAutoNum type="arabicPeriod"/>
                </a:pPr>
                <a:endParaRPr lang="en-US" altLang="ko-KR" b="1" dirty="0"/>
              </a:p>
              <a:p>
                <a:pPr marL="342900" indent="-342900">
                  <a:buAutoNum type="arabicPeriod"/>
                </a:pPr>
                <a:r>
                  <a:rPr lang="ko-KR" altLang="en-US" b="1" dirty="0"/>
                  <a:t>누적 이득 곡선</a:t>
                </a:r>
                <a:endParaRPr lang="en-US" altLang="ko-KR" b="1" dirty="0"/>
              </a:p>
              <a:p>
                <a:pPr marL="342900" indent="-342900">
                  <a:buAutoNum type="arabicPeriod"/>
                </a:pPr>
                <a:endParaRPr lang="en-US" altLang="ko-KR" b="1" dirty="0"/>
              </a:p>
              <a:p>
                <a:pPr marL="342900" indent="-342900">
                  <a:buAutoNum type="arabicPeriod"/>
                </a:pPr>
                <a:r>
                  <a:rPr lang="en-US" altLang="ko-KR" b="1" dirty="0"/>
                  <a:t>CATE </a:t>
                </a:r>
                <a:r>
                  <a:rPr lang="ko-KR" altLang="en-US" b="1" dirty="0"/>
                  <a:t>근사치에 대한 </a:t>
                </a:r>
                <a:r>
                  <a:rPr lang="en-US" altLang="ko-KR" b="1" dirty="0"/>
                  <a:t>MSE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F72AFE-FB1C-7D19-C6B3-0B42CACC1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69" y="1822174"/>
                <a:ext cx="10216221" cy="4252511"/>
              </a:xfrm>
              <a:prstGeom prst="rect">
                <a:avLst/>
              </a:prstGeom>
              <a:blipFill>
                <a:blip r:embed="rId2"/>
                <a:stretch>
                  <a:fillRect l="-657" t="-716" b="-1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19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2CD51D9-A826-3448-5259-4BEF651AA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F720EC3-9A8F-6BED-D2B4-3E92376E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분위수</a:t>
            </a:r>
            <a:r>
              <a:rPr lang="ko-KR" altLang="en-US" dirty="0"/>
              <a:t> 곡선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BBDDF3E8-0B8D-EB74-CD0F-957F4F49BB80}"/>
                  </a:ext>
                </a:extLst>
              </p:cNvPr>
              <p:cNvSpPr txBox="1"/>
              <p:nvPr/>
            </p:nvSpPr>
            <p:spPr>
              <a:xfrm>
                <a:off x="1186069" y="1822174"/>
                <a:ext cx="10216221" cy="4252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Process</a:t>
                </a:r>
              </a:p>
              <a:p>
                <a:endParaRPr lang="en-US" altLang="ko-KR" b="1" dirty="0"/>
              </a:p>
              <a:p>
                <a:pPr marL="342900" indent="-342900">
                  <a:buAutoNum type="arabicPeriod"/>
                </a:pPr>
                <a:r>
                  <a:rPr lang="ko-KR" altLang="en-US" b="1" dirty="0" err="1"/>
                  <a:t>적합된</a:t>
                </a:r>
                <a:r>
                  <a:rPr lang="ko-KR" altLang="en-US" b="1" dirty="0"/>
                  <a:t> </a:t>
                </a:r>
                <a:r>
                  <a:rPr lang="ko-KR" altLang="en-US" b="1" dirty="0" err="1"/>
                  <a:t>머신러닝</a:t>
                </a:r>
                <a:r>
                  <a:rPr lang="ko-KR" altLang="en-US" b="1" dirty="0"/>
                  <a:t> 또는 </a:t>
                </a:r>
                <a:r>
                  <a:rPr lang="en-US" altLang="ko-KR" b="1" dirty="0"/>
                  <a:t>OLS </a:t>
                </a:r>
                <a:r>
                  <a:rPr lang="ko-KR" altLang="en-US" b="1" dirty="0"/>
                  <a:t>를 통해 </a:t>
                </a:r>
                <a:r>
                  <a:rPr lang="en-US" altLang="ko-KR" b="1" dirty="0"/>
                  <a:t>TEST SET</a:t>
                </a:r>
                <a:r>
                  <a:rPr lang="ko-KR" altLang="en-US" b="1" dirty="0"/>
                  <a:t>내 개개인의 </a:t>
                </a:r>
                <a:r>
                  <a:rPr lang="en-US" altLang="ko-KR" b="1" dirty="0"/>
                  <a:t>CATE </a:t>
                </a:r>
                <a:r>
                  <a:rPr lang="ko-KR" altLang="en-US" b="1" dirty="0"/>
                  <a:t>추정 </a:t>
                </a:r>
                <a:endParaRPr lang="en-US" altLang="ko-KR" b="1" dirty="0"/>
              </a:p>
              <a:p>
                <a:r>
                  <a:rPr lang="en-US" altLang="ko-KR" dirty="0">
                    <a:solidFill>
                      <a:schemeClr val="accent4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여</m:t>
                    </m:r>
                    <m:r>
                      <a:rPr lang="ko-KR" altLang="en-US" b="0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𝐶𝐴𝑇𝐸</m:t>
                    </m:r>
                    <m:r>
                      <a:rPr lang="en-US" altLang="ko-KR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+1, 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 −</m:t>
                    </m:r>
                    <m:r>
                      <a:rPr lang="en-US" altLang="ko-KR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dirty="0">
                    <a:solidFill>
                      <a:schemeClr val="accent4">
                        <a:lumMod val="50000"/>
                      </a:schemeClr>
                    </a:solidFill>
                  </a:rPr>
                  <a:t>근사함</a:t>
                </a:r>
                <a:r>
                  <a:rPr lang="en-US" altLang="ko-KR" dirty="0">
                    <a:solidFill>
                      <a:schemeClr val="accent4">
                        <a:lumMod val="50000"/>
                      </a:schemeClr>
                    </a:solidFill>
                  </a:rPr>
                  <a:t>.)</a:t>
                </a:r>
                <a:r>
                  <a:rPr lang="ko-KR" altLang="en-US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r>
                  <a:rPr lang="en-US" altLang="ko-KR" b="1" dirty="0"/>
                  <a:t>2. </a:t>
                </a:r>
                <a:r>
                  <a:rPr lang="ko-KR" altLang="en-US" b="1" dirty="0"/>
                  <a:t>위에서 구한 </a:t>
                </a:r>
                <a:r>
                  <a:rPr lang="en-US" altLang="ko-KR" b="1" dirty="0"/>
                  <a:t>CATE </a:t>
                </a:r>
                <a:r>
                  <a:rPr lang="ko-KR" altLang="en-US" b="1" dirty="0"/>
                  <a:t>추정치 기준으로 오름차순으로 관측치를 재정렬함</a:t>
                </a:r>
                <a:r>
                  <a:rPr lang="en-US" altLang="ko-KR" b="1" dirty="0"/>
                  <a:t>.</a:t>
                </a:r>
              </a:p>
              <a:p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r>
                  <a:rPr lang="en-US" altLang="ko-KR" b="1" dirty="0"/>
                  <a:t>3. </a:t>
                </a:r>
                <a:r>
                  <a:rPr lang="ko-KR" altLang="en-US" b="1" dirty="0"/>
                  <a:t>관측치를 </a:t>
                </a:r>
                <a:r>
                  <a:rPr lang="en-US" altLang="ko-KR" b="1" dirty="0"/>
                  <a:t>CATE </a:t>
                </a:r>
                <a:r>
                  <a:rPr lang="ko-KR" altLang="en-US" b="1" dirty="0" err="1"/>
                  <a:t>분위수</a:t>
                </a:r>
                <a:r>
                  <a:rPr lang="ko-KR" altLang="en-US" b="1" dirty="0"/>
                  <a:t> 기준으로 </a:t>
                </a:r>
                <a:r>
                  <a:rPr lang="en-US" altLang="ko-KR" b="1" dirty="0"/>
                  <a:t>10</a:t>
                </a:r>
                <a:r>
                  <a:rPr lang="ko-KR" altLang="en-US" b="1" dirty="0"/>
                  <a:t>개의 그룹으로 나누어 각 </a:t>
                </a:r>
                <a:r>
                  <a:rPr lang="ko-KR" altLang="en-US" b="1" dirty="0" err="1"/>
                  <a:t>분위수</a:t>
                </a:r>
                <a:r>
                  <a:rPr lang="ko-KR" altLang="en-US" b="1" dirty="0"/>
                  <a:t> 그룹 안의 관측치들끼리 회귀분석을 모델링하여 각 </a:t>
                </a:r>
                <a:r>
                  <a:rPr lang="ko-KR" altLang="en-US" b="1" dirty="0" err="1"/>
                  <a:t>분위수</a:t>
                </a:r>
                <a:r>
                  <a:rPr lang="ko-KR" altLang="en-US" b="1" dirty="0"/>
                  <a:t> 그룹 내 처치 효과를 구함</a:t>
                </a:r>
                <a:r>
                  <a:rPr lang="en-US" altLang="ko-KR" b="1" dirty="0"/>
                  <a:t>.</a:t>
                </a:r>
              </a:p>
              <a:p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r>
                  <a:rPr lang="en-US" altLang="ko-KR" b="1" dirty="0"/>
                  <a:t>4. </a:t>
                </a:r>
                <a:r>
                  <a:rPr lang="ko-KR" altLang="en-US" b="1" dirty="0"/>
                  <a:t>각 분위수와 그 </a:t>
                </a:r>
                <a:r>
                  <a:rPr lang="ko-KR" altLang="en-US" b="1" dirty="0" err="1"/>
                  <a:t>분위수</a:t>
                </a:r>
                <a:r>
                  <a:rPr lang="ko-KR" altLang="en-US" b="1" dirty="0"/>
                  <a:t> 그룹 내 회귀 계수를 함께 </a:t>
                </a:r>
                <a:r>
                  <a:rPr lang="ko-KR" altLang="en-US" b="1" dirty="0" err="1"/>
                  <a:t>시각화함</a:t>
                </a:r>
                <a:r>
                  <a:rPr lang="en-US" altLang="ko-KR" b="1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ko-KR" altLang="en-US" b="1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분위수가 작은데 실제로 </a:t>
                </a:r>
                <a:r>
                  <a:rPr lang="ko-KR" altLang="en-US" b="1" dirty="0" err="1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분위수</a:t>
                </a:r>
                <a:r>
                  <a:rPr lang="ko-KR" altLang="en-US" b="1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그룹 내 회귀계수가 작다면 모델이 </a:t>
                </a:r>
                <a:r>
                  <a:rPr lang="en-US" altLang="ko-KR" b="1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CATE</a:t>
                </a:r>
                <a:r>
                  <a:rPr lang="ko-KR" altLang="en-US" b="1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를 잘 추정한 것으로 판단</a:t>
                </a:r>
                <a:r>
                  <a:rPr lang="en-US" altLang="ko-KR" b="1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.</a:t>
                </a:r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DDF3E8-0B8D-EB74-CD0F-957F4F49B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69" y="1822174"/>
                <a:ext cx="10216221" cy="4252831"/>
              </a:xfrm>
              <a:prstGeom prst="rect">
                <a:avLst/>
              </a:prstGeom>
              <a:blipFill>
                <a:blip r:embed="rId2"/>
                <a:stretch>
                  <a:fillRect l="-657" t="-860" b="-1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0EE61A5-E0FD-5428-FB8B-6CE36F9D1CB5}"/>
                  </a:ext>
                </a:extLst>
              </p:cNvPr>
              <p:cNvSpPr txBox="1"/>
              <p:nvPr/>
            </p:nvSpPr>
            <p:spPr>
              <a:xfrm>
                <a:off x="1239982" y="6151418"/>
                <a:ext cx="5659582" cy="850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회귀 계수 구하는 공식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EE61A5-E0FD-5428-FB8B-6CE36F9D1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982" y="6151418"/>
                <a:ext cx="5659582" cy="850361"/>
              </a:xfrm>
              <a:prstGeom prst="rect">
                <a:avLst/>
              </a:prstGeom>
              <a:blipFill>
                <a:blip r:embed="rId3"/>
                <a:stretch>
                  <a:fillRect l="-8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27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8744FEB-489E-CAD3-765E-56F113AD9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B08BCB5-17AD-50B4-98C1-AADAEDA8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누적 효과 곡선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F79C4E43-8F53-50CC-4DB1-3F1BC1DB3362}"/>
                  </a:ext>
                </a:extLst>
              </p:cNvPr>
              <p:cNvSpPr txBox="1"/>
              <p:nvPr/>
            </p:nvSpPr>
            <p:spPr>
              <a:xfrm>
                <a:off x="838200" y="1358047"/>
                <a:ext cx="10216221" cy="58246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Process</a:t>
                </a:r>
              </a:p>
              <a:p>
                <a:endParaRPr lang="en-US" altLang="ko-KR" b="1" dirty="0"/>
              </a:p>
              <a:p>
                <a:pPr marL="342900" indent="-342900">
                  <a:buAutoNum type="arabicPeriod"/>
                </a:pPr>
                <a:r>
                  <a:rPr lang="ko-KR" altLang="en-US" b="1" dirty="0" err="1"/>
                  <a:t>적합된</a:t>
                </a:r>
                <a:r>
                  <a:rPr lang="ko-KR" altLang="en-US" b="1" dirty="0"/>
                  <a:t> </a:t>
                </a:r>
                <a:r>
                  <a:rPr lang="ko-KR" altLang="en-US" b="1" dirty="0" err="1"/>
                  <a:t>머신러닝</a:t>
                </a:r>
                <a:r>
                  <a:rPr lang="ko-KR" altLang="en-US" b="1" dirty="0"/>
                  <a:t> 또는 </a:t>
                </a:r>
                <a:r>
                  <a:rPr lang="en-US" altLang="ko-KR" b="1" dirty="0"/>
                  <a:t>OLS </a:t>
                </a:r>
                <a:r>
                  <a:rPr lang="ko-KR" altLang="en-US" b="1" dirty="0"/>
                  <a:t>를 통해 </a:t>
                </a:r>
                <a:r>
                  <a:rPr lang="en-US" altLang="ko-KR" b="1" dirty="0"/>
                  <a:t>TEST SET</a:t>
                </a:r>
                <a:r>
                  <a:rPr lang="ko-KR" altLang="en-US" b="1" dirty="0"/>
                  <a:t>내 개개인의 </a:t>
                </a:r>
                <a:r>
                  <a:rPr lang="en-US" altLang="ko-KR" b="1" dirty="0"/>
                  <a:t>CATE </a:t>
                </a:r>
                <a:r>
                  <a:rPr lang="ko-KR" altLang="en-US" b="1" dirty="0"/>
                  <a:t>추정 </a:t>
                </a:r>
                <a:endParaRPr lang="en-US" altLang="ko-KR" b="1" dirty="0"/>
              </a:p>
              <a:p>
                <a:r>
                  <a:rPr lang="en-US" altLang="ko-KR" dirty="0">
                    <a:solidFill>
                      <a:schemeClr val="accent4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여</m:t>
                    </m:r>
                    <m:r>
                      <a:rPr lang="ko-KR" altLang="en-US" b="0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서</m:t>
                    </m:r>
                    <m:r>
                      <a:rPr lang="en-US" altLang="ko-KR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𝐶𝐴𝑇𝐸</m:t>
                    </m:r>
                    <m:r>
                      <a:rPr lang="en-US" altLang="ko-KR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는</m:t>
                    </m:r>
                    <m:r>
                      <a:rPr lang="en-US" altLang="ko-KR" b="0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+1, 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 −</m:t>
                    </m:r>
                    <m:r>
                      <a:rPr lang="en-US" altLang="ko-KR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|"/>
                        <m:ctrlPr>
                          <a:rPr lang="en-US" altLang="ko-KR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ko-KR" b="0" i="1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b="0" i="1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dirty="0">
                    <a:solidFill>
                      <a:schemeClr val="accent4">
                        <a:lumMod val="50000"/>
                      </a:schemeClr>
                    </a:solidFill>
                  </a:rPr>
                  <a:t>근사함</a:t>
                </a:r>
                <a:r>
                  <a:rPr lang="en-US" altLang="ko-KR" dirty="0">
                    <a:solidFill>
                      <a:schemeClr val="accent4">
                        <a:lumMod val="50000"/>
                      </a:schemeClr>
                    </a:solidFill>
                  </a:rPr>
                  <a:t>.)</a:t>
                </a:r>
                <a:r>
                  <a:rPr lang="ko-KR" altLang="en-US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r>
                  <a:rPr lang="en-US" altLang="ko-KR" b="1" dirty="0"/>
                  <a:t>2. </a:t>
                </a:r>
                <a:r>
                  <a:rPr lang="ko-KR" altLang="en-US" b="1" dirty="0"/>
                  <a:t>위에서 구한 </a:t>
                </a:r>
                <a:r>
                  <a:rPr lang="en-US" altLang="ko-KR" b="1" dirty="0"/>
                  <a:t>CATE </a:t>
                </a:r>
                <a:r>
                  <a:rPr lang="ko-KR" altLang="en-US" b="1" dirty="0"/>
                  <a:t>추정치 기준으로 </a:t>
                </a:r>
                <a:r>
                  <a:rPr lang="ko-KR" altLang="en-US" b="1" u="sng" dirty="0"/>
                  <a:t>내림차순</a:t>
                </a:r>
                <a:r>
                  <a:rPr lang="ko-KR" altLang="en-US" b="1" dirty="0"/>
                  <a:t>으로 관측치를 재정렬함</a:t>
                </a:r>
                <a:r>
                  <a:rPr lang="en-US" altLang="ko-KR" b="1" dirty="0"/>
                  <a:t>.</a:t>
                </a:r>
              </a:p>
              <a:p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r>
                  <a:rPr lang="en-US" altLang="ko-KR" b="1" dirty="0"/>
                  <a:t>3. </a:t>
                </a:r>
                <a:r>
                  <a:rPr lang="ko-KR" altLang="en-US" b="1" dirty="0"/>
                  <a:t>상위 </a:t>
                </a:r>
                <a:r>
                  <a:rPr lang="en-US" altLang="ko-KR" b="1" dirty="0"/>
                  <a:t>1%, </a:t>
                </a:r>
                <a:r>
                  <a:rPr lang="ko-KR" altLang="en-US" b="1" dirty="0"/>
                  <a:t>상위 </a:t>
                </a:r>
                <a:r>
                  <a:rPr lang="en-US" altLang="ko-KR" b="1" dirty="0"/>
                  <a:t>2% </a:t>
                </a:r>
                <a:r>
                  <a:rPr lang="ko-KR" altLang="en-US" b="1" dirty="0"/>
                  <a:t>등 위에서부터 순차적으로 표본을 추출하여 회귀계수를 구함</a:t>
                </a:r>
                <a:r>
                  <a:rPr lang="en-US" altLang="ko-KR" b="1" dirty="0"/>
                  <a:t>.</a:t>
                </a:r>
              </a:p>
              <a:p>
                <a:r>
                  <a:rPr lang="en-US" altLang="ko-KR" dirty="0">
                    <a:solidFill>
                      <a:schemeClr val="accent4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 dirty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dirty="0">
                    <a:solidFill>
                      <a:schemeClr val="accent4">
                        <a:lumMod val="50000"/>
                      </a:schemeClr>
                    </a:solidFill>
                  </a:rPr>
                  <a:t>는 추정된 </a:t>
                </a:r>
                <a:r>
                  <a:rPr lang="en-US" altLang="ko-KR" dirty="0">
                    <a:solidFill>
                      <a:schemeClr val="accent4">
                        <a:lumMod val="50000"/>
                      </a:schemeClr>
                    </a:solidFill>
                  </a:rPr>
                  <a:t>CATE </a:t>
                </a:r>
                <a:r>
                  <a:rPr lang="ko-KR" altLang="en-US" dirty="0">
                    <a:solidFill>
                      <a:schemeClr val="accent4">
                        <a:lumMod val="50000"/>
                      </a:schemeClr>
                    </a:solidFill>
                  </a:rPr>
                  <a:t>기준으로 상위 </a:t>
                </a:r>
                <a:r>
                  <a:rPr lang="ko-KR" altLang="en-US" dirty="0" err="1">
                    <a:solidFill>
                      <a:schemeClr val="accent4">
                        <a:lumMod val="50000"/>
                      </a:schemeClr>
                    </a:solidFill>
                  </a:rPr>
                  <a:t>그룹부터의</a:t>
                </a:r>
                <a:r>
                  <a:rPr lang="ko-KR" altLang="en-US" dirty="0">
                    <a:solidFill>
                      <a:schemeClr val="accent4">
                        <a:lumMod val="50000"/>
                      </a:schemeClr>
                    </a:solidFill>
                  </a:rPr>
                  <a:t> 집단 내 처치 효과가 됨</a:t>
                </a:r>
                <a:r>
                  <a:rPr lang="en-US" altLang="ko-KR" dirty="0">
                    <a:solidFill>
                      <a:schemeClr val="accent4">
                        <a:lumMod val="50000"/>
                      </a:schemeClr>
                    </a:solidFill>
                  </a:rPr>
                  <a:t>. </a:t>
                </a:r>
                <a:r>
                  <a:rPr lang="ko-KR" altLang="en-US" dirty="0">
                    <a:solidFill>
                      <a:schemeClr val="accent4">
                        <a:lumMod val="50000"/>
                      </a:schemeClr>
                    </a:solidFill>
                  </a:rPr>
                  <a:t>다만 순서가 진행될수록 효과는 누적됨</a:t>
                </a:r>
                <a:r>
                  <a:rPr lang="en-US" altLang="ko-KR" dirty="0">
                    <a:solidFill>
                      <a:schemeClr val="accent4">
                        <a:lumMod val="50000"/>
                      </a:schemeClr>
                    </a:solidFill>
                  </a:rPr>
                  <a:t>.)</a:t>
                </a:r>
                <a:r>
                  <a:rPr lang="ko-KR" altLang="en-US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r>
                  <a:rPr lang="en-US" altLang="ko-KR" b="1" dirty="0"/>
                  <a:t>4. </a:t>
                </a:r>
                <a:r>
                  <a:rPr lang="ko-KR" altLang="en-US" b="1" dirty="0"/>
                  <a:t>위에서 구한 결과들을 바탕으로 상위 </a:t>
                </a:r>
                <a:r>
                  <a:rPr lang="en-US" altLang="ko-KR" b="1" dirty="0"/>
                  <a:t>%</a:t>
                </a:r>
                <a:r>
                  <a:rPr lang="ko-KR" altLang="en-US" b="1" dirty="0"/>
                  <a:t>에 따라 회귀계수의 추이를 </a:t>
                </a:r>
                <a:r>
                  <a:rPr lang="ko-KR" altLang="en-US" b="1" dirty="0" err="1"/>
                  <a:t>시각화함</a:t>
                </a:r>
                <a:r>
                  <a:rPr lang="en-US" altLang="ko-KR" b="1" dirty="0"/>
                  <a:t>. </a:t>
                </a:r>
                <a:r>
                  <a:rPr lang="ko-KR" altLang="en-US" b="1" dirty="0"/>
                  <a:t>아래 면적의 넓이를 통해 </a:t>
                </a:r>
                <a:r>
                  <a:rPr lang="en-US" altLang="ko-KR" b="1" dirty="0"/>
                  <a:t>CATE </a:t>
                </a:r>
                <a:r>
                  <a:rPr lang="ko-KR" altLang="en-US" b="1" dirty="0"/>
                  <a:t>모델의 적합도를 판단</a:t>
                </a:r>
                <a:r>
                  <a:rPr lang="en-US" altLang="ko-KR" b="1" dirty="0"/>
                  <a:t>.</a:t>
                </a:r>
              </a:p>
              <a:p>
                <a:r>
                  <a:rPr lang="en-US" altLang="ko-KR" dirty="0">
                    <a:solidFill>
                      <a:schemeClr val="accent4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solidFill>
                          <a:schemeClr val="accent4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모</m:t>
                    </m:r>
                  </m:oMath>
                </a14:m>
                <a:r>
                  <a:rPr lang="ko-KR" altLang="en-US" dirty="0">
                    <a:solidFill>
                      <a:schemeClr val="accent4">
                        <a:lumMod val="50000"/>
                      </a:schemeClr>
                    </a:solidFill>
                  </a:rPr>
                  <a:t>델링이 잘 </a:t>
                </a:r>
                <a:r>
                  <a:rPr lang="ko-KR" altLang="en-US" dirty="0" err="1">
                    <a:solidFill>
                      <a:schemeClr val="accent4">
                        <a:lumMod val="50000"/>
                      </a:schemeClr>
                    </a:solidFill>
                  </a:rPr>
                  <a:t>되었을수록</a:t>
                </a:r>
                <a:r>
                  <a:rPr lang="ko-KR" altLang="en-US" dirty="0">
                    <a:solidFill>
                      <a:schemeClr val="accent4">
                        <a:lumMod val="50000"/>
                      </a:schemeClr>
                    </a:solidFill>
                  </a:rPr>
                  <a:t> 더 느리게 </a:t>
                </a:r>
                <a:r>
                  <a:rPr lang="en-US" altLang="ko-KR" dirty="0">
                    <a:solidFill>
                      <a:schemeClr val="accent4">
                        <a:lumMod val="50000"/>
                      </a:schemeClr>
                    </a:solidFill>
                  </a:rPr>
                  <a:t>ATE(</a:t>
                </a:r>
                <a:r>
                  <a:rPr lang="ko-KR" altLang="en-US" dirty="0">
                    <a:solidFill>
                      <a:schemeClr val="accent4">
                        <a:lumMod val="50000"/>
                      </a:schemeClr>
                    </a:solidFill>
                  </a:rPr>
                  <a:t>전체 처치 효과</a:t>
                </a:r>
                <a:r>
                  <a:rPr lang="en-US" altLang="ko-KR" dirty="0">
                    <a:solidFill>
                      <a:schemeClr val="accent4">
                        <a:lumMod val="50000"/>
                      </a:schemeClr>
                    </a:solidFill>
                  </a:rPr>
                  <a:t>)</a:t>
                </a:r>
                <a:r>
                  <a:rPr lang="ko-KR" altLang="en-US" dirty="0">
                    <a:solidFill>
                      <a:schemeClr val="accent4">
                        <a:lumMod val="50000"/>
                      </a:schemeClr>
                    </a:solidFill>
                  </a:rPr>
                  <a:t>로 수렴함</a:t>
                </a:r>
                <a:r>
                  <a:rPr lang="en-US" altLang="ko-KR" dirty="0">
                    <a:solidFill>
                      <a:schemeClr val="accent4">
                        <a:lumMod val="50000"/>
                      </a:schemeClr>
                    </a:solidFill>
                  </a:rPr>
                  <a:t>)</a:t>
                </a:r>
              </a:p>
              <a:p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ko-KR" altLang="en-US" sz="1400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곡선의 시작 부분이 가장 큰 면적을 차지하게 되는데 표본크기가 상대적으로 작기</a:t>
                </a:r>
                <a:r>
                  <a:rPr lang="en-US" altLang="ko-KR" sz="1400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(</a:t>
                </a:r>
                <a:r>
                  <a:rPr lang="ko-KR" altLang="en-US" sz="1400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상위 </a:t>
                </a:r>
                <a:r>
                  <a:rPr lang="en-US" altLang="ko-KR" sz="1400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1% </a:t>
                </a:r>
                <a:r>
                  <a:rPr lang="ko-KR" altLang="en-US" sz="1400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등</a:t>
                </a:r>
                <a:r>
                  <a:rPr lang="en-US" altLang="ko-KR" sz="1400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)</a:t>
                </a:r>
                <a:r>
                  <a:rPr lang="ko-KR" altLang="en-US" sz="1400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때문에 회귀계수에 대한 불확실성이 큰 문제 발생</a:t>
                </a:r>
                <a:r>
                  <a:rPr lang="en-US" altLang="ko-KR" sz="1400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. (</a:t>
                </a:r>
                <a:r>
                  <a:rPr lang="ko-KR" altLang="en-US" sz="1400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해당 지표에 대한 불안정성 야기</a:t>
                </a:r>
                <a:r>
                  <a:rPr lang="en-US" altLang="ko-KR" sz="1400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.. </a:t>
                </a:r>
                <a:r>
                  <a:rPr lang="ko-KR" altLang="en-US" sz="1400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이에 대한 해결책으로 </a:t>
                </a:r>
                <a:r>
                  <a:rPr lang="ko-KR" altLang="en-US" sz="1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누적 이득 곡선</a:t>
                </a:r>
                <a:r>
                  <a:rPr lang="ko-KR" altLang="en-US" sz="1400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이 개발됨</a:t>
                </a:r>
                <a:r>
                  <a:rPr lang="en-US" altLang="ko-KR" sz="1400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.. (</a:t>
                </a:r>
                <a:r>
                  <a:rPr lang="ko-KR" altLang="en-US" sz="1400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이는 각</a:t>
                </a:r>
                <a:r>
                  <a:rPr lang="en-US" altLang="ko-KR" sz="1400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solidFill>
                      <a:schemeClr val="accent4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포인트에서 회귀계수에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accent4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𝑐𝑢𝑚</m:t>
                            </m:r>
                          </m:sub>
                        </m:sSub>
                      </m:num>
                      <m:den>
                        <m:r>
                          <a:rPr lang="en-US" altLang="ko-KR" sz="1400" b="0" i="1" smtClean="0">
                            <a:solidFill>
                              <a:schemeClr val="accent4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ko-KR" sz="1400" dirty="0">
                    <a:solidFill>
                      <a:schemeClr val="accent4">
                        <a:lumMod val="50000"/>
                      </a:schemeClr>
                    </a:solidFill>
                  </a:rPr>
                  <a:t> </a:t>
                </a:r>
                <a:r>
                  <a:rPr lang="ko-KR" altLang="en-US" sz="1400" dirty="0">
                    <a:solidFill>
                      <a:schemeClr val="accent4">
                        <a:lumMod val="50000"/>
                      </a:schemeClr>
                    </a:solidFill>
                  </a:rPr>
                  <a:t>만큼 곱하여 벌칙화</a:t>
                </a:r>
                <a:endParaRPr lang="en-US" altLang="ko-KR" sz="1400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r>
                  <a:rPr lang="en-US" altLang="ko-KR" b="1" dirty="0"/>
                  <a:t> </a:t>
                </a:r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9C4E43-8F53-50CC-4DB1-3F1BC1DB3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58047"/>
                <a:ext cx="10216221" cy="5824671"/>
              </a:xfrm>
              <a:prstGeom prst="rect">
                <a:avLst/>
              </a:prstGeom>
              <a:blipFill>
                <a:blip r:embed="rId2"/>
                <a:stretch>
                  <a:fillRect l="-657" t="-628" r="-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3018AAD-529A-87C6-6756-F8035D331A58}"/>
                  </a:ext>
                </a:extLst>
              </p:cNvPr>
              <p:cNvSpPr txBox="1"/>
              <p:nvPr/>
            </p:nvSpPr>
            <p:spPr>
              <a:xfrm>
                <a:off x="7190510" y="507686"/>
                <a:ext cx="4502726" cy="850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회귀 계수 구하는 공식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018AAD-529A-87C6-6756-F8035D331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510" y="507686"/>
                <a:ext cx="4502726" cy="850361"/>
              </a:xfrm>
              <a:prstGeom prst="rect">
                <a:avLst/>
              </a:prstGeom>
              <a:blipFill>
                <a:blip r:embed="rId3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2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AA664E9-1DBF-9FDA-FAAC-54CC8CF95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7FEF6F-A2CA-58FF-7490-0F625CC5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CATE</a:t>
            </a:r>
            <a:r>
              <a:rPr lang="ko-KR" altLang="en-US" dirty="0"/>
              <a:t> 근사치에 대한 </a:t>
            </a:r>
            <a:r>
              <a:rPr lang="en-US" altLang="ko-KR" dirty="0"/>
              <a:t>MSE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73A9CCED-F3F6-80CE-2F9F-E1DC3C450826}"/>
                  </a:ext>
                </a:extLst>
              </p:cNvPr>
              <p:cNvSpPr txBox="1"/>
              <p:nvPr/>
            </p:nvSpPr>
            <p:spPr>
              <a:xfrm>
                <a:off x="838200" y="1358047"/>
                <a:ext cx="10216221" cy="3286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Process</a:t>
                </a:r>
              </a:p>
              <a:p>
                <a:endParaRPr lang="en-US" altLang="ko-KR" b="1" dirty="0"/>
              </a:p>
              <a:p>
                <a:r>
                  <a:rPr lang="en-US" altLang="ko-KR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GOAL : </a:t>
                </a:r>
                <a:r>
                  <a:rPr lang="ko-KR" altLang="en-US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표본 외 샘플에서 </a:t>
                </a:r>
                <a:r>
                  <a:rPr lang="en-US" altLang="ko-KR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CATE(</a:t>
                </a:r>
                <a:r>
                  <a:rPr lang="ko-KR" altLang="en-US" sz="1400" b="1" dirty="0" err="1">
                    <a:solidFill>
                      <a:schemeClr val="accent4">
                        <a:lumMod val="50000"/>
                      </a:schemeClr>
                    </a:solidFill>
                  </a:rPr>
                  <a:t>실제값</a:t>
                </a:r>
                <a:r>
                  <a:rPr lang="en-US" altLang="ko-KR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) </a:t>
                </a:r>
                <a:r>
                  <a:rPr lang="ko-KR" altLang="en-US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과 모델을 통해 추정한 </a:t>
                </a:r>
                <a:r>
                  <a:rPr lang="en-US" altLang="ko-KR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CATE </a:t>
                </a:r>
                <a:r>
                  <a:rPr lang="ko-KR" altLang="en-US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사이에 오차율이 어느 정도인지 확인</a:t>
                </a:r>
                <a:r>
                  <a:rPr lang="en-US" altLang="ko-KR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.</a:t>
                </a:r>
              </a:p>
              <a:p>
                <a:r>
                  <a:rPr lang="en-US" altLang="ko-KR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(</a:t>
                </a:r>
                <a:r>
                  <a:rPr lang="ko-KR" altLang="en-US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해당 모델의 </a:t>
                </a:r>
                <a:r>
                  <a:rPr lang="en-US" altLang="ko-KR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CATE </a:t>
                </a:r>
                <a:r>
                  <a:rPr lang="ko-KR" altLang="en-US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추정 능력을 평가 가능해짐 </a:t>
                </a:r>
                <a:r>
                  <a:rPr lang="en-US" altLang="ko-KR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; </a:t>
                </a:r>
                <a:r>
                  <a:rPr lang="ko-KR" altLang="en-US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모델간 평가 또한 가능 </a:t>
                </a:r>
                <a:r>
                  <a:rPr lang="en-US" altLang="ko-KR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; </a:t>
                </a:r>
                <a:r>
                  <a:rPr lang="ko-KR" altLang="en-US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어떤 모델의 </a:t>
                </a:r>
                <a:r>
                  <a:rPr lang="en-US" altLang="ko-KR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CATE </a:t>
                </a:r>
                <a:r>
                  <a:rPr lang="ko-KR" altLang="en-US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추정치를 믿어야 할지</a:t>
                </a:r>
                <a:r>
                  <a:rPr lang="en-US" altLang="ko-KR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?)</a:t>
                </a:r>
              </a:p>
              <a:p>
                <a:endParaRPr lang="en-US" altLang="ko-KR" sz="1400" b="1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r>
                  <a:rPr lang="ko-KR" altLang="en-US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개인적 </a:t>
                </a:r>
                <a:r>
                  <a:rPr lang="en-US" altLang="ko-KR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Question : </a:t>
                </a:r>
                <a:r>
                  <a:rPr lang="ko-KR" altLang="en-US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파라미터 추정에 대한 </a:t>
                </a:r>
                <a:r>
                  <a:rPr lang="en-US" altLang="ko-KR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overfitting</a:t>
                </a:r>
                <a:r>
                  <a:rPr lang="ko-KR" altLang="en-US" sz="1400" b="1" dirty="0" err="1">
                    <a:solidFill>
                      <a:schemeClr val="accent4">
                        <a:lumMod val="50000"/>
                      </a:schemeClr>
                    </a:solidFill>
                  </a:rPr>
                  <a:t>이란게</a:t>
                </a:r>
                <a:r>
                  <a:rPr lang="ko-KR" altLang="en-US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 존재할까</a:t>
                </a:r>
                <a:r>
                  <a:rPr lang="en-US" altLang="ko-KR" sz="1400" b="1" dirty="0">
                    <a:solidFill>
                      <a:schemeClr val="accent4">
                        <a:lumMod val="50000"/>
                      </a:schemeClr>
                    </a:solidFill>
                  </a:rPr>
                  <a:t>?</a:t>
                </a:r>
              </a:p>
              <a:p>
                <a:endParaRPr lang="en-US" altLang="ko-KR" b="1" dirty="0"/>
              </a:p>
              <a:p>
                <a:r>
                  <a:rPr lang="en-US" altLang="ko-KR" b="1" dirty="0"/>
                  <a:t>1. Y~X </a:t>
                </a:r>
                <a:r>
                  <a:rPr lang="ko-KR" altLang="en-US" b="1" dirty="0"/>
                  <a:t>의 </a:t>
                </a:r>
                <a:r>
                  <a:rPr lang="ko-KR" altLang="en-US" b="1" dirty="0" err="1"/>
                  <a:t>잔차와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T~X </a:t>
                </a:r>
                <a:r>
                  <a:rPr lang="ko-KR" altLang="en-US" b="1" dirty="0"/>
                  <a:t>의 </a:t>
                </a:r>
                <a:r>
                  <a:rPr lang="ko-KR" altLang="en-US" b="1" dirty="0" err="1"/>
                  <a:t>잔차를</a:t>
                </a:r>
                <a:r>
                  <a:rPr lang="ko-KR" altLang="en-US" b="1" dirty="0"/>
                  <a:t> 구한 후 </a:t>
                </a:r>
                <a:r>
                  <a:rPr lang="ko-KR" altLang="en-US" b="1" dirty="0" err="1"/>
                  <a:t>잔차</a:t>
                </a:r>
                <a:r>
                  <a:rPr lang="ko-KR" altLang="en-US" b="1" dirty="0"/>
                  <a:t> 비를 구한다</a:t>
                </a:r>
                <a:r>
                  <a:rPr lang="en-US" altLang="ko-KR" b="1" dirty="0"/>
                  <a:t>. (</a:t>
                </a:r>
                <a:r>
                  <a:rPr lang="ko-KR" altLang="en-US" b="1" dirty="0"/>
                  <a:t>이는 개개인의 처치 효과에 대한 추정치가 됨</a:t>
                </a:r>
                <a:r>
                  <a:rPr lang="en-US" altLang="ko-KR" b="1" dirty="0"/>
                  <a:t>)  #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</m:acc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𝒓𝒆𝒔</m:t>
                        </m:r>
                      </m:num>
                      <m:den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𝒓𝒆𝒔</m:t>
                        </m:r>
                      </m:den>
                    </m:f>
                  </m:oMath>
                </a14:m>
                <a:endParaRPr lang="en-US" altLang="ko-KR" b="1" dirty="0"/>
              </a:p>
              <a:p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accent4">
                      <a:lumMod val="50000"/>
                    </a:schemeClr>
                  </a:solidFill>
                </a:endParaRPr>
              </a:p>
              <a:p>
                <a:r>
                  <a:rPr lang="en-US" altLang="ko-KR" b="1" dirty="0"/>
                  <a:t>2. </a:t>
                </a:r>
                <a:r>
                  <a:rPr lang="ko-KR" altLang="en-US" b="1" dirty="0"/>
                  <a:t>모델이 추정한 개개인의 </a:t>
                </a:r>
                <a:r>
                  <a:rPr lang="en-US" altLang="ko-KR" b="1" dirty="0"/>
                  <a:t>CATE</a:t>
                </a:r>
                <a:r>
                  <a:rPr lang="ko-KR" altLang="en-US" b="1" dirty="0"/>
                  <a:t>와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</m:acc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1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실</m:t>
                    </m:r>
                  </m:oMath>
                </a14:m>
                <a:r>
                  <a:rPr lang="ko-KR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제 </a:t>
                </a:r>
                <a:r>
                  <a:rPr lang="en-US" altLang="ko-KR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Y</a:t>
                </a:r>
                <a:r>
                  <a:rPr lang="ko-KR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값 반영</a:t>
                </a:r>
                <a:r>
                  <a:rPr lang="en-US" altLang="ko-KR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) </a:t>
                </a:r>
                <a:r>
                  <a:rPr lang="ko-KR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간의 </a:t>
                </a:r>
                <a:r>
                  <a:rPr lang="en-US" altLang="ko-KR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MSE</a:t>
                </a:r>
                <a:r>
                  <a:rPr lang="ko-KR" alt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를 측정한다</a:t>
                </a:r>
                <a:r>
                  <a:rPr lang="en-US" altLang="ko-KR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  <a:endParaRPr lang="en-US" altLang="ko-KR" b="1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A9CCED-F3F6-80CE-2F9F-E1DC3C450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58047"/>
                <a:ext cx="10216221" cy="3286156"/>
              </a:xfrm>
              <a:prstGeom prst="rect">
                <a:avLst/>
              </a:prstGeom>
              <a:blipFill>
                <a:blip r:embed="rId2"/>
                <a:stretch>
                  <a:fillRect l="-537" t="-1113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ACDE3181-DF7C-5D1F-E2C1-9A41A3EC5F03}"/>
                  </a:ext>
                </a:extLst>
              </p:cNvPr>
              <p:cNvSpPr txBox="1"/>
              <p:nvPr/>
            </p:nvSpPr>
            <p:spPr>
              <a:xfrm>
                <a:off x="7924801" y="722432"/>
                <a:ext cx="4502726" cy="850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회귀 계수 구하는 공식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DE3181-DF7C-5D1F-E2C1-9A41A3EC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1" y="722432"/>
                <a:ext cx="4502726" cy="850361"/>
              </a:xfrm>
              <a:prstGeom prst="rect">
                <a:avLst/>
              </a:prstGeom>
              <a:blipFill>
                <a:blip r:embed="rId3"/>
                <a:stretch>
                  <a:fillRect l="-10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2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466</Words>
  <Application>Microsoft Office PowerPoint</Application>
  <PresentationFormat>와이드스크린</PresentationFormat>
  <Paragraphs>158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Wingdings</vt:lpstr>
      <vt:lpstr>Office 테마</vt:lpstr>
      <vt:lpstr>인과추론 스터디 9주차</vt:lpstr>
      <vt:lpstr>ATE에서 CATE로</vt:lpstr>
      <vt:lpstr>CATE와 ITE</vt:lpstr>
      <vt:lpstr>회귀분석으로 CATE 구하기</vt:lpstr>
      <vt:lpstr>회귀분석으로 CATE 구하기 2</vt:lpstr>
      <vt:lpstr>CATE 예측 평가하기</vt:lpstr>
      <vt:lpstr>분위수 곡선</vt:lpstr>
      <vt:lpstr>누적 효과 곡선</vt:lpstr>
      <vt:lpstr>CATE 근사치에 대한 MSE</vt:lpstr>
      <vt:lpstr>의사결정을 위한 CATE (예제)</vt:lpstr>
      <vt:lpstr>의사결정을 위한 CATE (예제)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인과추론 스터디 2주차</dc:title>
  <dc:creator>minsu kim</dc:creator>
  <cp:lastModifiedBy>user</cp:lastModifiedBy>
  <cp:revision>17</cp:revision>
  <dcterms:created xsi:type="dcterms:W3CDTF">2025-02-09T11:11:28Z</dcterms:created>
  <dcterms:modified xsi:type="dcterms:W3CDTF">2025-06-04T06:36:07Z</dcterms:modified>
</cp:coreProperties>
</file>