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9" r:id="rId4"/>
    <p:sldId id="280" r:id="rId5"/>
    <p:sldId id="275" r:id="rId6"/>
    <p:sldId id="270" r:id="rId7"/>
    <p:sldId id="271" r:id="rId8"/>
    <p:sldId id="285" r:id="rId9"/>
    <p:sldId id="286" r:id="rId10"/>
    <p:sldId id="272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D964F-ABCB-49F1-834D-1D7962B0C606}" v="1093" dt="2025-03-18T13:20:07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su kim" userId="d586a65892af6ce7" providerId="LiveId" clId="{4BD60E4B-524F-46CE-A92D-80321B4995DF}"/>
    <pc:docChg chg="custSel addSld modSld">
      <pc:chgData name="minsu kim" userId="d586a65892af6ce7" providerId="LiveId" clId="{4BD60E4B-524F-46CE-A92D-80321B4995DF}" dt="2025-02-26T14:12:03.256" v="4691" actId="1076"/>
      <pc:docMkLst>
        <pc:docMk/>
      </pc:docMkLst>
      <pc:sldChg chg="addSp modSp mod">
        <pc:chgData name="minsu kim" userId="d586a65892af6ce7" providerId="LiveId" clId="{4BD60E4B-524F-46CE-A92D-80321B4995DF}" dt="2025-02-26T13:15:52.474" v="620" actId="20577"/>
        <pc:sldMkLst>
          <pc:docMk/>
          <pc:sldMk cId="622266" sldId="273"/>
        </pc:sldMkLst>
      </pc:sldChg>
      <pc:sldChg chg="addSp modSp mod">
        <pc:chgData name="minsu kim" userId="d586a65892af6ce7" providerId="LiveId" clId="{4BD60E4B-524F-46CE-A92D-80321B4995DF}" dt="2025-02-26T13:20:35.257" v="1198" actId="20577"/>
        <pc:sldMkLst>
          <pc:docMk/>
          <pc:sldMk cId="4281331783" sldId="274"/>
        </pc:sldMkLst>
      </pc:sldChg>
      <pc:sldChg chg="addSp modSp mod">
        <pc:chgData name="minsu kim" userId="d586a65892af6ce7" providerId="LiveId" clId="{4BD60E4B-524F-46CE-A92D-80321B4995DF}" dt="2025-02-26T13:24:24.368" v="1875" actId="20577"/>
        <pc:sldMkLst>
          <pc:docMk/>
          <pc:sldMk cId="3040129138" sldId="275"/>
        </pc:sldMkLst>
      </pc:sldChg>
      <pc:sldChg chg="addSp modSp mod">
        <pc:chgData name="minsu kim" userId="d586a65892af6ce7" providerId="LiveId" clId="{4BD60E4B-524F-46CE-A92D-80321B4995DF}" dt="2025-02-26T13:33:01.204" v="2428" actId="20577"/>
        <pc:sldMkLst>
          <pc:docMk/>
          <pc:sldMk cId="3135884275" sldId="276"/>
        </pc:sldMkLst>
      </pc:sldChg>
      <pc:sldChg chg="addSp modSp mod">
        <pc:chgData name="minsu kim" userId="d586a65892af6ce7" providerId="LiveId" clId="{4BD60E4B-524F-46CE-A92D-80321B4995DF}" dt="2025-02-26T13:37:18.601" v="3044" actId="20577"/>
        <pc:sldMkLst>
          <pc:docMk/>
          <pc:sldMk cId="2883723622" sldId="277"/>
        </pc:sldMkLst>
      </pc:sldChg>
      <pc:sldChg chg="addSp modSp mod">
        <pc:chgData name="minsu kim" userId="d586a65892af6ce7" providerId="LiveId" clId="{4BD60E4B-524F-46CE-A92D-80321B4995DF}" dt="2025-02-26T14:12:03.256" v="4691" actId="1076"/>
        <pc:sldMkLst>
          <pc:docMk/>
          <pc:sldMk cId="1516365013" sldId="278"/>
        </pc:sldMkLst>
      </pc:sldChg>
      <pc:sldChg chg="addSp delSp modSp add mod">
        <pc:chgData name="minsu kim" userId="d586a65892af6ce7" providerId="LiveId" clId="{4BD60E4B-524F-46CE-A92D-80321B4995DF}" dt="2025-02-26T13:41:36.131" v="3797" actId="20577"/>
        <pc:sldMkLst>
          <pc:docMk/>
          <pc:sldMk cId="1146899645" sldId="280"/>
        </pc:sldMkLst>
      </pc:sldChg>
    </pc:docChg>
  </pc:docChgLst>
  <pc:docChgLst>
    <pc:chgData name="minsu kim" userId="d586a65892af6ce7" providerId="LiveId" clId="{B398BC5E-9664-4754-995F-10C212C15704}"/>
    <pc:docChg chg="custSel addSld modSld">
      <pc:chgData name="minsu kim" userId="d586a65892af6ce7" providerId="LiveId" clId="{B398BC5E-9664-4754-995F-10C212C15704}" dt="2025-02-09T13:39:33.800" v="4614" actId="20577"/>
      <pc:docMkLst>
        <pc:docMk/>
      </pc:docMkLst>
      <pc:sldChg chg="addSp modSp">
        <pc:chgData name="minsu kim" userId="d586a65892af6ce7" providerId="LiveId" clId="{B398BC5E-9664-4754-995F-10C212C15704}" dt="2025-02-09T13:37:53.518" v="4612"/>
        <pc:sldMkLst>
          <pc:docMk/>
          <pc:sldMk cId="666798918" sldId="263"/>
        </pc:sldMkLst>
      </pc:sldChg>
      <pc:sldChg chg="addSp modSp mod">
        <pc:chgData name="minsu kim" userId="d586a65892af6ce7" providerId="LiveId" clId="{B398BC5E-9664-4754-995F-10C212C15704}" dt="2025-02-09T13:39:33.800" v="4614" actId="20577"/>
        <pc:sldMkLst>
          <pc:docMk/>
          <pc:sldMk cId="1254908154" sldId="265"/>
        </pc:sldMkLst>
      </pc:sldChg>
      <pc:sldChg chg="addSp delSp modSp add mod">
        <pc:chgData name="minsu kim" userId="d586a65892af6ce7" providerId="LiveId" clId="{B398BC5E-9664-4754-995F-10C212C15704}" dt="2025-02-09T13:11:12.595" v="649" actId="207"/>
        <pc:sldMkLst>
          <pc:docMk/>
          <pc:sldMk cId="1510873865" sldId="266"/>
        </pc:sldMkLst>
      </pc:sldChg>
      <pc:sldChg chg="addSp modSp new mod">
        <pc:chgData name="minsu kim" userId="d586a65892af6ce7" providerId="LiveId" clId="{B398BC5E-9664-4754-995F-10C212C15704}" dt="2025-02-09T13:28:50.164" v="3504" actId="20577"/>
        <pc:sldMkLst>
          <pc:docMk/>
          <pc:sldMk cId="666501585" sldId="267"/>
        </pc:sldMkLst>
      </pc:sldChg>
      <pc:sldChg chg="addSp modSp add mod">
        <pc:chgData name="minsu kim" userId="d586a65892af6ce7" providerId="LiveId" clId="{B398BC5E-9664-4754-995F-10C212C15704}" dt="2025-02-09T13:36:34.155" v="4598" actId="1076"/>
        <pc:sldMkLst>
          <pc:docMk/>
          <pc:sldMk cId="2600913230" sldId="268"/>
        </pc:sldMkLst>
      </pc:sldChg>
      <pc:sldChg chg="addSp modSp add mod">
        <pc:chgData name="minsu kim" userId="d586a65892af6ce7" providerId="LiveId" clId="{B398BC5E-9664-4754-995F-10C212C15704}" dt="2025-02-09T13:20:25.023" v="1918" actId="20577"/>
        <pc:sldMkLst>
          <pc:docMk/>
          <pc:sldMk cId="1376346871" sldId="269"/>
        </pc:sldMkLst>
      </pc:sldChg>
    </pc:docChg>
  </pc:docChgLst>
  <pc:docChgLst>
    <pc:chgData name="minsu kim" userId="d586a65892af6ce7" providerId="LiveId" clId="{CD6D964F-ABCB-49F1-834D-1D7962B0C606}"/>
    <pc:docChg chg="undo custSel addSld delSld modSld sldOrd">
      <pc:chgData name="minsu kim" userId="d586a65892af6ce7" providerId="LiveId" clId="{CD6D964F-ABCB-49F1-834D-1D7962B0C606}" dt="2025-03-18T13:44:46.560" v="10906" actId="207"/>
      <pc:docMkLst>
        <pc:docMk/>
      </pc:docMkLst>
      <pc:sldChg chg="modSp mod">
        <pc:chgData name="minsu kim" userId="d586a65892af6ce7" providerId="LiveId" clId="{CD6D964F-ABCB-49F1-834D-1D7962B0C606}" dt="2025-03-18T12:28:21.658" v="5779" actId="20577"/>
        <pc:sldMkLst>
          <pc:docMk/>
          <pc:sldMk cId="3633401060" sldId="256"/>
        </pc:sldMkLst>
        <pc:spChg chg="mod">
          <ac:chgData name="minsu kim" userId="d586a65892af6ce7" providerId="LiveId" clId="{CD6D964F-ABCB-49F1-834D-1D7962B0C606}" dt="2025-03-18T12:28:21.658" v="5779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addSp delSp modSp mod">
        <pc:chgData name="minsu kim" userId="d586a65892af6ce7" providerId="LiveId" clId="{CD6D964F-ABCB-49F1-834D-1D7962B0C606}" dt="2025-03-18T12:46:08.428" v="6764" actId="20577"/>
        <pc:sldMkLst>
          <pc:docMk/>
          <pc:sldMk cId="1209716369" sldId="270"/>
        </pc:sldMkLst>
        <pc:spChg chg="mod">
          <ac:chgData name="minsu kim" userId="d586a65892af6ce7" providerId="LiveId" clId="{CD6D964F-ABCB-49F1-834D-1D7962B0C606}" dt="2025-03-18T12:31:05.652" v="5801" actId="20577"/>
          <ac:spMkLst>
            <pc:docMk/>
            <pc:sldMk cId="1209716369" sldId="270"/>
            <ac:spMk id="2" creationId="{14BB1C82-A6EA-6728-B361-E427A5FC1F6A}"/>
          </ac:spMkLst>
        </pc:spChg>
        <pc:spChg chg="add mod">
          <ac:chgData name="minsu kim" userId="d586a65892af6ce7" providerId="LiveId" clId="{CD6D964F-ABCB-49F1-834D-1D7962B0C606}" dt="2025-03-18T12:36:41.466" v="6152" actId="20577"/>
          <ac:spMkLst>
            <pc:docMk/>
            <pc:sldMk cId="1209716369" sldId="270"/>
            <ac:spMk id="3" creationId="{BA1734FD-23B5-B2E9-7423-06CAC347DE34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4" creationId="{9E5E5E63-5700-346E-353C-72925DE2757F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6" creationId="{C5147D5B-75CE-388C-1298-CD73EE4EABE4}"/>
          </ac:spMkLst>
        </pc:spChg>
        <pc:spChg chg="add del mod">
          <ac:chgData name="minsu kim" userId="d586a65892af6ce7" providerId="LiveId" clId="{CD6D964F-ABCB-49F1-834D-1D7962B0C606}" dt="2025-03-18T12:31:12.552" v="5803" actId="478"/>
          <ac:spMkLst>
            <pc:docMk/>
            <pc:sldMk cId="1209716369" sldId="270"/>
            <ac:spMk id="7" creationId="{F0824C47-69B7-2BD3-ADF3-4BCF3D55CD72}"/>
          </ac:spMkLst>
        </pc:spChg>
        <pc:spChg chg="add mod">
          <ac:chgData name="minsu kim" userId="d586a65892af6ce7" providerId="LiveId" clId="{CD6D964F-ABCB-49F1-834D-1D7962B0C606}" dt="2025-03-18T12:42:21.955" v="6557" actId="20577"/>
          <ac:spMkLst>
            <pc:docMk/>
            <pc:sldMk cId="1209716369" sldId="270"/>
            <ac:spMk id="10" creationId="{58C48D28-6948-1B0C-04E9-B813E89D7888}"/>
          </ac:spMkLst>
        </pc:spChg>
        <pc:spChg chg="add mod">
          <ac:chgData name="minsu kim" userId="d586a65892af6ce7" providerId="LiveId" clId="{CD6D964F-ABCB-49F1-834D-1D7962B0C606}" dt="2025-03-18T12:43:19.321" v="6559" actId="207"/>
          <ac:spMkLst>
            <pc:docMk/>
            <pc:sldMk cId="1209716369" sldId="270"/>
            <ac:spMk id="11" creationId="{60DB78F1-65BB-8CC9-642D-FB0DCA5D257F}"/>
          </ac:spMkLst>
        </pc:spChg>
        <pc:spChg chg="add mod">
          <ac:chgData name="minsu kim" userId="d586a65892af6ce7" providerId="LiveId" clId="{CD6D964F-ABCB-49F1-834D-1D7962B0C606}" dt="2025-03-18T12:46:08.428" v="6764" actId="20577"/>
          <ac:spMkLst>
            <pc:docMk/>
            <pc:sldMk cId="1209716369" sldId="270"/>
            <ac:spMk id="12" creationId="{9EB5A7C0-ED4B-9D4E-908C-53A1244FEE72}"/>
          </ac:spMkLst>
        </pc:spChg>
        <pc:spChg chg="add mod">
          <ac:chgData name="minsu kim" userId="d586a65892af6ce7" providerId="LiveId" clId="{CD6D964F-ABCB-49F1-834D-1D7962B0C606}" dt="2025-03-18T12:45:11.383" v="6738" actId="20577"/>
          <ac:spMkLst>
            <pc:docMk/>
            <pc:sldMk cId="1209716369" sldId="270"/>
            <ac:spMk id="16" creationId="{BBF558C1-E7AB-B037-D2EB-84665CAE8DDE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19" creationId="{67F4C728-2793-08C9-5D70-97B5B20E8207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26" creationId="{A4C14245-BA56-2A7A-9AD1-C2DBA48770EB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27" creationId="{833AD4C2-A692-E2D5-2301-59E1591E553D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28" creationId="{8BB9C6CC-B00E-2615-7D5C-7D3D5CDF7180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34" creationId="{0510CBA9-54E2-D999-C8D0-AEEF13662FDB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37" creationId="{8AD4E2F7-1A5A-E7CE-144F-07DC87593543}"/>
          </ac:spMkLst>
        </pc:spChg>
        <pc:spChg chg="add del mod">
          <ac:chgData name="minsu kim" userId="d586a65892af6ce7" providerId="LiveId" clId="{CD6D964F-ABCB-49F1-834D-1D7962B0C606}" dt="2025-03-18T12:31:15.336" v="5804" actId="478"/>
          <ac:spMkLst>
            <pc:docMk/>
            <pc:sldMk cId="1209716369" sldId="270"/>
            <ac:spMk id="38" creationId="{C0CB062C-559B-F9DD-3D96-AC91A64DE8D4}"/>
          </ac:spMkLst>
        </pc:spChg>
        <pc:spChg chg="add del mod">
          <ac:chgData name="minsu kim" userId="d586a65892af6ce7" providerId="LiveId" clId="{CD6D964F-ABCB-49F1-834D-1D7962B0C606}" dt="2025-03-18T12:31:15.336" v="5804" actId="478"/>
          <ac:spMkLst>
            <pc:docMk/>
            <pc:sldMk cId="1209716369" sldId="270"/>
            <ac:spMk id="39" creationId="{C60515E6-9C91-56D4-F699-9CD26734470B}"/>
          </ac:spMkLst>
        </pc:spChg>
        <pc:spChg chg="add del mod">
          <ac:chgData name="minsu kim" userId="d586a65892af6ce7" providerId="LiveId" clId="{CD6D964F-ABCB-49F1-834D-1D7962B0C606}" dt="2025-03-18T12:31:15.336" v="5804" actId="478"/>
          <ac:spMkLst>
            <pc:docMk/>
            <pc:sldMk cId="1209716369" sldId="270"/>
            <ac:spMk id="40" creationId="{F03E63FA-CD1C-4444-0819-722B4613BD23}"/>
          </ac:spMkLst>
        </pc:spChg>
        <pc:spChg chg="add del mod">
          <ac:chgData name="minsu kim" userId="d586a65892af6ce7" providerId="LiveId" clId="{CD6D964F-ABCB-49F1-834D-1D7962B0C606}" dt="2025-03-18T12:31:18.145" v="5805" actId="478"/>
          <ac:spMkLst>
            <pc:docMk/>
            <pc:sldMk cId="1209716369" sldId="270"/>
            <ac:spMk id="41" creationId="{B91BAF54-23F2-63DE-69BC-BDE0B41540FC}"/>
          </ac:spMkLst>
        </pc:spChg>
        <pc:picChg chg="add mod">
          <ac:chgData name="minsu kim" userId="d586a65892af6ce7" providerId="LiveId" clId="{CD6D964F-ABCB-49F1-834D-1D7962B0C606}" dt="2025-03-18T12:38:46.924" v="6154" actId="1076"/>
          <ac:picMkLst>
            <pc:docMk/>
            <pc:sldMk cId="1209716369" sldId="270"/>
            <ac:picMk id="8" creationId="{64613356-037B-4FE5-B607-0A471AC23EF4}"/>
          </ac:picMkLst>
        </pc:picChg>
        <pc:cxnChg chg="add">
          <ac:chgData name="minsu kim" userId="d586a65892af6ce7" providerId="LiveId" clId="{CD6D964F-ABCB-49F1-834D-1D7962B0C606}" dt="2025-03-18T12:44:21.196" v="6570" actId="11529"/>
          <ac:cxnSpMkLst>
            <pc:docMk/>
            <pc:sldMk cId="1209716369" sldId="270"/>
            <ac:cxnSpMk id="14" creationId="{879CAF77-0222-A7D0-B4C9-898C17B6A5CB}"/>
          </ac:cxnSpMkLst>
        </pc:cxnChg>
        <pc:cxnChg chg="add del mod">
          <ac:chgData name="minsu kim" userId="d586a65892af6ce7" providerId="LiveId" clId="{CD6D964F-ABCB-49F1-834D-1D7962B0C606}" dt="2025-03-18T12:31:09.497" v="5802" actId="478"/>
          <ac:cxnSpMkLst>
            <pc:docMk/>
            <pc:sldMk cId="1209716369" sldId="270"/>
            <ac:cxnSpMk id="15" creationId="{0B93A4E1-9F87-4E3B-E477-40DF53086714}"/>
          </ac:cxnSpMkLst>
        </pc:cxnChg>
        <pc:cxnChg chg="add del mod">
          <ac:chgData name="minsu kim" userId="d586a65892af6ce7" providerId="LiveId" clId="{CD6D964F-ABCB-49F1-834D-1D7962B0C606}" dt="2025-03-18T12:31:09.497" v="5802" actId="478"/>
          <ac:cxnSpMkLst>
            <pc:docMk/>
            <pc:sldMk cId="1209716369" sldId="270"/>
            <ac:cxnSpMk id="17" creationId="{127A176D-007C-0D0F-0CED-50B2F7DF4587}"/>
          </ac:cxnSpMkLst>
        </pc:cxnChg>
      </pc:sldChg>
      <pc:sldChg chg="addSp delSp modSp add mod">
        <pc:chgData name="minsu kim" userId="d586a65892af6ce7" providerId="LiveId" clId="{CD6D964F-ABCB-49F1-834D-1D7962B0C606}" dt="2025-03-18T13:03:30.726" v="7839" actId="207"/>
        <pc:sldMkLst>
          <pc:docMk/>
          <pc:sldMk cId="1454344542" sldId="271"/>
        </pc:sldMkLst>
        <pc:spChg chg="mod">
          <ac:chgData name="minsu kim" userId="d586a65892af6ce7" providerId="LiveId" clId="{CD6D964F-ABCB-49F1-834D-1D7962B0C606}" dt="2025-03-18T12:31:44.168" v="5828" actId="20577"/>
          <ac:spMkLst>
            <pc:docMk/>
            <pc:sldMk cId="1454344542" sldId="271"/>
            <ac:spMk id="2" creationId="{76541239-BC54-DE29-825B-6E21D04E69AE}"/>
          </ac:spMkLst>
        </pc:spChg>
        <pc:spChg chg="add mod">
          <ac:chgData name="minsu kim" userId="d586a65892af6ce7" providerId="LiveId" clId="{CD6D964F-ABCB-49F1-834D-1D7962B0C606}" dt="2025-03-18T12:48:15.743" v="7089" actId="5793"/>
          <ac:spMkLst>
            <pc:docMk/>
            <pc:sldMk cId="1454344542" sldId="271"/>
            <ac:spMk id="4" creationId="{515EE11A-A125-CAF2-C642-C2E7193681B5}"/>
          </ac:spMkLst>
        </pc:spChg>
        <pc:spChg chg="add mod">
          <ac:chgData name="minsu kim" userId="d586a65892af6ce7" providerId="LiveId" clId="{CD6D964F-ABCB-49F1-834D-1D7962B0C606}" dt="2025-03-18T12:57:52.409" v="7517" actId="20577"/>
          <ac:spMkLst>
            <pc:docMk/>
            <pc:sldMk cId="1454344542" sldId="271"/>
            <ac:spMk id="9" creationId="{70A22FFC-9E05-C78D-6829-0E0EF0F28757}"/>
          </ac:spMkLst>
        </pc:spChg>
        <pc:spChg chg="add mod">
          <ac:chgData name="minsu kim" userId="d586a65892af6ce7" providerId="LiveId" clId="{CD6D964F-ABCB-49F1-834D-1D7962B0C606}" dt="2025-03-18T13:03:30.726" v="7839" actId="207"/>
          <ac:spMkLst>
            <pc:docMk/>
            <pc:sldMk cId="1454344542" sldId="271"/>
            <ac:spMk id="10" creationId="{E394B91C-76C9-1258-0238-8629489B1EE0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2" creationId="{AEFC7F55-A6AE-A0C7-4146-969A85D49D99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3" creationId="{08B9D72E-EE1B-1F21-A229-300EED6B51F6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4" creationId="{3C0AA925-8DAF-6839-3FC7-F1DDDA0E618C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6" creationId="{CB9945C8-DA9B-3853-DD61-8356F5F6659A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8" creationId="{BE3A0866-B12D-FF97-06F6-32EF23AE341C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29" creationId="{B1D1C097-B182-BC74-2439-EB254C4283B5}"/>
          </ac:spMkLst>
        </pc:spChg>
        <pc:picChg chg="add del mod">
          <ac:chgData name="minsu kim" userId="d586a65892af6ce7" providerId="LiveId" clId="{CD6D964F-ABCB-49F1-834D-1D7962B0C606}" dt="2025-03-18T12:31:46.231" v="5829" actId="478"/>
          <ac:picMkLst>
            <pc:docMk/>
            <pc:sldMk cId="1454344542" sldId="271"/>
            <ac:picMk id="6" creationId="{12077966-2E1C-7FB7-156E-5E1CA0E6AE36}"/>
          </ac:picMkLst>
        </pc:picChg>
        <pc:picChg chg="add mod">
          <ac:chgData name="minsu kim" userId="d586a65892af6ce7" providerId="LiveId" clId="{CD6D964F-ABCB-49F1-834D-1D7962B0C606}" dt="2025-03-18T12:56:42.361" v="7160" actId="1076"/>
          <ac:picMkLst>
            <pc:docMk/>
            <pc:sldMk cId="1454344542" sldId="271"/>
            <ac:picMk id="8" creationId="{C28C6014-E9EE-7B10-E7DD-CF5696A2D84C}"/>
          </ac:picMkLst>
        </pc:picChg>
        <pc:cxnChg chg="add del mod">
          <ac:chgData name="minsu kim" userId="d586a65892af6ce7" providerId="LiveId" clId="{CD6D964F-ABCB-49F1-834D-1D7962B0C606}" dt="2025-03-18T12:31:46.231" v="5829" actId="478"/>
          <ac:cxnSpMkLst>
            <pc:docMk/>
            <pc:sldMk cId="1454344542" sldId="271"/>
            <ac:cxnSpMk id="5" creationId="{9D9C2A0D-ECA7-B4E2-AB88-53E3D3C6B147}"/>
          </ac:cxnSpMkLst>
        </pc:cxnChg>
        <pc:cxnChg chg="add del mod">
          <ac:chgData name="minsu kim" userId="d586a65892af6ce7" providerId="LiveId" clId="{CD6D964F-ABCB-49F1-834D-1D7962B0C606}" dt="2025-03-18T12:31:46.231" v="5829" actId="478"/>
          <ac:cxnSpMkLst>
            <pc:docMk/>
            <pc:sldMk cId="1454344542" sldId="271"/>
            <ac:cxnSpMk id="23" creationId="{687A308E-5B7C-2026-760A-0449FBDF503E}"/>
          </ac:cxnSpMkLst>
        </pc:cxnChg>
        <pc:cxnChg chg="add del mod">
          <ac:chgData name="minsu kim" userId="d586a65892af6ce7" providerId="LiveId" clId="{CD6D964F-ABCB-49F1-834D-1D7962B0C606}" dt="2025-03-18T12:31:46.231" v="5829" actId="478"/>
          <ac:cxnSpMkLst>
            <pc:docMk/>
            <pc:sldMk cId="1454344542" sldId="271"/>
            <ac:cxnSpMk id="25" creationId="{8E56F8C7-97FF-521C-01C8-733BB2D5714F}"/>
          </ac:cxnSpMkLst>
        </pc:cxnChg>
      </pc:sldChg>
      <pc:sldChg chg="del">
        <pc:chgData name="minsu kim" userId="d586a65892af6ce7" providerId="LiveId" clId="{CD6D964F-ABCB-49F1-834D-1D7962B0C606}" dt="2025-03-10T12:52:57.453" v="51" actId="47"/>
        <pc:sldMkLst>
          <pc:docMk/>
          <pc:sldMk cId="4226339653" sldId="271"/>
        </pc:sldMkLst>
      </pc:sldChg>
      <pc:sldChg chg="addSp delSp modSp add del mod">
        <pc:chgData name="minsu kim" userId="d586a65892af6ce7" providerId="LiveId" clId="{CD6D964F-ABCB-49F1-834D-1D7962B0C606}" dt="2025-03-18T12:31:48.568" v="5830" actId="47"/>
        <pc:sldMkLst>
          <pc:docMk/>
          <pc:sldMk cId="1553679097" sldId="272"/>
        </pc:sldMkLst>
      </pc:sldChg>
      <pc:sldChg chg="del">
        <pc:chgData name="minsu kim" userId="d586a65892af6ce7" providerId="LiveId" clId="{CD6D964F-ABCB-49F1-834D-1D7962B0C606}" dt="2025-03-10T12:52:57.826" v="52" actId="47"/>
        <pc:sldMkLst>
          <pc:docMk/>
          <pc:sldMk cId="1731288683" sldId="272"/>
        </pc:sldMkLst>
      </pc:sldChg>
      <pc:sldChg chg="addSp modSp add mod">
        <pc:chgData name="minsu kim" userId="d586a65892af6ce7" providerId="LiveId" clId="{CD6D964F-ABCB-49F1-834D-1D7962B0C606}" dt="2025-03-18T13:14:15.768" v="9512" actId="113"/>
        <pc:sldMkLst>
          <pc:docMk/>
          <pc:sldMk cId="3950069159" sldId="272"/>
        </pc:sldMkLst>
        <pc:spChg chg="mod">
          <ac:chgData name="minsu kim" userId="d586a65892af6ce7" providerId="LiveId" clId="{CD6D964F-ABCB-49F1-834D-1D7962B0C606}" dt="2025-03-18T12:34:06.598" v="5892" actId="20577"/>
          <ac:spMkLst>
            <pc:docMk/>
            <pc:sldMk cId="3950069159" sldId="272"/>
            <ac:spMk id="2" creationId="{63172539-1E7B-5B50-7E47-25973CB156A6}"/>
          </ac:spMkLst>
        </pc:spChg>
        <pc:spChg chg="add mod">
          <ac:chgData name="minsu kim" userId="d586a65892af6ce7" providerId="LiveId" clId="{CD6D964F-ABCB-49F1-834D-1D7962B0C606}" dt="2025-03-18T13:14:15.768" v="9512" actId="113"/>
          <ac:spMkLst>
            <pc:docMk/>
            <pc:sldMk cId="3950069159" sldId="272"/>
            <ac:spMk id="3" creationId="{02964F94-EEB1-8706-70CF-7404C15576C2}"/>
          </ac:spMkLst>
        </pc:spChg>
      </pc:sldChg>
      <pc:sldChg chg="addSp delSp modSp add del mod">
        <pc:chgData name="minsu kim" userId="d586a65892af6ce7" providerId="LiveId" clId="{CD6D964F-ABCB-49F1-834D-1D7962B0C606}" dt="2025-03-18T12:31:48.733" v="5831" actId="47"/>
        <pc:sldMkLst>
          <pc:docMk/>
          <pc:sldMk cId="2920056725" sldId="273"/>
        </pc:sldMkLst>
      </pc:sldChg>
      <pc:sldChg chg="del">
        <pc:chgData name="minsu kim" userId="d586a65892af6ce7" providerId="LiveId" clId="{CD6D964F-ABCB-49F1-834D-1D7962B0C606}" dt="2025-03-10T12:52:58.208" v="53" actId="47"/>
        <pc:sldMkLst>
          <pc:docMk/>
          <pc:sldMk cId="3993918296" sldId="273"/>
        </pc:sldMkLst>
      </pc:sldChg>
      <pc:sldChg chg="add del ord">
        <pc:chgData name="minsu kim" userId="d586a65892af6ce7" providerId="LiveId" clId="{CD6D964F-ABCB-49F1-834D-1D7962B0C606}" dt="2025-03-18T12:33:00.240" v="5838"/>
        <pc:sldMkLst>
          <pc:docMk/>
          <pc:sldMk cId="3787044572" sldId="274"/>
        </pc:sldMkLst>
      </pc:sldChg>
      <pc:sldChg chg="addSp modSp add del mod">
        <pc:chgData name="minsu kim" userId="d586a65892af6ce7" providerId="LiveId" clId="{CD6D964F-ABCB-49F1-834D-1D7962B0C606}" dt="2025-03-18T12:31:49.144" v="5832" actId="47"/>
        <pc:sldMkLst>
          <pc:docMk/>
          <pc:sldMk cId="3988784625" sldId="274"/>
        </pc:sldMkLst>
      </pc:sldChg>
      <pc:sldChg chg="addSp modSp add del mod">
        <pc:chgData name="minsu kim" userId="d586a65892af6ce7" providerId="LiveId" clId="{CD6D964F-ABCB-49F1-834D-1D7962B0C606}" dt="2025-03-18T12:31:49.470" v="5833" actId="47"/>
        <pc:sldMkLst>
          <pc:docMk/>
          <pc:sldMk cId="3295980602" sldId="275"/>
        </pc:sldMkLst>
      </pc:sldChg>
      <pc:sldChg chg="add del ord">
        <pc:chgData name="minsu kim" userId="d586a65892af6ce7" providerId="LiveId" clId="{CD6D964F-ABCB-49F1-834D-1D7962B0C606}" dt="2025-03-18T12:33:00.240" v="5838"/>
        <pc:sldMkLst>
          <pc:docMk/>
          <pc:sldMk cId="3590536318" sldId="275"/>
        </pc:sldMkLst>
      </pc:sldChg>
      <pc:sldChg chg="del">
        <pc:chgData name="minsu kim" userId="d586a65892af6ce7" providerId="LiveId" clId="{CD6D964F-ABCB-49F1-834D-1D7962B0C606}" dt="2025-03-10T12:52:59.408" v="56" actId="47"/>
        <pc:sldMkLst>
          <pc:docMk/>
          <pc:sldMk cId="1812715739" sldId="276"/>
        </pc:sldMkLst>
      </pc:sldChg>
      <pc:sldChg chg="addSp modSp add del mod">
        <pc:chgData name="minsu kim" userId="d586a65892af6ce7" providerId="LiveId" clId="{CD6D964F-ABCB-49F1-834D-1D7962B0C606}" dt="2025-03-18T12:31:49.787" v="5834" actId="47"/>
        <pc:sldMkLst>
          <pc:docMk/>
          <pc:sldMk cId="3007048255" sldId="276"/>
        </pc:sldMkLst>
      </pc:sldChg>
      <pc:sldChg chg="del">
        <pc:chgData name="minsu kim" userId="d586a65892af6ce7" providerId="LiveId" clId="{CD6D964F-ABCB-49F1-834D-1D7962B0C606}" dt="2025-03-10T12:52:59.886" v="57" actId="47"/>
        <pc:sldMkLst>
          <pc:docMk/>
          <pc:sldMk cId="2879881050" sldId="277"/>
        </pc:sldMkLst>
      </pc:sldChg>
      <pc:sldChg chg="del">
        <pc:chgData name="minsu kim" userId="d586a65892af6ce7" providerId="LiveId" clId="{CD6D964F-ABCB-49F1-834D-1D7962B0C606}" dt="2025-03-10T12:52:57.051" v="50" actId="47"/>
        <pc:sldMkLst>
          <pc:docMk/>
          <pc:sldMk cId="2555955959" sldId="278"/>
        </pc:sldMkLst>
      </pc:sldChg>
      <pc:sldChg chg="add ord">
        <pc:chgData name="minsu kim" userId="d586a65892af6ce7" providerId="LiveId" clId="{CD6D964F-ABCB-49F1-834D-1D7962B0C606}" dt="2025-03-18T12:33:00.240" v="5838"/>
        <pc:sldMkLst>
          <pc:docMk/>
          <pc:sldMk cId="3288419255" sldId="279"/>
        </pc:sldMkLst>
      </pc:sldChg>
      <pc:sldChg chg="add ord">
        <pc:chgData name="minsu kim" userId="d586a65892af6ce7" providerId="LiveId" clId="{CD6D964F-ABCB-49F1-834D-1D7962B0C606}" dt="2025-03-18T12:33:00.240" v="5838"/>
        <pc:sldMkLst>
          <pc:docMk/>
          <pc:sldMk cId="1897388153" sldId="280"/>
        </pc:sldMkLst>
      </pc:sldChg>
      <pc:sldChg chg="addSp modSp add mod">
        <pc:chgData name="minsu kim" userId="d586a65892af6ce7" providerId="LiveId" clId="{CD6D964F-ABCB-49F1-834D-1D7962B0C606}" dt="2025-03-18T13:44:46.560" v="10906" actId="207"/>
        <pc:sldMkLst>
          <pc:docMk/>
          <pc:sldMk cId="4174079156" sldId="281"/>
        </pc:sldMkLst>
        <pc:spChg chg="mod">
          <ac:chgData name="minsu kim" userId="d586a65892af6ce7" providerId="LiveId" clId="{CD6D964F-ABCB-49F1-834D-1D7962B0C606}" dt="2025-03-18T12:34:33.993" v="5987" actId="20577"/>
          <ac:spMkLst>
            <pc:docMk/>
            <pc:sldMk cId="4174079156" sldId="281"/>
            <ac:spMk id="2" creationId="{F27A603E-3D55-F09D-ED13-967FE03F333F}"/>
          </ac:spMkLst>
        </pc:spChg>
        <pc:spChg chg="add mod">
          <ac:chgData name="minsu kim" userId="d586a65892af6ce7" providerId="LiveId" clId="{CD6D964F-ABCB-49F1-834D-1D7962B0C606}" dt="2025-03-18T13:44:46.560" v="10906" actId="207"/>
          <ac:spMkLst>
            <pc:docMk/>
            <pc:sldMk cId="4174079156" sldId="281"/>
            <ac:spMk id="3" creationId="{AD04664E-531E-988C-4519-6BB29C02C49D}"/>
          </ac:spMkLst>
        </pc:spChg>
      </pc:sldChg>
      <pc:sldChg chg="addSp modSp add mod">
        <pc:chgData name="minsu kim" userId="d586a65892af6ce7" providerId="LiveId" clId="{CD6D964F-ABCB-49F1-834D-1D7962B0C606}" dt="2025-03-18T13:28:32.207" v="10905" actId="20577"/>
        <pc:sldMkLst>
          <pc:docMk/>
          <pc:sldMk cId="2127128551" sldId="282"/>
        </pc:sldMkLst>
        <pc:spChg chg="mod">
          <ac:chgData name="minsu kim" userId="d586a65892af6ce7" providerId="LiveId" clId="{CD6D964F-ABCB-49F1-834D-1D7962B0C606}" dt="2025-03-18T12:34:54.216" v="6002" actId="20577"/>
          <ac:spMkLst>
            <pc:docMk/>
            <pc:sldMk cId="2127128551" sldId="282"/>
            <ac:spMk id="2" creationId="{D117FE7E-9F83-9DE6-89C6-880C15E9B836}"/>
          </ac:spMkLst>
        </pc:spChg>
        <pc:spChg chg="add mod">
          <ac:chgData name="minsu kim" userId="d586a65892af6ce7" providerId="LiveId" clId="{CD6D964F-ABCB-49F1-834D-1D7962B0C606}" dt="2025-03-18T13:19:54.697" v="10430" actId="1076"/>
          <ac:spMkLst>
            <pc:docMk/>
            <pc:sldMk cId="2127128551" sldId="282"/>
            <ac:spMk id="5" creationId="{EA6B8746-A085-0065-A793-B9B940017EAC}"/>
          </ac:spMkLst>
        </pc:spChg>
        <pc:spChg chg="add mod">
          <ac:chgData name="minsu kim" userId="d586a65892af6ce7" providerId="LiveId" clId="{CD6D964F-ABCB-49F1-834D-1D7962B0C606}" dt="2025-03-18T13:28:32.207" v="10905" actId="20577"/>
          <ac:spMkLst>
            <pc:docMk/>
            <pc:sldMk cId="2127128551" sldId="282"/>
            <ac:spMk id="8" creationId="{C2C3F293-AAD5-6B80-742C-411D7D5EC638}"/>
          </ac:spMkLst>
        </pc:spChg>
        <pc:picChg chg="add mod">
          <ac:chgData name="minsu kim" userId="d586a65892af6ce7" providerId="LiveId" clId="{CD6D964F-ABCB-49F1-834D-1D7962B0C606}" dt="2025-03-18T13:19:34.605" v="10411" actId="1076"/>
          <ac:picMkLst>
            <pc:docMk/>
            <pc:sldMk cId="2127128551" sldId="282"/>
            <ac:picMk id="4" creationId="{8283B87C-A85B-602D-C41D-6031663B480E}"/>
          </ac:picMkLst>
        </pc:picChg>
        <pc:cxnChg chg="add">
          <ac:chgData name="minsu kim" userId="d586a65892af6ce7" providerId="LiveId" clId="{CD6D964F-ABCB-49F1-834D-1D7962B0C606}" dt="2025-03-18T13:20:01.154" v="10431" actId="11529"/>
          <ac:cxnSpMkLst>
            <pc:docMk/>
            <pc:sldMk cId="2127128551" sldId="282"/>
            <ac:cxnSpMk id="7" creationId="{9A5D1B73-7731-0D67-07B7-1AE271161F6E}"/>
          </ac:cxnSpMkLst>
        </pc:cxnChg>
      </pc:sldChg>
      <pc:sldChg chg="modSp add mod">
        <pc:chgData name="minsu kim" userId="d586a65892af6ce7" providerId="LiveId" clId="{CD6D964F-ABCB-49F1-834D-1D7962B0C606}" dt="2025-03-18T12:35:06.494" v="6068" actId="20577"/>
        <pc:sldMkLst>
          <pc:docMk/>
          <pc:sldMk cId="880596842" sldId="283"/>
        </pc:sldMkLst>
        <pc:spChg chg="mod">
          <ac:chgData name="minsu kim" userId="d586a65892af6ce7" providerId="LiveId" clId="{CD6D964F-ABCB-49F1-834D-1D7962B0C606}" dt="2025-03-18T12:35:06.494" v="6068" actId="20577"/>
          <ac:spMkLst>
            <pc:docMk/>
            <pc:sldMk cId="880596842" sldId="283"/>
            <ac:spMk id="2" creationId="{E6288DC9-3F36-5202-28CD-944F3114E946}"/>
          </ac:spMkLst>
        </pc:spChg>
      </pc:sldChg>
      <pc:sldChg chg="modSp add mod">
        <pc:chgData name="minsu kim" userId="d586a65892af6ce7" providerId="LiveId" clId="{CD6D964F-ABCB-49F1-834D-1D7962B0C606}" dt="2025-03-18T12:35:20.163" v="6081" actId="20577"/>
        <pc:sldMkLst>
          <pc:docMk/>
          <pc:sldMk cId="3361516057" sldId="284"/>
        </pc:sldMkLst>
        <pc:spChg chg="mod">
          <ac:chgData name="minsu kim" userId="d586a65892af6ce7" providerId="LiveId" clId="{CD6D964F-ABCB-49F1-834D-1D7962B0C606}" dt="2025-03-18T12:35:20.163" v="6081" actId="20577"/>
          <ac:spMkLst>
            <pc:docMk/>
            <pc:sldMk cId="3361516057" sldId="284"/>
            <ac:spMk id="2" creationId="{3E4FC7C6-C760-3359-056B-38059014AC51}"/>
          </ac:spMkLst>
        </pc:spChg>
      </pc:sldChg>
      <pc:sldChg chg="addSp modSp add mod">
        <pc:chgData name="minsu kim" userId="d586a65892af6ce7" providerId="LiveId" clId="{CD6D964F-ABCB-49F1-834D-1D7962B0C606}" dt="2025-03-18T13:03:42.801" v="7842" actId="14100"/>
        <pc:sldMkLst>
          <pc:docMk/>
          <pc:sldMk cId="1553788062" sldId="285"/>
        </pc:sldMkLst>
        <pc:spChg chg="mod">
          <ac:chgData name="minsu kim" userId="d586a65892af6ce7" providerId="LiveId" clId="{CD6D964F-ABCB-49F1-834D-1D7962B0C606}" dt="2025-03-18T13:03:00.358" v="7837" actId="20577"/>
          <ac:spMkLst>
            <pc:docMk/>
            <pc:sldMk cId="1553788062" sldId="285"/>
            <ac:spMk id="4" creationId="{CB567F56-A9BD-E005-7F2A-6C103BE30502}"/>
          </ac:spMkLst>
        </pc:spChg>
        <pc:spChg chg="add mod">
          <ac:chgData name="minsu kim" userId="d586a65892af6ce7" providerId="LiveId" clId="{CD6D964F-ABCB-49F1-834D-1D7962B0C606}" dt="2025-03-18T13:01:32.524" v="7752" actId="20577"/>
          <ac:spMkLst>
            <pc:docMk/>
            <pc:sldMk cId="1553788062" sldId="285"/>
            <ac:spMk id="6" creationId="{0C01D5AC-AEA7-CFA4-000D-A94168E285F0}"/>
          </ac:spMkLst>
        </pc:spChg>
        <pc:spChg chg="add mod">
          <ac:chgData name="minsu kim" userId="d586a65892af6ce7" providerId="LiveId" clId="{CD6D964F-ABCB-49F1-834D-1D7962B0C606}" dt="2025-03-18T13:03:42.801" v="7842" actId="14100"/>
          <ac:spMkLst>
            <pc:docMk/>
            <pc:sldMk cId="1553788062" sldId="285"/>
            <ac:spMk id="7" creationId="{470C9A66-D050-080F-EA16-95287C2E0438}"/>
          </ac:spMkLst>
        </pc:spChg>
        <pc:picChg chg="add mod">
          <ac:chgData name="minsu kim" userId="d586a65892af6ce7" providerId="LiveId" clId="{CD6D964F-ABCB-49F1-834D-1D7962B0C606}" dt="2025-03-18T13:00:54.933" v="7519" actId="1076"/>
          <ac:picMkLst>
            <pc:docMk/>
            <pc:sldMk cId="1553788062" sldId="285"/>
            <ac:picMk id="5" creationId="{58BF9930-18B3-5873-09BB-639B2FFA98A0}"/>
          </ac:picMkLst>
        </pc:picChg>
      </pc:sldChg>
      <pc:sldChg chg="addSp delSp modSp add mod">
        <pc:chgData name="minsu kim" userId="d586a65892af6ce7" providerId="LiveId" clId="{CD6D964F-ABCB-49F1-834D-1D7962B0C606}" dt="2025-03-18T13:09:33.563" v="8458" actId="20577"/>
        <pc:sldMkLst>
          <pc:docMk/>
          <pc:sldMk cId="3243856687" sldId="286"/>
        </pc:sldMkLst>
        <pc:spChg chg="mod">
          <ac:chgData name="minsu kim" userId="d586a65892af6ce7" providerId="LiveId" clId="{CD6D964F-ABCB-49F1-834D-1D7962B0C606}" dt="2025-03-18T13:07:02.517" v="7860" actId="20577"/>
          <ac:spMkLst>
            <pc:docMk/>
            <pc:sldMk cId="3243856687" sldId="286"/>
            <ac:spMk id="4" creationId="{08EC7198-6E5E-F2EE-F9F5-268C596F236A}"/>
          </ac:spMkLst>
        </pc:spChg>
        <pc:spChg chg="del">
          <ac:chgData name="minsu kim" userId="d586a65892af6ce7" providerId="LiveId" clId="{CD6D964F-ABCB-49F1-834D-1D7962B0C606}" dt="2025-03-18T13:02:31.159" v="7809" actId="478"/>
          <ac:spMkLst>
            <pc:docMk/>
            <pc:sldMk cId="3243856687" sldId="286"/>
            <ac:spMk id="6" creationId="{71922A92-2207-7D85-E9AC-9C839F159694}"/>
          </ac:spMkLst>
        </pc:spChg>
        <pc:spChg chg="add mod">
          <ac:chgData name="minsu kim" userId="d586a65892af6ce7" providerId="LiveId" clId="{CD6D964F-ABCB-49F1-834D-1D7962B0C606}" dt="2025-03-18T13:09:33.563" v="8458" actId="20577"/>
          <ac:spMkLst>
            <pc:docMk/>
            <pc:sldMk cId="3243856687" sldId="286"/>
            <ac:spMk id="8" creationId="{6CC7B855-2475-3A48-DD17-C1632828CC1A}"/>
          </ac:spMkLst>
        </pc:spChg>
        <pc:picChg chg="del">
          <ac:chgData name="minsu kim" userId="d586a65892af6ce7" providerId="LiveId" clId="{CD6D964F-ABCB-49F1-834D-1D7962B0C606}" dt="2025-03-18T13:02:28.118" v="7808" actId="478"/>
          <ac:picMkLst>
            <pc:docMk/>
            <pc:sldMk cId="3243856687" sldId="286"/>
            <ac:picMk id="5" creationId="{23D60E78-684D-CC16-A31B-AB47A4C29D5B}"/>
          </ac:picMkLst>
        </pc:picChg>
        <pc:picChg chg="add mod">
          <ac:chgData name="minsu kim" userId="d586a65892af6ce7" providerId="LiveId" clId="{CD6D964F-ABCB-49F1-834D-1D7962B0C606}" dt="2025-03-18T13:06:58.869" v="7846" actId="1076"/>
          <ac:picMkLst>
            <pc:docMk/>
            <pc:sldMk cId="3243856687" sldId="286"/>
            <ac:picMk id="7" creationId="{54400E17-FE93-E154-3895-14746CFFF88A}"/>
          </ac:picMkLst>
        </pc:picChg>
      </pc:sldChg>
    </pc:docChg>
  </pc:docChgLst>
  <pc:docChgLst>
    <pc:chgData name="minsu kim" userId="d586a65892af6ce7" providerId="LiveId" clId="{F26C39CB-45C5-42D5-AA2A-52321FD1D28C}"/>
    <pc:docChg chg="undo custSel addSld delSld modSld">
      <pc:chgData name="minsu kim" userId="d586a65892af6ce7" providerId="LiveId" clId="{F26C39CB-45C5-42D5-AA2A-52321FD1D28C}" dt="2025-03-04T13:10:23.406" v="7660" actId="20577"/>
      <pc:docMkLst>
        <pc:docMk/>
      </pc:docMkLst>
      <pc:sldChg chg="modSp mod">
        <pc:chgData name="minsu kim" userId="d586a65892af6ce7" providerId="LiveId" clId="{F26C39CB-45C5-42D5-AA2A-52321FD1D28C}" dt="2025-03-04T11:50:40.573" v="1" actId="20577"/>
        <pc:sldMkLst>
          <pc:docMk/>
          <pc:sldMk cId="3633401060" sldId="256"/>
        </pc:sldMkLst>
        <pc:spChg chg="mod">
          <ac:chgData name="minsu kim" userId="d586a65892af6ce7" providerId="LiveId" clId="{F26C39CB-45C5-42D5-AA2A-52321FD1D28C}" dt="2025-03-04T11:50:40.573" v="1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addSp delSp modSp mod">
        <pc:chgData name="minsu kim" userId="d586a65892af6ce7" providerId="LiveId" clId="{F26C39CB-45C5-42D5-AA2A-52321FD1D28C}" dt="2025-03-04T12:14:16.278" v="1363" actId="20577"/>
        <pc:sldMkLst>
          <pc:docMk/>
          <pc:sldMk cId="1209716369" sldId="270"/>
        </pc:sldMkLst>
        <pc:spChg chg="mod">
          <ac:chgData name="minsu kim" userId="d586a65892af6ce7" providerId="LiveId" clId="{F26C39CB-45C5-42D5-AA2A-52321FD1D28C}" dt="2025-03-04T11:53:03.467" v="44" actId="20577"/>
          <ac:spMkLst>
            <pc:docMk/>
            <pc:sldMk cId="1209716369" sldId="270"/>
            <ac:spMk id="2" creationId="{14BB1C82-A6EA-6728-B361-E427A5FC1F6A}"/>
          </ac:spMkLst>
        </pc:spChg>
      </pc:sldChg>
      <pc:sldChg chg="del">
        <pc:chgData name="minsu kim" userId="d586a65892af6ce7" providerId="LiveId" clId="{F26C39CB-45C5-42D5-AA2A-52321FD1D28C}" dt="2025-03-04T11:53:17.225" v="50" actId="47"/>
        <pc:sldMkLst>
          <pc:docMk/>
          <pc:sldMk cId="2677547137" sldId="271"/>
        </pc:sldMkLst>
      </pc:sldChg>
      <pc:sldChg chg="addSp modSp add mod">
        <pc:chgData name="minsu kim" userId="d586a65892af6ce7" providerId="LiveId" clId="{F26C39CB-45C5-42D5-AA2A-52321FD1D28C}" dt="2025-03-04T12:23:09.919" v="2471" actId="20577"/>
        <pc:sldMkLst>
          <pc:docMk/>
          <pc:sldMk cId="4226339653" sldId="271"/>
        </pc:sldMkLst>
      </pc:sldChg>
      <pc:sldChg chg="del">
        <pc:chgData name="minsu kim" userId="d586a65892af6ce7" providerId="LiveId" clId="{F26C39CB-45C5-42D5-AA2A-52321FD1D28C}" dt="2025-03-04T11:53:17.545" v="51" actId="47"/>
        <pc:sldMkLst>
          <pc:docMk/>
          <pc:sldMk cId="1380247132" sldId="272"/>
        </pc:sldMkLst>
      </pc:sldChg>
      <pc:sldChg chg="addSp modSp add mod">
        <pc:chgData name="minsu kim" userId="d586a65892af6ce7" providerId="LiveId" clId="{F26C39CB-45C5-42D5-AA2A-52321FD1D28C}" dt="2025-03-04T12:28:16.637" v="2902" actId="14100"/>
        <pc:sldMkLst>
          <pc:docMk/>
          <pc:sldMk cId="1731288683" sldId="272"/>
        </pc:sldMkLst>
      </pc:sldChg>
      <pc:sldChg chg="del">
        <pc:chgData name="minsu kim" userId="d586a65892af6ce7" providerId="LiveId" clId="{F26C39CB-45C5-42D5-AA2A-52321FD1D28C}" dt="2025-03-04T11:53:17.845" v="52" actId="47"/>
        <pc:sldMkLst>
          <pc:docMk/>
          <pc:sldMk cId="622266" sldId="273"/>
        </pc:sldMkLst>
      </pc:sldChg>
      <pc:sldChg chg="addSp modSp add mod">
        <pc:chgData name="minsu kim" userId="d586a65892af6ce7" providerId="LiveId" clId="{F26C39CB-45C5-42D5-AA2A-52321FD1D28C}" dt="2025-03-04T12:36:45.324" v="3370" actId="20577"/>
        <pc:sldMkLst>
          <pc:docMk/>
          <pc:sldMk cId="3993918296" sldId="273"/>
        </pc:sldMkLst>
      </pc:sldChg>
      <pc:sldChg chg="addSp modSp add mod">
        <pc:chgData name="minsu kim" userId="d586a65892af6ce7" providerId="LiveId" clId="{F26C39CB-45C5-42D5-AA2A-52321FD1D28C}" dt="2025-03-04T12:44:17.434" v="3838" actId="20577"/>
        <pc:sldMkLst>
          <pc:docMk/>
          <pc:sldMk cId="3787044572" sldId="274"/>
        </pc:sldMkLst>
      </pc:sldChg>
      <pc:sldChg chg="del">
        <pc:chgData name="minsu kim" userId="d586a65892af6ce7" providerId="LiveId" clId="{F26C39CB-45C5-42D5-AA2A-52321FD1D28C}" dt="2025-03-04T11:53:18.174" v="53" actId="47"/>
        <pc:sldMkLst>
          <pc:docMk/>
          <pc:sldMk cId="4281331783" sldId="274"/>
        </pc:sldMkLst>
      </pc:sldChg>
      <pc:sldChg chg="del">
        <pc:chgData name="minsu kim" userId="d586a65892af6ce7" providerId="LiveId" clId="{F26C39CB-45C5-42D5-AA2A-52321FD1D28C}" dt="2025-03-04T11:53:18.317" v="54" actId="47"/>
        <pc:sldMkLst>
          <pc:docMk/>
          <pc:sldMk cId="3040129138" sldId="275"/>
        </pc:sldMkLst>
      </pc:sldChg>
      <pc:sldChg chg="addSp modSp add mod">
        <pc:chgData name="minsu kim" userId="d586a65892af6ce7" providerId="LiveId" clId="{F26C39CB-45C5-42D5-AA2A-52321FD1D28C}" dt="2025-03-04T12:50:10.666" v="4955" actId="20577"/>
        <pc:sldMkLst>
          <pc:docMk/>
          <pc:sldMk cId="3590536318" sldId="275"/>
        </pc:sldMkLst>
      </pc:sldChg>
      <pc:sldChg chg="addSp modSp add mod">
        <pc:chgData name="minsu kim" userId="d586a65892af6ce7" providerId="LiveId" clId="{F26C39CB-45C5-42D5-AA2A-52321FD1D28C}" dt="2025-03-04T13:00:53.107" v="5630" actId="20577"/>
        <pc:sldMkLst>
          <pc:docMk/>
          <pc:sldMk cId="1812715739" sldId="276"/>
        </pc:sldMkLst>
      </pc:sldChg>
      <pc:sldChg chg="del">
        <pc:chgData name="minsu kim" userId="d586a65892af6ce7" providerId="LiveId" clId="{F26C39CB-45C5-42D5-AA2A-52321FD1D28C}" dt="2025-03-04T11:53:18.617" v="55" actId="47"/>
        <pc:sldMkLst>
          <pc:docMk/>
          <pc:sldMk cId="3135884275" sldId="276"/>
        </pc:sldMkLst>
      </pc:sldChg>
      <pc:sldChg chg="addSp modSp add mod">
        <pc:chgData name="minsu kim" userId="d586a65892af6ce7" providerId="LiveId" clId="{F26C39CB-45C5-42D5-AA2A-52321FD1D28C}" dt="2025-03-04T13:10:23.406" v="7660" actId="20577"/>
        <pc:sldMkLst>
          <pc:docMk/>
          <pc:sldMk cId="2879881050" sldId="277"/>
        </pc:sldMkLst>
      </pc:sldChg>
      <pc:sldChg chg="del">
        <pc:chgData name="minsu kim" userId="d586a65892af6ce7" providerId="LiveId" clId="{F26C39CB-45C5-42D5-AA2A-52321FD1D28C}" dt="2025-03-04T11:53:18.911" v="56" actId="47"/>
        <pc:sldMkLst>
          <pc:docMk/>
          <pc:sldMk cId="2883723622" sldId="277"/>
        </pc:sldMkLst>
      </pc:sldChg>
      <pc:sldChg chg="del">
        <pc:chgData name="minsu kim" userId="d586a65892af6ce7" providerId="LiveId" clId="{F26C39CB-45C5-42D5-AA2A-52321FD1D28C}" dt="2025-03-04T11:53:19.827" v="58" actId="47"/>
        <pc:sldMkLst>
          <pc:docMk/>
          <pc:sldMk cId="1516365013" sldId="278"/>
        </pc:sldMkLst>
      </pc:sldChg>
      <pc:sldChg chg="addSp delSp modSp add mod">
        <pc:chgData name="minsu kim" userId="d586a65892af6ce7" providerId="LiveId" clId="{F26C39CB-45C5-42D5-AA2A-52321FD1D28C}" dt="2025-03-04T12:19:17.081" v="1840" actId="20577"/>
        <pc:sldMkLst>
          <pc:docMk/>
          <pc:sldMk cId="2555955959" sldId="278"/>
        </pc:sldMkLst>
      </pc:sldChg>
      <pc:sldChg chg="del">
        <pc:chgData name="minsu kim" userId="d586a65892af6ce7" providerId="LiveId" clId="{F26C39CB-45C5-42D5-AA2A-52321FD1D28C}" dt="2025-03-04T11:53:20.366" v="59" actId="47"/>
        <pc:sldMkLst>
          <pc:docMk/>
          <pc:sldMk cId="4036440588" sldId="279"/>
        </pc:sldMkLst>
      </pc:sldChg>
      <pc:sldChg chg="del">
        <pc:chgData name="minsu kim" userId="d586a65892af6ce7" providerId="LiveId" clId="{F26C39CB-45C5-42D5-AA2A-52321FD1D28C}" dt="2025-03-04T11:53:19.283" v="57" actId="47"/>
        <pc:sldMkLst>
          <pc:docMk/>
          <pc:sldMk cId="1146899645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2D673-B129-4240-A71B-77053A7E708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225FD-E50B-4943-B4CE-38780EFA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6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EA4483-E104-90D7-91C8-53C95AC4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538EC8-181D-6488-2088-BC6522D4A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4DD84E1-21DE-FB93-2D53-476BD816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E0484DF-C4AD-3B14-F80B-C05D27B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CED38E-3D5F-59AE-F08E-16360B00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AC98FB-ABFD-A4B6-089D-9DC4AE07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E3A8201-83EA-AFA9-2A36-F010FC39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B76456-FE54-5BEA-500A-22DA7412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4DBB57-0AEB-CDE2-0208-7FF1E7AE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BCF589F-FD50-3E2A-886B-9266FAE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910D4C0-3AA8-86D4-6F25-E8FC101ED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FA7C42E-3949-5B2F-9216-DA642E2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8D8EA8-7152-7A16-3530-ACD02C0E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15F2CE-789B-F6D4-E968-66CC980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ABCABE6-757F-4E3C-7239-F02AC7D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13D7EA-1466-B582-E85E-15EFF3E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6CB5CE6-4EDA-8547-7174-2528A92B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DC758C-55AF-0D7A-5FBC-8F09D3C4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7C4100-AE56-898F-6F75-14919697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37F35B4-A2AA-CFE2-5E89-4568DED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0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58CD14-0ECF-2D74-377F-CEF67EA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214F566-1D5E-F4DA-83BA-1590A9F5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11600F-70AC-FA5C-D863-4BB0009D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75640A-6772-07B1-4819-AA95D8C9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955BFE-F5E4-9480-C3D9-E02848E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788A65-22FA-14E5-5D42-16BFE733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20282E-E60C-68D8-84D8-2D850957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7A18627-5291-E1D7-8D9D-8C79A1CE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B48C52E-9C07-3CD9-0708-19217EF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46DE42B-3867-3114-3B97-CC46371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7DFE0C-37BE-4882-1B1D-BF15BEA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A7E97A-87B0-6F34-57EF-E04FE42B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9A23BA-88AF-3D29-4B0E-827E2A90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776E72-CC74-0BC7-DCAB-E7E32325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3B8C2CD-BCC2-5B60-2C84-B9155362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C8A9CB0-92A0-8C61-F633-3E520E341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D52610-2E6B-7F0C-EFAE-34F080D8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96F7A05-AB68-C081-F0B7-44FC69C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33A9A21-FBF0-D717-B686-A182CC6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5B99FF-AE0D-3DCB-21AD-B2840D06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A1DA211-366F-3C69-180B-B98CC283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21FB0FB-6873-E18F-060A-D6A11D7B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C0CE81C-E8C3-B810-9D88-E89FB037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539BE36-2BBD-C56A-5430-CC6EB9A1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8F671AC-45D8-CF62-4829-91D77EC6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CDA8975-267D-7D2E-4AE9-863F8F05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94700-5166-0543-9F04-C3BC542C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8BF95C-410C-0FCB-0D8D-78EEDD54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7A31AAF-4997-2455-95CE-3B5C94BC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E9D385-8F1B-2921-0888-E2FDD6C7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4803FAA-41F6-3A6A-3DDC-5D0FA69F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326E7-1EC4-1CAB-6724-F70D2F78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8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A437B4-DCF7-889F-AC43-55A980B8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D99663C-587F-24DA-D777-838799D42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CD40B18-171C-2BE4-864B-CF942902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61B8F27-A36E-B59E-131A-BF85162F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F76A810-1CAA-2912-F6D8-8F5A53E1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AE84830-3613-9AFB-BACE-8228E77B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E5569DF-56D7-C7A2-53AA-EF726ECB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1E7C24D-A503-11FC-C915-D138EFE0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92F23E-29F0-6012-74E7-EBF6B57CF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C48327-11E1-F4F4-ECE5-F39C6ADB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7B1FF4-824B-8C28-5C72-11A58877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os0204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4DE9E7-37EB-9BB2-C5B6-509C444F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인과추론 스터디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4FE4722-00EE-7B62-A490-7678E78D5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7562"/>
            <a:ext cx="9144000" cy="1655762"/>
          </a:xfrm>
        </p:spPr>
        <p:txBody>
          <a:bodyPr/>
          <a:lstStyle/>
          <a:p>
            <a:pPr algn="l"/>
            <a:r>
              <a:rPr lang="ko-KR" altLang="en-US" dirty="0"/>
              <a:t>김민수</a:t>
            </a:r>
            <a:endParaRPr lang="en-US" altLang="ko-KR" dirty="0"/>
          </a:p>
          <a:p>
            <a:pPr algn="l"/>
            <a:r>
              <a:rPr lang="en-US" altLang="ko-KR" sz="1200" dirty="0">
                <a:hlinkClick r:id="rId2"/>
              </a:rPr>
              <a:t>pos02043@gmail.com</a:t>
            </a:r>
            <a:endParaRPr lang="en-US" altLang="ko-KR" sz="1200" dirty="0"/>
          </a:p>
          <a:p>
            <a:pPr algn="l"/>
            <a:r>
              <a:rPr lang="en-US" altLang="ko-KR" sz="1200" dirty="0"/>
              <a:t>https://github.com/minsoo1036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340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4D8E53C-32CE-A0BE-B75D-1B5EC544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172539-1E7B-5B50-7E47-25973CB1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문제상황 </a:t>
            </a:r>
            <a:r>
              <a:rPr lang="en-US" altLang="ko-KR" dirty="0"/>
              <a:t>: </a:t>
            </a:r>
            <a:r>
              <a:rPr lang="ko-KR" altLang="en-US" dirty="0"/>
              <a:t>관리자 교육의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964F94-EEB1-8706-70CF-7404C15576C2}"/>
              </a:ext>
            </a:extLst>
          </p:cNvPr>
          <p:cNvSpPr txBox="1"/>
          <p:nvPr/>
        </p:nvSpPr>
        <p:spPr>
          <a:xfrm>
            <a:off x="831273" y="1988127"/>
            <a:ext cx="97328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가설 </a:t>
            </a:r>
            <a:r>
              <a:rPr lang="en-US" altLang="ko-KR" b="1" dirty="0"/>
              <a:t>: </a:t>
            </a:r>
            <a:r>
              <a:rPr lang="ko-KR" altLang="en-US" dirty="0"/>
              <a:t>교육 프로그램을 들은 관리자의 직원들은 듣지 않은 관리자의 직원들에 비해 참여도가 더 높을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실험 설계 </a:t>
            </a:r>
            <a:r>
              <a:rPr lang="en-US" altLang="ko-KR" b="1" dirty="0"/>
              <a:t>:: </a:t>
            </a:r>
            <a:r>
              <a:rPr lang="ko-KR" altLang="en-US" dirty="0"/>
              <a:t>교육프로그램 청강권을 관리자들에게 랜덤하게 분배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실험의 문제 </a:t>
            </a:r>
            <a:r>
              <a:rPr lang="en-US" altLang="ko-KR" b="1" dirty="0"/>
              <a:t>:: </a:t>
            </a:r>
            <a:r>
              <a:rPr lang="ko-KR" altLang="en-US" dirty="0"/>
              <a:t>교육프로그램 청강권을 받았지만 수강하지 않은 관리자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또는</a:t>
            </a:r>
            <a:r>
              <a:rPr lang="en-US" altLang="ko-KR" dirty="0"/>
              <a:t>, </a:t>
            </a:r>
            <a:r>
              <a:rPr lang="ko-KR" altLang="en-US" dirty="0"/>
              <a:t>청강권을 받지 않았지만 수강한 관리자 존재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이렇게 실험 대상이 의도한 처치를 받지 못하는 것을 불응</a:t>
            </a:r>
            <a:r>
              <a:rPr lang="en-US" altLang="ko-KR" dirty="0">
                <a:sym typeface="Wingdings" panose="05000000000000000000" pitchFamily="2" charset="2"/>
              </a:rPr>
              <a:t>(non-compliance)</a:t>
            </a:r>
            <a:r>
              <a:rPr lang="ko-KR" altLang="en-US" dirty="0">
                <a:sym typeface="Wingdings" panose="05000000000000000000" pitchFamily="2" charset="2"/>
              </a:rPr>
              <a:t>라고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이 개념은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11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장 도구변수 에서 다시 나올 것임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06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8C10840-3832-1DB9-5B13-FCF02AF59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7A603E-3D55-F09D-ED13-967FE03F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해결방법 </a:t>
            </a:r>
            <a:r>
              <a:rPr lang="en-US" altLang="ko-KR" dirty="0"/>
              <a:t>1 : </a:t>
            </a:r>
            <a:r>
              <a:rPr lang="ko-KR" altLang="en-US" dirty="0"/>
              <a:t>회귀분석과 보정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D04664E-531E-988C-4519-6BB29C02C49D}"/>
                  </a:ext>
                </a:extLst>
              </p:cNvPr>
              <p:cNvSpPr txBox="1"/>
              <p:nvPr/>
            </p:nvSpPr>
            <p:spPr>
              <a:xfrm>
                <a:off x="1558635" y="2168236"/>
                <a:ext cx="9421091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𝑒𝑛𝑔𝑎𝑔𝑒𝑚𝑒𝑛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공변량</a:t>
                </a:r>
                <a:r>
                  <a:rPr lang="en-US" altLang="ko-KR" dirty="0"/>
                  <a:t>(covariates)</a:t>
                </a:r>
                <a:r>
                  <a:rPr lang="ko-KR" altLang="en-US" dirty="0"/>
                  <a:t>로써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그 변수들은 아래와 같음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 err="1">
                    <a:solidFill>
                      <a:schemeClr val="accent1"/>
                    </a:solidFill>
                  </a:rPr>
                  <a:t>Department_id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부서 고유 식별자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>
                    <a:solidFill>
                      <a:schemeClr val="accent1"/>
                    </a:solidFill>
                  </a:rPr>
                  <a:t>Tenure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관리자의 근속기간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 err="1">
                    <a:solidFill>
                      <a:schemeClr val="accent1"/>
                    </a:solidFill>
                  </a:rPr>
                  <a:t>N_of_reports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관리자가 담당한 보고서 수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>
                    <a:solidFill>
                      <a:schemeClr val="accent1"/>
                    </a:solidFill>
                  </a:rPr>
                  <a:t>Gender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관리자 성별에 대한 범주형 변수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>
                    <a:solidFill>
                      <a:schemeClr val="accent1"/>
                    </a:solidFill>
                  </a:rPr>
                  <a:t>Role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회사 내 직군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>
                    <a:solidFill>
                      <a:schemeClr val="accent1"/>
                    </a:solidFill>
                  </a:rPr>
                  <a:t>Department_size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부서의 </a:t>
                </a:r>
                <a:r>
                  <a:rPr lang="ko-KR" altLang="en-US" dirty="0" err="1">
                    <a:solidFill>
                      <a:schemeClr val="accent1"/>
                    </a:solidFill>
                  </a:rPr>
                  <a:t>직원수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 err="1">
                    <a:solidFill>
                      <a:schemeClr val="accent1"/>
                    </a:solidFill>
                  </a:rPr>
                  <a:t>Department_score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같은 부서의 평균 참여점수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 err="1">
                    <a:solidFill>
                      <a:schemeClr val="accent1"/>
                    </a:solidFill>
                  </a:rPr>
                  <a:t>Last_engagement_score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이전 참여도 조사에서 해당 관리자의 평균 참여점수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이렇게 많은 교란요인을 함께 고려하는 이유 </a:t>
                </a:r>
                <a:r>
                  <a:rPr lang="en-US" altLang="ko-KR" dirty="0"/>
                  <a:t>?? 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ko-KR" altLang="en-US" dirty="0"/>
                  <a:t>참여도가 증가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감소 </a:t>
                </a:r>
                <a:r>
                  <a:rPr lang="ko-KR" altLang="en-US" dirty="0" err="1"/>
                  <a:t>한것이</a:t>
                </a:r>
                <a:r>
                  <a:rPr lang="ko-KR" altLang="en-US" dirty="0"/>
                  <a:t> 정말로 </a:t>
                </a:r>
                <a:r>
                  <a:rPr lang="en-US" altLang="ko-KR" dirty="0"/>
                  <a:t>T(</a:t>
                </a:r>
                <a:r>
                  <a:rPr lang="ko-KR" altLang="en-US" dirty="0"/>
                  <a:t>교육프로그램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때문인지 파악하기 위함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04664E-531E-988C-4519-6BB29C02C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35" y="2168236"/>
                <a:ext cx="9421091" cy="4801314"/>
              </a:xfrm>
              <a:prstGeom prst="rect">
                <a:avLst/>
              </a:prstGeom>
              <a:blipFill>
                <a:blip r:embed="rId2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07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254BFC5-B7AC-5C33-36B9-771C68A65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17FE7E-9F83-9DE6-89C6-880C15E9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해결방법 </a:t>
            </a:r>
            <a:r>
              <a:rPr lang="en-US" altLang="ko-KR" dirty="0"/>
              <a:t>2 : </a:t>
            </a:r>
            <a:r>
              <a:rPr lang="ko-KR" altLang="en-US" dirty="0"/>
              <a:t>성향점수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283B87C-A85B-602D-C41D-6031663B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72" y="1784265"/>
            <a:ext cx="3435527" cy="1644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6B8746-A085-0065-A793-B9B940017EAC}"/>
              </a:ext>
            </a:extLst>
          </p:cNvPr>
          <p:cNvSpPr txBox="1"/>
          <p:nvPr/>
        </p:nvSpPr>
        <p:spPr>
          <a:xfrm>
            <a:off x="1279502" y="3615625"/>
            <a:ext cx="272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성향점수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9A5D1B73-7731-0D67-07B7-1AE271161F6E}"/>
              </a:ext>
            </a:extLst>
          </p:cNvPr>
          <p:cNvCxnSpPr/>
          <p:nvPr/>
        </p:nvCxnSpPr>
        <p:spPr>
          <a:xfrm flipV="1">
            <a:off x="1808018" y="3318164"/>
            <a:ext cx="540327" cy="20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2C3F293-AAD5-6B80-742C-411D7D5EC638}"/>
              </a:ext>
            </a:extLst>
          </p:cNvPr>
          <p:cNvSpPr txBox="1"/>
          <p:nvPr/>
        </p:nvSpPr>
        <p:spPr>
          <a:xfrm>
            <a:off x="6400800" y="2105891"/>
            <a:ext cx="46412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성향점수란 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e(x) = P(T=1|X=x) </a:t>
            </a:r>
            <a:r>
              <a:rPr lang="ko-KR" altLang="en-US" dirty="0"/>
              <a:t>를 말함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그룹</a:t>
            </a:r>
            <a:r>
              <a:rPr lang="en-US" altLang="ko-KR" dirty="0"/>
              <a:t>(x) </a:t>
            </a:r>
            <a:r>
              <a:rPr lang="ko-KR" altLang="en-US" dirty="0"/>
              <a:t>마다 처치를 받을 확률이 </a:t>
            </a:r>
            <a:r>
              <a:rPr lang="ko-KR" altLang="en-US" dirty="0" err="1"/>
              <a:t>다를것인데</a:t>
            </a:r>
            <a:r>
              <a:rPr lang="en-US" altLang="ko-KR" dirty="0"/>
              <a:t>, </a:t>
            </a:r>
            <a:r>
              <a:rPr lang="ko-KR" altLang="en-US" dirty="0"/>
              <a:t>이 확률을 데이터로부터 </a:t>
            </a:r>
            <a:r>
              <a:rPr lang="ko-KR" altLang="en-US" dirty="0" err="1"/>
              <a:t>역으러</a:t>
            </a:r>
            <a:r>
              <a:rPr lang="ko-KR" altLang="en-US" dirty="0"/>
              <a:t> 추정할 수 </a:t>
            </a:r>
            <a:r>
              <a:rPr lang="ko-KR" altLang="en-US"/>
              <a:t>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성향 점수가 같은 사람의 의미 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처치를 선택할 확률이 같은 사람이라는 의미로 그런 의미에서 성향이 비슷한 사람으로 볼 수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712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B8C22C-5024-95E5-3CC3-A243CD01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288DC9-3F36-5202-28CD-944F3114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성향점수 응용 </a:t>
            </a:r>
            <a:r>
              <a:rPr lang="en-US" altLang="ko-KR" dirty="0"/>
              <a:t>1 - </a:t>
            </a:r>
            <a:r>
              <a:rPr lang="ko-KR" altLang="en-US" dirty="0"/>
              <a:t>성향점수 직교화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283B87C-A85B-602D-C41D-6031663B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72" y="1784265"/>
            <a:ext cx="3435527" cy="1644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6B8746-A085-0065-A793-B9B940017EAC}"/>
              </a:ext>
            </a:extLst>
          </p:cNvPr>
          <p:cNvSpPr txBox="1"/>
          <p:nvPr/>
        </p:nvSpPr>
        <p:spPr>
          <a:xfrm>
            <a:off x="1279502" y="3615625"/>
            <a:ext cx="272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성향점수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A5D1B73-7731-0D67-07B7-1AE271161F6E}"/>
              </a:ext>
            </a:extLst>
          </p:cNvPr>
          <p:cNvCxnSpPr/>
          <p:nvPr/>
        </p:nvCxnSpPr>
        <p:spPr>
          <a:xfrm flipV="1">
            <a:off x="1808018" y="3318164"/>
            <a:ext cx="540327" cy="20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26034" y="2029097"/>
            <a:ext cx="425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smtClean="0"/>
              <a:t>가 유일한 교란 변수라고 한다면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Y ~ T + e(X)  </a:t>
            </a:r>
            <a:r>
              <a:rPr lang="ko-KR" altLang="en-US" smtClean="0"/>
              <a:t>회귀분석 진행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7080069" y="2952427"/>
            <a:ext cx="592182" cy="57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07086" y="3318164"/>
            <a:ext cx="2299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로지스틱</a:t>
            </a:r>
            <a:r>
              <a:rPr lang="ko-KR" altLang="en-US" sz="1400" dirty="0" smtClean="0">
                <a:solidFill>
                  <a:srgbClr val="7030A0"/>
                </a:solidFill>
              </a:rPr>
              <a:t> 회귀로 </a:t>
            </a:r>
            <a:endParaRPr lang="en-US" altLang="ko-KR" sz="1400" dirty="0" smtClean="0">
              <a:solidFill>
                <a:srgbClr val="7030A0"/>
              </a:solidFill>
            </a:endParaRPr>
          </a:p>
          <a:p>
            <a:r>
              <a:rPr lang="ko-KR" altLang="en-US" sz="1400" dirty="0" smtClean="0">
                <a:solidFill>
                  <a:srgbClr val="7030A0"/>
                </a:solidFill>
              </a:rPr>
              <a:t>추정가능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3188" y="4423954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 ~ X (</a:t>
            </a:r>
            <a:r>
              <a:rPr lang="ko-KR" altLang="en-US" smtClean="0"/>
              <a:t>로지스틱 회귀 진행</a:t>
            </a:r>
            <a:r>
              <a:rPr lang="en-US" altLang="ko-KR" dirty="0"/>
              <a:t> </a:t>
            </a:r>
            <a:r>
              <a:rPr lang="en-US" altLang="ko-KR" dirty="0" smtClean="0"/>
              <a:t>; T</a:t>
            </a:r>
            <a:r>
              <a:rPr lang="ko-KR" altLang="en-US" smtClean="0"/>
              <a:t>는 </a:t>
            </a:r>
            <a:r>
              <a:rPr lang="en-US" altLang="ko-KR" dirty="0" smtClean="0"/>
              <a:t>0 </a:t>
            </a:r>
            <a:r>
              <a:rPr lang="ko-KR" altLang="en-US" smtClean="0"/>
              <a:t>또는 </a:t>
            </a:r>
            <a:r>
              <a:rPr lang="en-US" altLang="ko-KR" dirty="0" smtClean="0"/>
              <a:t>1, X</a:t>
            </a:r>
            <a:r>
              <a:rPr lang="ko-KR" altLang="en-US" smtClean="0"/>
              <a:t>는 모든 교란요인</a:t>
            </a:r>
            <a:r>
              <a:rPr lang="en-US" altLang="ko-KR" dirty="0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9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A814BF5-7EB9-15FB-81DA-C4A7137A3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4FC7C6-C760-3359-056B-38059014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성향점수 응용 </a:t>
            </a:r>
            <a:r>
              <a:rPr lang="en-US" altLang="ko-KR" dirty="0"/>
              <a:t>2 - </a:t>
            </a:r>
            <a:r>
              <a:rPr lang="ko-KR" altLang="en-US" dirty="0"/>
              <a:t>성향점수 매칭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4994" y="1924594"/>
            <a:ext cx="768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KNN(k=1) </a:t>
            </a:r>
            <a:r>
              <a:rPr lang="ko-KR" altLang="en-US" smtClean="0"/>
              <a:t>활용하여 성향점수 기준 가장 가까이 있는 대상 찾기</a:t>
            </a:r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724297" y="4781006"/>
            <a:ext cx="2629988" cy="52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 flipV="1">
            <a:off x="2397034" y="3400695"/>
            <a:ext cx="13064" cy="2146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06240" y="4833257"/>
            <a:ext cx="136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(X)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98320" y="3216029"/>
            <a:ext cx="136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86743" y="4563291"/>
            <a:ext cx="113211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952206" y="4411674"/>
            <a:ext cx="113211" cy="870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216729" y="4693920"/>
            <a:ext cx="113211" cy="870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325586" y="4580708"/>
            <a:ext cx="113211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494314" y="4490052"/>
            <a:ext cx="113211" cy="870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607525" y="4615543"/>
            <a:ext cx="113211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607525" y="4381195"/>
            <a:ext cx="113211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807823" y="4519748"/>
            <a:ext cx="113211" cy="870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41715" y="4606834"/>
            <a:ext cx="113211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033156" y="4463142"/>
            <a:ext cx="113211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57203" y="3585361"/>
            <a:ext cx="2248991" cy="559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파란색 </a:t>
            </a:r>
            <a:r>
              <a:rPr lang="en-US" altLang="ko-KR" dirty="0" smtClean="0"/>
              <a:t>:  T= 1</a:t>
            </a:r>
          </a:p>
          <a:p>
            <a:pPr algn="ctr"/>
            <a:r>
              <a:rPr lang="ko-KR" altLang="en-US" dirty="0" smtClean="0"/>
              <a:t>주황색 </a:t>
            </a:r>
            <a:r>
              <a:rPr lang="en-US" altLang="ko-KR" dirty="0" smtClean="0"/>
              <a:t>: T = 0 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758566" y="4420497"/>
            <a:ext cx="186983" cy="1114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47677" y="3849189"/>
            <a:ext cx="255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두 </a:t>
            </a:r>
            <a:r>
              <a:rPr lang="en-US" altLang="ko-KR" sz="1200" dirty="0" smtClean="0">
                <a:solidFill>
                  <a:srgbClr val="7030A0"/>
                </a:solidFill>
              </a:rPr>
              <a:t>Y </a:t>
            </a:r>
            <a:r>
              <a:rPr lang="ko-KR" altLang="en-US" sz="1200" smtClean="0">
                <a:solidFill>
                  <a:srgbClr val="7030A0"/>
                </a:solidFill>
              </a:rPr>
              <a:t>비교</a:t>
            </a:r>
            <a:r>
              <a:rPr lang="en-US" altLang="ko-KR" sz="1200" dirty="0" smtClean="0">
                <a:solidFill>
                  <a:srgbClr val="7030A0"/>
                </a:solidFill>
              </a:rPr>
              <a:t>(</a:t>
            </a:r>
            <a:r>
              <a:rPr lang="ko-KR" altLang="en-US" sz="1200" smtClean="0">
                <a:solidFill>
                  <a:srgbClr val="7030A0"/>
                </a:solidFill>
              </a:rPr>
              <a:t>개별 </a:t>
            </a:r>
            <a:r>
              <a:rPr lang="en-US" altLang="ko-KR" sz="1200" dirty="0" smtClean="0">
                <a:solidFill>
                  <a:srgbClr val="7030A0"/>
                </a:solidFill>
              </a:rPr>
              <a:t>Causal Effect)</a:t>
            </a:r>
            <a:endParaRPr lang="ko-KR" altLang="en-US" sz="1200">
              <a:solidFill>
                <a:srgbClr val="7030A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52057" y="4125635"/>
            <a:ext cx="0" cy="30261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495109" y="5442857"/>
                <a:ext cx="6348548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𝐴𝑇𝐸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109" y="5442857"/>
                <a:ext cx="6348548" cy="610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410889" y="4246211"/>
            <a:ext cx="449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olidFill>
                  <a:srgbClr val="7030A0"/>
                </a:solidFill>
              </a:rPr>
              <a:t>ATE</a:t>
            </a:r>
            <a:r>
              <a:rPr lang="ko-KR" altLang="en-US" smtClean="0">
                <a:solidFill>
                  <a:srgbClr val="7030A0"/>
                </a:solidFill>
              </a:rPr>
              <a:t>는 개별 </a:t>
            </a:r>
            <a:r>
              <a:rPr lang="en-US" altLang="ko-KR" dirty="0" smtClean="0">
                <a:solidFill>
                  <a:srgbClr val="7030A0"/>
                </a:solidFill>
              </a:rPr>
              <a:t>Causal Effect</a:t>
            </a:r>
            <a:r>
              <a:rPr lang="ko-KR" altLang="en-US" smtClean="0">
                <a:solidFill>
                  <a:srgbClr val="7030A0"/>
                </a:solidFill>
              </a:rPr>
              <a:t>들의 평균</a:t>
            </a:r>
            <a:endParaRPr lang="ko-KR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51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EB3E296-BFF3-3395-DBDC-64A50A82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B00D9-7B7C-401D-7465-7A2AF16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 벡터공간에서 표현해보기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FF0B015A-13FF-1AA0-2951-446ACF3303B0}"/>
              </a:ext>
            </a:extLst>
          </p:cNvPr>
          <p:cNvSpPr/>
          <p:nvPr/>
        </p:nvSpPr>
        <p:spPr>
          <a:xfrm rot="20563958">
            <a:off x="3438939" y="3233530"/>
            <a:ext cx="4061791" cy="97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6E795812-A893-2833-43E0-C4195A121588}"/>
              </a:ext>
            </a:extLst>
          </p:cNvPr>
          <p:cNvCxnSpPr/>
          <p:nvPr/>
        </p:nvCxnSpPr>
        <p:spPr>
          <a:xfrm flipV="1">
            <a:off x="4485861" y="1934817"/>
            <a:ext cx="463826" cy="192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2A02EE-0224-6B1C-0EB5-3AF21F66CB57}"/>
              </a:ext>
            </a:extLst>
          </p:cNvPr>
          <p:cNvSpPr txBox="1"/>
          <p:nvPr/>
        </p:nvSpPr>
        <p:spPr>
          <a:xfrm>
            <a:off x="4439478" y="2283315"/>
            <a:ext cx="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8993A806-6A21-D948-20AE-B0382F947579}"/>
              </a:ext>
            </a:extLst>
          </p:cNvPr>
          <p:cNvCxnSpPr>
            <a:cxnSpLocks/>
          </p:cNvCxnSpPr>
          <p:nvPr/>
        </p:nvCxnSpPr>
        <p:spPr>
          <a:xfrm>
            <a:off x="4485861" y="3881852"/>
            <a:ext cx="831573" cy="91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8D265F69-B204-9F00-4525-77DC4565F1C0}"/>
              </a:ext>
            </a:extLst>
          </p:cNvPr>
          <p:cNvCxnSpPr>
            <a:cxnSpLocks/>
          </p:cNvCxnSpPr>
          <p:nvPr/>
        </p:nvCxnSpPr>
        <p:spPr>
          <a:xfrm flipV="1">
            <a:off x="4525618" y="3540334"/>
            <a:ext cx="311426" cy="313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6BA8FF11-747D-D2C9-A97D-6FFBB8BAEC35}"/>
              </a:ext>
            </a:extLst>
          </p:cNvPr>
          <p:cNvCxnSpPr>
            <a:cxnSpLocks/>
          </p:cNvCxnSpPr>
          <p:nvPr/>
        </p:nvCxnSpPr>
        <p:spPr>
          <a:xfrm>
            <a:off x="4472609" y="3881852"/>
            <a:ext cx="223629" cy="29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9E62B51-5338-0D4E-D821-C168CF87EE6C}"/>
              </a:ext>
            </a:extLst>
          </p:cNvPr>
          <p:cNvSpPr txBox="1"/>
          <p:nvPr/>
        </p:nvSpPr>
        <p:spPr>
          <a:xfrm>
            <a:off x="4300330" y="3859442"/>
            <a:ext cx="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9CA4C93-E2CD-8208-3A0C-F61DAF819D42}"/>
              </a:ext>
            </a:extLst>
          </p:cNvPr>
          <p:cNvSpPr txBox="1"/>
          <p:nvPr/>
        </p:nvSpPr>
        <p:spPr>
          <a:xfrm>
            <a:off x="4787348" y="3316649"/>
            <a:ext cx="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C18587A-DAE6-56F1-DCDB-943325B56976}"/>
              </a:ext>
            </a:extLst>
          </p:cNvPr>
          <p:cNvSpPr txBox="1"/>
          <p:nvPr/>
        </p:nvSpPr>
        <p:spPr>
          <a:xfrm>
            <a:off x="4996070" y="3880641"/>
            <a:ext cx="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x3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57ECAF0C-DD77-3407-44F6-A8DE29258ACB}"/>
              </a:ext>
            </a:extLst>
          </p:cNvPr>
          <p:cNvCxnSpPr/>
          <p:nvPr/>
        </p:nvCxnSpPr>
        <p:spPr>
          <a:xfrm flipV="1">
            <a:off x="3266639" y="4228774"/>
            <a:ext cx="503604" cy="3498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18E7C7E-7280-59A3-0423-E11610532C92}"/>
              </a:ext>
            </a:extLst>
          </p:cNvPr>
          <p:cNvSpPr txBox="1"/>
          <p:nvPr/>
        </p:nvSpPr>
        <p:spPr>
          <a:xfrm>
            <a:off x="1795671" y="4631635"/>
            <a:ext cx="204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X1, X2, X3 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그리는 벡터공간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15D96320-355D-6466-C701-0AC78AA0C71C}"/>
              </a:ext>
            </a:extLst>
          </p:cNvPr>
          <p:cNvCxnSpPr/>
          <p:nvPr/>
        </p:nvCxnSpPr>
        <p:spPr>
          <a:xfrm>
            <a:off x="4996070" y="1934817"/>
            <a:ext cx="208722" cy="1751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3337562-C008-EEE4-55F2-325B184C2F34}"/>
              </a:ext>
            </a:extLst>
          </p:cNvPr>
          <p:cNvSpPr/>
          <p:nvPr/>
        </p:nvSpPr>
        <p:spPr>
          <a:xfrm rot="21248356">
            <a:off x="5202730" y="3520460"/>
            <a:ext cx="178904" cy="16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24B4409D-1FFC-96B0-3A15-08C1FBE59E4C}"/>
              </a:ext>
            </a:extLst>
          </p:cNvPr>
          <p:cNvCxnSpPr>
            <a:stCxn id="13" idx="0"/>
          </p:cNvCxnSpPr>
          <p:nvPr/>
        </p:nvCxnSpPr>
        <p:spPr>
          <a:xfrm flipV="1">
            <a:off x="4509052" y="3692607"/>
            <a:ext cx="695740" cy="16683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748C1C28-37B9-E2FC-40F6-654AE50B5A27}"/>
                  </a:ext>
                </a:extLst>
              </p:cNvPr>
              <p:cNvSpPr txBox="1"/>
              <p:nvPr/>
            </p:nvSpPr>
            <p:spPr>
              <a:xfrm>
                <a:off x="5165034" y="3604249"/>
                <a:ext cx="417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8C1C28-37B9-E2FC-40F6-654AE50B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034" y="3604249"/>
                <a:ext cx="417444" cy="369332"/>
              </a:xfrm>
              <a:prstGeom prst="rect">
                <a:avLst/>
              </a:prstGeom>
              <a:blipFill>
                <a:blip r:embed="rId2"/>
                <a:stretch>
                  <a:fillRect t="-3279" r="-1884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9C4797E-AFFD-B5C9-A83C-EEE2C96A1494}"/>
              </a:ext>
            </a:extLst>
          </p:cNvPr>
          <p:cNvSpPr txBox="1"/>
          <p:nvPr/>
        </p:nvSpPr>
        <p:spPr>
          <a:xfrm>
            <a:off x="5078897" y="2365128"/>
            <a:ext cx="107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residual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E4BEB4F0-176F-8929-3ED4-C483CAAB7E5F}"/>
                  </a:ext>
                </a:extLst>
              </p:cNvPr>
              <p:cNvSpPr txBox="1"/>
              <p:nvPr/>
            </p:nvSpPr>
            <p:spPr>
              <a:xfrm>
                <a:off x="7553760" y="4114800"/>
                <a:ext cx="333952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Residual</a:t>
                </a:r>
                <a:r>
                  <a:rPr lang="ko-KR" altLang="en-US" dirty="0"/>
                  <a:t>이 최소가 되는</a:t>
                </a:r>
                <a:endParaRPr lang="en-US" altLang="ko-KR" dirty="0"/>
              </a:p>
              <a:p>
                <a:r>
                  <a:rPr lang="en-US" altLang="ko-KR" dirty="0"/>
                  <a:t>b1, b2, b3 </a:t>
                </a:r>
                <a:r>
                  <a:rPr lang="ko-KR" altLang="en-US" dirty="0"/>
                  <a:t>를 찾는 과정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y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b0 + b1x1 + b2x2 + b3x3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BEB4F0-176F-8929-3ED4-C483CAAB7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60" y="4114800"/>
                <a:ext cx="3339527" cy="1477328"/>
              </a:xfrm>
              <a:prstGeom prst="rect">
                <a:avLst/>
              </a:prstGeom>
              <a:blipFill>
                <a:blip r:embed="rId3"/>
                <a:stretch>
                  <a:fillRect l="-1460" t="-2066" r="-1642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CB5ECB2-39E9-9C9D-8DD9-729627EDF22E}"/>
              </a:ext>
            </a:extLst>
          </p:cNvPr>
          <p:cNvSpPr txBox="1"/>
          <p:nvPr/>
        </p:nvSpPr>
        <p:spPr>
          <a:xfrm>
            <a:off x="5582477" y="5923722"/>
            <a:ext cx="620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얻어진 </a:t>
            </a:r>
            <a:r>
              <a:rPr lang="en-US" altLang="ko-KR" dirty="0"/>
              <a:t>residual</a:t>
            </a:r>
            <a:r>
              <a:rPr lang="ko-KR" altLang="en-US" dirty="0"/>
              <a:t>은 </a:t>
            </a:r>
            <a:r>
              <a:rPr lang="en-US" altLang="ko-KR" dirty="0"/>
              <a:t>x1, x2, x3</a:t>
            </a:r>
            <a:r>
              <a:rPr lang="ko-KR" altLang="en-US" dirty="0"/>
              <a:t>와 </a:t>
            </a:r>
            <a:r>
              <a:rPr lang="en-US" altLang="ko-KR" dirty="0"/>
              <a:t>orthogonal 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(= </a:t>
            </a:r>
            <a:r>
              <a:rPr lang="ko-KR" altLang="en-US" dirty="0"/>
              <a:t>통계적으로 독립이다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04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5950ADB-F49C-AF71-D5C2-AE79DC7F6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CC8B7F-39C6-F195-A1B4-F7361B19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프리슈</a:t>
            </a:r>
            <a:r>
              <a:rPr lang="en-US" altLang="ko-KR" dirty="0"/>
              <a:t>-</a:t>
            </a:r>
            <a:r>
              <a:rPr lang="ko-KR" altLang="en-US" dirty="0"/>
              <a:t>워</a:t>
            </a:r>
            <a:r>
              <a:rPr lang="en-US" altLang="ko-KR" dirty="0"/>
              <a:t>-</a:t>
            </a:r>
            <a:r>
              <a:rPr lang="ko-KR" altLang="en-US" dirty="0" err="1"/>
              <a:t>로벨</a:t>
            </a:r>
            <a:r>
              <a:rPr lang="ko-KR" altLang="en-US" dirty="0"/>
              <a:t> 정리 </a:t>
            </a:r>
            <a:r>
              <a:rPr lang="en-US" altLang="ko-KR" dirty="0"/>
              <a:t>(</a:t>
            </a:r>
            <a:r>
              <a:rPr lang="ko-KR" altLang="en-US" dirty="0"/>
              <a:t>직교화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D01A56-84BA-E99D-3DBF-1DF1487B27DB}"/>
              </a:ext>
            </a:extLst>
          </p:cNvPr>
          <p:cNvSpPr txBox="1"/>
          <p:nvPr/>
        </p:nvSpPr>
        <p:spPr>
          <a:xfrm>
            <a:off x="921026" y="310908"/>
            <a:ext cx="34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다중선형회귀의 의미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F73F12F-6F34-1B44-BF63-7B0C54F4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7" y="2354521"/>
            <a:ext cx="5643356" cy="31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1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84FF214-3A83-0692-4DB1-15FE4C645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806696-678A-0EF7-2F6F-70B74F7D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프리슈</a:t>
            </a:r>
            <a:r>
              <a:rPr lang="en-US" altLang="ko-KR" dirty="0"/>
              <a:t>-</a:t>
            </a:r>
            <a:r>
              <a:rPr lang="ko-KR" altLang="en-US" dirty="0"/>
              <a:t>워</a:t>
            </a:r>
            <a:r>
              <a:rPr lang="en-US" altLang="ko-KR" dirty="0"/>
              <a:t>-</a:t>
            </a:r>
            <a:r>
              <a:rPr lang="ko-KR" altLang="en-US" dirty="0" err="1"/>
              <a:t>로벨</a:t>
            </a:r>
            <a:r>
              <a:rPr lang="ko-KR" altLang="en-US" dirty="0"/>
              <a:t> 정리 </a:t>
            </a:r>
            <a:r>
              <a:rPr lang="en-US" altLang="ko-KR" dirty="0"/>
              <a:t>(</a:t>
            </a:r>
            <a:r>
              <a:rPr lang="ko-KR" altLang="en-US" dirty="0"/>
              <a:t>직교화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FDA4D7-7310-2706-8758-DE202D4546B9}"/>
              </a:ext>
            </a:extLst>
          </p:cNvPr>
          <p:cNvSpPr txBox="1"/>
          <p:nvPr/>
        </p:nvSpPr>
        <p:spPr>
          <a:xfrm>
            <a:off x="921026" y="310908"/>
            <a:ext cx="34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다중선형회귀의 의미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F291B69-FF93-0873-8A59-0F831022E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7" y="1536032"/>
            <a:ext cx="4379844" cy="52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8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09C9800-9422-2B9A-01F3-2CF79E77D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875218-8F82-69A9-7BAC-48937F6F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프리슈</a:t>
            </a:r>
            <a:r>
              <a:rPr lang="en-US" altLang="ko-KR" dirty="0"/>
              <a:t>-</a:t>
            </a:r>
            <a:r>
              <a:rPr lang="ko-KR" altLang="en-US" dirty="0"/>
              <a:t>워</a:t>
            </a:r>
            <a:r>
              <a:rPr lang="en-US" altLang="ko-KR" dirty="0"/>
              <a:t>-</a:t>
            </a:r>
            <a:r>
              <a:rPr lang="ko-KR" altLang="en-US" dirty="0" err="1"/>
              <a:t>로벨</a:t>
            </a:r>
            <a:r>
              <a:rPr lang="ko-KR" altLang="en-US" dirty="0"/>
              <a:t> 정리 </a:t>
            </a:r>
            <a:r>
              <a:rPr lang="en-US" altLang="ko-KR" dirty="0"/>
              <a:t>(</a:t>
            </a:r>
            <a:r>
              <a:rPr lang="ko-KR" altLang="en-US" dirty="0"/>
              <a:t>직교화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4D9C8F0B-4D79-9B49-D8B1-5C1B5C462D8E}"/>
                  </a:ext>
                </a:extLst>
              </p:cNvPr>
              <p:cNvSpPr txBox="1"/>
              <p:nvPr/>
            </p:nvSpPr>
            <p:spPr>
              <a:xfrm>
                <a:off x="987287" y="1822174"/>
                <a:ext cx="9640956" cy="344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FWL </a:t>
                </a:r>
                <a:r>
                  <a:rPr lang="ko-KR" altLang="en-US" dirty="0"/>
                  <a:t>정리에 따르면 추정 과정을 다음과 같이 세 단계로 나눌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편향 제거 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처치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를 교란 요인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회귀하여 처치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구한다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(T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들에 의해 설명되는 부분들 제거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들과 독립임</a:t>
                </a:r>
                <a:r>
                  <a:rPr lang="en-US" altLang="ko-KR" dirty="0"/>
                  <a:t>.)</a:t>
                </a:r>
              </a:p>
              <a:p>
                <a:endParaRPr lang="en-US" altLang="ko-KR" dirty="0"/>
              </a:p>
              <a:p>
                <a:pPr marL="342900" indent="-342900">
                  <a:buFontTx/>
                  <a:buAutoNum type="arabicPeriod" startAt="2"/>
                </a:pPr>
                <a:r>
                  <a:rPr lang="ko-KR" altLang="en-US" dirty="0"/>
                  <a:t>잡음 제거 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결과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를 교란 요인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대해 회귀하여 결과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구한다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(2.</a:t>
                </a:r>
                <a:r>
                  <a:rPr lang="ko-KR" altLang="en-US" dirty="0"/>
                  <a:t>을 거치지 않고 </a:t>
                </a:r>
                <a:r>
                  <a:rPr lang="en-US" altLang="ko-KR" dirty="0"/>
                  <a:t>3. </a:t>
                </a:r>
                <a:r>
                  <a:rPr lang="ko-KR" altLang="en-US" dirty="0"/>
                  <a:t>으로 바로 넘어가도 처치 효과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 의 점추정치상 편향은 생기지 않음</a:t>
                </a:r>
                <a:r>
                  <a:rPr lang="en-US" altLang="ko-KR" dirty="0"/>
                  <a:t>,</a:t>
                </a:r>
              </a:p>
              <a:p>
                <a:r>
                  <a:rPr lang="ko-KR" altLang="en-US" dirty="0"/>
                  <a:t>단 표준오차가 </a:t>
                </a:r>
                <a:r>
                  <a:rPr lang="ko-KR" altLang="en-US" dirty="0" err="1"/>
                  <a:t>커질것임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3.  </a:t>
                </a:r>
                <a:r>
                  <a:rPr lang="ko-KR" altLang="en-US" dirty="0"/>
                  <a:t>결과 모델 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결과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ko-KR" altLang="en-US" dirty="0"/>
                  <a:t> 을 처치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ko-KR" altLang="en-US" dirty="0"/>
                  <a:t> 에 대해 회귀하여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에 미치는 인과효과 </a:t>
                </a:r>
                <a:r>
                  <a:rPr lang="ko-KR" altLang="en-US" dirty="0" err="1"/>
                  <a:t>추정값을</a:t>
                </a:r>
                <a:r>
                  <a:rPr lang="ko-KR" altLang="en-US" dirty="0"/>
                  <a:t> 구한다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9C8F0B-4D79-9B49-D8B1-5C1B5C462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7" y="1822174"/>
                <a:ext cx="9640956" cy="3441070"/>
              </a:xfrm>
              <a:prstGeom prst="rect">
                <a:avLst/>
              </a:prstGeom>
              <a:blipFill>
                <a:blip r:embed="rId2"/>
                <a:stretch>
                  <a:fillRect l="-696" t="-1064" b="-1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FDF3EC-55A0-D46C-0228-22E3E122E141}"/>
              </a:ext>
            </a:extLst>
          </p:cNvPr>
          <p:cNvSpPr txBox="1"/>
          <p:nvPr/>
        </p:nvSpPr>
        <p:spPr>
          <a:xfrm>
            <a:off x="921026" y="310908"/>
            <a:ext cx="34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다중선형회귀의 의미 </a:t>
            </a:r>
            <a:r>
              <a:rPr lang="en-US" altLang="ko-KR" dirty="0"/>
              <a:t>: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ACDBEE0D-B826-8D76-8D63-D4AEE13B144D}"/>
                  </a:ext>
                </a:extLst>
              </p:cNvPr>
              <p:cNvSpPr txBox="1"/>
              <p:nvPr/>
            </p:nvSpPr>
            <p:spPr>
              <a:xfrm>
                <a:off x="907774" y="5771322"/>
                <a:ext cx="9720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위 과정은 다중 선형 회귀에서 얻어지는 회귀계수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 의 의미를 심도 있게 나타낸 것임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DBEE0D-B826-8D76-8D63-D4AEE13B1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74" y="5771322"/>
                <a:ext cx="9720469" cy="369332"/>
              </a:xfrm>
              <a:prstGeom prst="rect">
                <a:avLst/>
              </a:prstGeom>
              <a:blipFill>
                <a:blip r:embed="rId3"/>
                <a:stretch>
                  <a:fillRect l="-56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53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누락변수편향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1734FD-23B5-B2E9-7423-06CAC347DE34}"/>
              </a:ext>
            </a:extLst>
          </p:cNvPr>
          <p:cNvSpPr txBox="1"/>
          <p:nvPr/>
        </p:nvSpPr>
        <p:spPr>
          <a:xfrm>
            <a:off x="1018309" y="1634836"/>
            <a:ext cx="738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아래 </a:t>
            </a:r>
            <a:r>
              <a:rPr lang="en-US" altLang="ko-KR" dirty="0"/>
              <a:t>DAG</a:t>
            </a:r>
            <a:r>
              <a:rPr lang="ko-KR" altLang="en-US" dirty="0"/>
              <a:t>이 실제</a:t>
            </a:r>
            <a:r>
              <a:rPr lang="en-US" altLang="ko-KR" dirty="0"/>
              <a:t>(</a:t>
            </a:r>
            <a:r>
              <a:rPr lang="ko-KR" altLang="en-US" dirty="0"/>
              <a:t>참</a:t>
            </a:r>
            <a:r>
              <a:rPr lang="en-US" altLang="ko-KR" dirty="0"/>
              <a:t>) </a:t>
            </a:r>
            <a:r>
              <a:rPr lang="ko-KR" altLang="en-US" dirty="0"/>
              <a:t>이라면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4613356-037B-4FE5-B607-0A471AC2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46" y="2064541"/>
            <a:ext cx="2629035" cy="2101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58C48D28-6948-1B0C-04E9-B813E89D7888}"/>
                  </a:ext>
                </a:extLst>
              </p:cNvPr>
              <p:cNvSpPr txBox="1"/>
              <p:nvPr/>
            </p:nvSpPr>
            <p:spPr>
              <a:xfrm>
                <a:off x="1079292" y="4459574"/>
                <a:ext cx="8964118" cy="2895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 ~ T  </a:t>
                </a:r>
                <a:r>
                  <a:rPr lang="ko-KR" altLang="en-US" dirty="0"/>
                  <a:t>회귀분석의 결과</a:t>
                </a:r>
                <a:r>
                  <a:rPr lang="en-US" altLang="ko-KR" dirty="0"/>
                  <a:t>(T</a:t>
                </a:r>
                <a:r>
                  <a:rPr lang="ko-KR" altLang="en-US" dirty="0"/>
                  <a:t>의 회귀계수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는 </a:t>
                </a:r>
                <a:endParaRPr lang="en-US" altLang="ko-KR" dirty="0"/>
              </a:p>
              <a:p>
                <a:r>
                  <a:rPr lang="en-US" altLang="ko-KR" dirty="0"/>
                  <a:t>Y ~ T+X </a:t>
                </a:r>
                <a:r>
                  <a:rPr lang="ko-KR" altLang="en-US" dirty="0"/>
                  <a:t>회귀분석의 결과</a:t>
                </a:r>
                <a:r>
                  <a:rPr lang="en-US" altLang="ko-KR" dirty="0"/>
                  <a:t>(T</a:t>
                </a:r>
                <a:r>
                  <a:rPr lang="ko-KR" altLang="en-US" dirty="0"/>
                  <a:t>의 회귀계수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와 다르다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Y ~ T </a:t>
                </a:r>
                <a:r>
                  <a:rPr lang="ko-KR" altLang="en-US" dirty="0"/>
                  <a:t>의 회귀계수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편향된다</a:t>
                </a:r>
                <a:r>
                  <a:rPr lang="en-US" altLang="ko-KR" dirty="0"/>
                  <a:t>. 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진짜 인과적 효과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𝑜𝑚𝑖𝑡𝑡𝑒𝑑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𝑜𝑚𝑖𝑡𝑡𝑒𝑑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48D28-6948-1B0C-04E9-B813E89D7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2" y="4459574"/>
                <a:ext cx="8964118" cy="2895023"/>
              </a:xfrm>
              <a:prstGeom prst="rect">
                <a:avLst/>
              </a:prstGeom>
              <a:blipFill>
                <a:blip r:embed="rId3"/>
                <a:stretch>
                  <a:fillRect l="-544" t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0DB78F1-65BB-8CC9-642D-FB0DCA5D257F}"/>
              </a:ext>
            </a:extLst>
          </p:cNvPr>
          <p:cNvSpPr/>
          <p:nvPr/>
        </p:nvSpPr>
        <p:spPr>
          <a:xfrm>
            <a:off x="5749636" y="6255327"/>
            <a:ext cx="1683328" cy="443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EB5A7C0-ED4B-9D4E-908C-53A1244FEE72}"/>
              </a:ext>
            </a:extLst>
          </p:cNvPr>
          <p:cNvSpPr txBox="1"/>
          <p:nvPr/>
        </p:nvSpPr>
        <p:spPr>
          <a:xfrm>
            <a:off x="6968836" y="5954901"/>
            <a:ext cx="208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Omitted Variable Bias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79CAF77-0222-A7D0-B4C9-898C17B6A5CB}"/>
              </a:ext>
            </a:extLst>
          </p:cNvPr>
          <p:cNvCxnSpPr/>
          <p:nvPr/>
        </p:nvCxnSpPr>
        <p:spPr>
          <a:xfrm flipV="1">
            <a:off x="6767945" y="4821382"/>
            <a:ext cx="810491" cy="796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BBF558C1-E7AB-B037-D2EB-84665CAE8DDE}"/>
                  </a:ext>
                </a:extLst>
              </p:cNvPr>
              <p:cNvSpPr txBox="1"/>
              <p:nvPr/>
            </p:nvSpPr>
            <p:spPr>
              <a:xfrm>
                <a:off x="7620000" y="4146094"/>
                <a:ext cx="3733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같은 조건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동일한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를 가지는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의 사람에게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증가시키면 실제로는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 만큼 </a:t>
                </a:r>
                <a:r>
                  <a:rPr lang="ko-KR" altLang="en-US" dirty="0" err="1"/>
                  <a:t>증가할것임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F558C1-E7AB-B037-D2EB-84665CAE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146094"/>
                <a:ext cx="3733800" cy="923330"/>
              </a:xfrm>
              <a:prstGeom prst="rect">
                <a:avLst/>
              </a:prstGeom>
              <a:blipFill>
                <a:blip r:embed="rId4"/>
                <a:stretch>
                  <a:fillRect l="-1305" t="-3289" r="-1142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71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2ABF2E9-6CAA-1BFC-082B-F540334F5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541239-BC54-DE29-825B-6E21D04E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중립 통제변수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5EE11A-A125-CAF2-C642-C2E7193681B5}"/>
              </a:ext>
            </a:extLst>
          </p:cNvPr>
          <p:cNvSpPr txBox="1"/>
          <p:nvPr/>
        </p:nvSpPr>
        <p:spPr>
          <a:xfrm>
            <a:off x="838199" y="1690688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교란 요인이 아니지만 통제하면 회귀계수의 표준오차</a:t>
            </a:r>
            <a:r>
              <a:rPr lang="en-US" altLang="ko-KR" dirty="0"/>
              <a:t>(</a:t>
            </a:r>
            <a:r>
              <a:rPr lang="ko-KR" altLang="en-US" dirty="0"/>
              <a:t>불확실성</a:t>
            </a:r>
            <a:r>
              <a:rPr lang="en-US" altLang="ko-KR" dirty="0"/>
              <a:t>)</a:t>
            </a:r>
            <a:r>
              <a:rPr lang="ko-KR" altLang="en-US" dirty="0"/>
              <a:t>가 줄어드는 예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신뢰구간이 좁아지는 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28C6014-E9EE-7B10-E7DD-CF5696A2D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95" y="2665526"/>
            <a:ext cx="2844946" cy="2686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A22FFC-9E05-C78D-6829-0E0EF0F28757}"/>
              </a:ext>
            </a:extLst>
          </p:cNvPr>
          <p:cNvSpPr txBox="1"/>
          <p:nvPr/>
        </p:nvSpPr>
        <p:spPr>
          <a:xfrm>
            <a:off x="5403273" y="2964873"/>
            <a:ext cx="4890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상황에서 신용점수</a:t>
            </a:r>
            <a:r>
              <a:rPr lang="en-US" altLang="ko-KR" dirty="0"/>
              <a:t>2</a:t>
            </a:r>
            <a:r>
              <a:rPr lang="ko-KR" altLang="en-US" dirty="0"/>
              <a:t>는 교란 요인은</a:t>
            </a:r>
            <a:endParaRPr lang="en-US" altLang="ko-KR" dirty="0"/>
          </a:p>
          <a:p>
            <a:r>
              <a:rPr lang="ko-KR" altLang="en-US" dirty="0"/>
              <a:t>아니지만</a:t>
            </a:r>
            <a:r>
              <a:rPr lang="en-US" altLang="ko-KR" dirty="0"/>
              <a:t>, Y</a:t>
            </a:r>
            <a:r>
              <a:rPr lang="ko-KR" altLang="en-US" dirty="0"/>
              <a:t>를 잘 예측하는데 도움을 주고</a:t>
            </a:r>
            <a:endParaRPr lang="en-US" altLang="ko-KR" dirty="0"/>
          </a:p>
          <a:p>
            <a:r>
              <a:rPr lang="ko-KR" altLang="en-US" dirty="0"/>
              <a:t>선형회귀의 잡음 제거 단계에 기여하기 때문에 </a:t>
            </a:r>
            <a:r>
              <a:rPr lang="en-US" altLang="ko-KR" dirty="0"/>
              <a:t>T</a:t>
            </a:r>
            <a:r>
              <a:rPr lang="ko-KR" altLang="en-US" dirty="0"/>
              <a:t>의 회귀계수의 표준오차를 줄이는데 도움을 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394B91C-76C9-1258-0238-8629489B1EE0}"/>
              </a:ext>
            </a:extLst>
          </p:cNvPr>
          <p:cNvSpPr/>
          <p:nvPr/>
        </p:nvSpPr>
        <p:spPr>
          <a:xfrm>
            <a:off x="2154382" y="4779818"/>
            <a:ext cx="893618" cy="6580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4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8BCE284-379F-426D-7FEB-697EE97F4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E52FE5-ED2B-6136-662D-7FAADBF0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중립 통제변수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567F56-A9BD-E005-7F2A-6C103BE30502}"/>
              </a:ext>
            </a:extLst>
          </p:cNvPr>
          <p:cNvSpPr txBox="1"/>
          <p:nvPr/>
        </p:nvSpPr>
        <p:spPr>
          <a:xfrm>
            <a:off x="838200" y="1690688"/>
            <a:ext cx="962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교란 요인이 아니지만 통제하면 회귀계수의 표준오차</a:t>
            </a:r>
            <a:r>
              <a:rPr lang="en-US" altLang="ko-KR" dirty="0"/>
              <a:t>(</a:t>
            </a:r>
            <a:r>
              <a:rPr lang="ko-KR" altLang="en-US" dirty="0"/>
              <a:t>불확실성</a:t>
            </a:r>
            <a:r>
              <a:rPr lang="en-US" altLang="ko-KR" dirty="0"/>
              <a:t>)</a:t>
            </a:r>
            <a:r>
              <a:rPr lang="ko-KR" altLang="en-US" dirty="0"/>
              <a:t>가 커지는 예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신뢰구간이 넓어지는 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8BF9930-18B3-5873-09BB-639B2FFA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85" y="3073358"/>
            <a:ext cx="4349974" cy="1625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C01D5AC-AEA7-CFA4-000D-A94168E285F0}"/>
              </a:ext>
            </a:extLst>
          </p:cNvPr>
          <p:cNvSpPr txBox="1"/>
          <p:nvPr/>
        </p:nvSpPr>
        <p:spPr>
          <a:xfrm>
            <a:off x="7022892" y="2930577"/>
            <a:ext cx="4152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상황에서는 </a:t>
            </a:r>
            <a:endParaRPr lang="en-US" altLang="ko-KR" dirty="0"/>
          </a:p>
          <a:p>
            <a:r>
              <a:rPr lang="ko-KR" altLang="en-US" dirty="0"/>
              <a:t>신용점수 </a:t>
            </a:r>
            <a:r>
              <a:rPr lang="en-US" altLang="ko-KR" dirty="0"/>
              <a:t>1 </a:t>
            </a:r>
            <a:r>
              <a:rPr lang="ko-KR" altLang="en-US" dirty="0"/>
              <a:t>그룹을 통제하면</a:t>
            </a:r>
            <a:endParaRPr lang="en-US" altLang="ko-KR" dirty="0"/>
          </a:p>
          <a:p>
            <a:r>
              <a:rPr lang="ko-KR" altLang="en-US" dirty="0"/>
              <a:t>오히려 신용한도</a:t>
            </a:r>
            <a:r>
              <a:rPr lang="en-US" altLang="ko-KR" dirty="0"/>
              <a:t>(T)</a:t>
            </a:r>
            <a:r>
              <a:rPr lang="ko-KR" altLang="en-US" dirty="0"/>
              <a:t>의 회귀계수의</a:t>
            </a:r>
            <a:endParaRPr lang="en-US" altLang="ko-KR" dirty="0"/>
          </a:p>
          <a:p>
            <a:r>
              <a:rPr lang="ko-KR" altLang="en-US" dirty="0"/>
              <a:t>표준오차가 커짐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를 예측하는데 도움이 되지 않기 때문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(Redundant)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70C9A66-D050-080F-EA16-95287C2E0438}"/>
              </a:ext>
            </a:extLst>
          </p:cNvPr>
          <p:cNvSpPr/>
          <p:nvPr/>
        </p:nvSpPr>
        <p:spPr>
          <a:xfrm>
            <a:off x="2036618" y="3228109"/>
            <a:ext cx="1129146" cy="6580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8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3374A11-0A89-3294-5974-D078EE6F0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A07CD9-66C6-9F5A-F00D-62168695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중립 통제변수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EC7198-6E5E-F2EE-F9F5-268C596F236A}"/>
              </a:ext>
            </a:extLst>
          </p:cNvPr>
          <p:cNvSpPr txBox="1"/>
          <p:nvPr/>
        </p:nvSpPr>
        <p:spPr>
          <a:xfrm>
            <a:off x="838200" y="1690688"/>
            <a:ext cx="962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교란 요인을 모두 통제하면 회귀계수의 표준오차</a:t>
            </a:r>
            <a:r>
              <a:rPr lang="en-US" altLang="ko-KR" dirty="0"/>
              <a:t>(</a:t>
            </a:r>
            <a:r>
              <a:rPr lang="ko-KR" altLang="en-US" dirty="0"/>
              <a:t>불확실성</a:t>
            </a:r>
            <a:r>
              <a:rPr lang="en-US" altLang="ko-KR" dirty="0"/>
              <a:t>)</a:t>
            </a:r>
            <a:r>
              <a:rPr lang="ko-KR" altLang="en-US" dirty="0"/>
              <a:t>가 커지는 예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신뢰구간이 넓어지는 예</a:t>
            </a:r>
            <a:r>
              <a:rPr lang="en-US" altLang="ko-KR" dirty="0"/>
              <a:t>) &lt;&lt;</a:t>
            </a:r>
            <a:r>
              <a:rPr lang="ko-KR" altLang="en-US" dirty="0"/>
              <a:t>편향</a:t>
            </a:r>
            <a:r>
              <a:rPr lang="en-US" altLang="ko-KR" dirty="0"/>
              <a:t>-</a:t>
            </a:r>
            <a:r>
              <a:rPr lang="ko-KR" altLang="en-US" dirty="0"/>
              <a:t>분산 </a:t>
            </a:r>
            <a:r>
              <a:rPr lang="en-US" altLang="ko-KR" dirty="0"/>
              <a:t>Trade Off&gt;&gt;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4400E17-FE93-E154-3895-14746CFF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33" y="3154731"/>
            <a:ext cx="4551029" cy="2925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C7B855-2475-3A48-DD17-C1632828CC1A}"/>
              </a:ext>
            </a:extLst>
          </p:cNvPr>
          <p:cNvSpPr txBox="1"/>
          <p:nvPr/>
        </p:nvSpPr>
        <p:spPr>
          <a:xfrm>
            <a:off x="6359236" y="3429000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취할수</a:t>
            </a:r>
            <a:r>
              <a:rPr lang="ko-KR" altLang="en-US" dirty="0"/>
              <a:t> 있는 차선책 </a:t>
            </a:r>
            <a:r>
              <a:rPr lang="en-US" altLang="ko-KR" dirty="0"/>
              <a:t>::</a:t>
            </a:r>
          </a:p>
          <a:p>
            <a:r>
              <a:rPr lang="en-US" altLang="ko-KR" dirty="0"/>
              <a:t>T ~ X 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T</a:t>
            </a:r>
            <a:r>
              <a:rPr lang="ko-KR" altLang="en-US" dirty="0"/>
              <a:t>를 많이 설명하고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Y ~ X 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를 적게 설명한다면</a:t>
            </a:r>
            <a:endParaRPr lang="en-US" altLang="ko-KR" dirty="0"/>
          </a:p>
          <a:p>
            <a:r>
              <a:rPr lang="ko-KR" altLang="en-US" dirty="0"/>
              <a:t>그러한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ko-KR" altLang="en-US" dirty="0" err="1"/>
              <a:t>제외할것으로</a:t>
            </a:r>
            <a:r>
              <a:rPr lang="ko-KR" altLang="en-US" dirty="0"/>
              <a:t> </a:t>
            </a:r>
            <a:r>
              <a:rPr lang="ko-KR" altLang="en-US" dirty="0" err="1"/>
              <a:t>고려할수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Why?</a:t>
            </a:r>
          </a:p>
          <a:p>
            <a:endParaRPr lang="en-US" altLang="ko-KR" dirty="0"/>
          </a:p>
          <a:p>
            <a:r>
              <a:rPr lang="en-US" altLang="ko-KR" dirty="0"/>
              <a:t>T~X 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T</a:t>
            </a:r>
            <a:r>
              <a:rPr lang="ko-KR" altLang="en-US" dirty="0"/>
              <a:t>를 </a:t>
            </a:r>
            <a:r>
              <a:rPr lang="ko-KR" altLang="en-US" dirty="0" err="1"/>
              <a:t>너무많이</a:t>
            </a:r>
            <a:r>
              <a:rPr lang="ko-KR" altLang="en-US" dirty="0"/>
              <a:t> 설명해버린다면 그 </a:t>
            </a:r>
            <a:r>
              <a:rPr lang="ko-KR" altLang="en-US" dirty="0" err="1"/>
              <a:t>잔차는</a:t>
            </a:r>
            <a:r>
              <a:rPr lang="ko-KR" altLang="en-US" dirty="0"/>
              <a:t> </a:t>
            </a:r>
            <a:r>
              <a:rPr lang="en-US" altLang="ko-KR" dirty="0"/>
              <a:t>white noise</a:t>
            </a:r>
            <a:r>
              <a:rPr lang="ko-KR" altLang="en-US" dirty="0"/>
              <a:t>에 </a:t>
            </a:r>
            <a:r>
              <a:rPr lang="ko-KR" altLang="en-US" dirty="0" err="1"/>
              <a:t>가까워짐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Y~X</a:t>
            </a:r>
            <a:r>
              <a:rPr lang="ko-KR" altLang="en-US" dirty="0"/>
              <a:t>가 크지 않다면 회귀계수의 표준오차를 줄이는데 일조하지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85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630</Words>
  <Application>Microsoft Office PowerPoint</Application>
  <PresentationFormat>와이드스크린</PresentationFormat>
  <Paragraphs>135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Wingdings</vt:lpstr>
      <vt:lpstr>Office 테마</vt:lpstr>
      <vt:lpstr>인과추론 스터디 6주차</vt:lpstr>
      <vt:lpstr>선형회귀 벡터공간에서 표현해보기</vt:lpstr>
      <vt:lpstr>프리슈-워-로벨 정리 (직교화)</vt:lpstr>
      <vt:lpstr>프리슈-워-로벨 정리 (직교화)</vt:lpstr>
      <vt:lpstr>프리슈-워-로벨 정리 (직교화)</vt:lpstr>
      <vt:lpstr>누락변수편향</vt:lpstr>
      <vt:lpstr>중립 통제변수</vt:lpstr>
      <vt:lpstr>중립 통제변수</vt:lpstr>
      <vt:lpstr>중립 통제변수</vt:lpstr>
      <vt:lpstr>문제상황 : 관리자 교육의 효과</vt:lpstr>
      <vt:lpstr>해결방법 1 : 회귀분석과 보정</vt:lpstr>
      <vt:lpstr>해결방법 2 : 성향점수 </vt:lpstr>
      <vt:lpstr>성향점수 응용 1 - 성향점수 직교화</vt:lpstr>
      <vt:lpstr>성향점수 응용 2 - 성향점수 매칭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인과추론 스터디 2주차</dc:title>
  <dc:creator>minsu kim</dc:creator>
  <cp:lastModifiedBy>user</cp:lastModifiedBy>
  <cp:revision>12</cp:revision>
  <dcterms:created xsi:type="dcterms:W3CDTF">2025-02-09T11:11:28Z</dcterms:created>
  <dcterms:modified xsi:type="dcterms:W3CDTF">2025-03-19T04:39:21Z</dcterms:modified>
</cp:coreProperties>
</file>