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0" r:id="rId11"/>
    <p:sldId id="278" r:id="rId12"/>
    <p:sldId id="27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60E4B-524F-46CE-A92D-80321B4995DF}" v="259" dt="2025-02-26T14:11:20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su kim" userId="d586a65892af6ce7" providerId="LiveId" clId="{4BD60E4B-524F-46CE-A92D-80321B4995DF}"/>
    <pc:docChg chg="custSel addSld modSld">
      <pc:chgData name="minsu kim" userId="d586a65892af6ce7" providerId="LiveId" clId="{4BD60E4B-524F-46CE-A92D-80321B4995DF}" dt="2025-02-26T14:12:03.256" v="4691" actId="1076"/>
      <pc:docMkLst>
        <pc:docMk/>
      </pc:docMkLst>
      <pc:sldChg chg="addSp modSp mod">
        <pc:chgData name="minsu kim" userId="d586a65892af6ce7" providerId="LiveId" clId="{4BD60E4B-524F-46CE-A92D-80321B4995DF}" dt="2025-02-26T13:15:52.474" v="620" actId="20577"/>
        <pc:sldMkLst>
          <pc:docMk/>
          <pc:sldMk cId="622266" sldId="273"/>
        </pc:sldMkLst>
        <pc:spChg chg="add mod">
          <ac:chgData name="minsu kim" userId="d586a65892af6ce7" providerId="LiveId" clId="{4BD60E4B-524F-46CE-A92D-80321B4995DF}" dt="2025-02-26T13:15:52.474" v="620" actId="20577"/>
          <ac:spMkLst>
            <pc:docMk/>
            <pc:sldMk cId="622266" sldId="273"/>
            <ac:spMk id="3" creationId="{091019BC-A899-0366-F728-21AC7C22DF7A}"/>
          </ac:spMkLst>
        </pc:spChg>
      </pc:sldChg>
      <pc:sldChg chg="addSp modSp mod">
        <pc:chgData name="minsu kim" userId="d586a65892af6ce7" providerId="LiveId" clId="{4BD60E4B-524F-46CE-A92D-80321B4995DF}" dt="2025-02-26T13:20:35.257" v="1198" actId="20577"/>
        <pc:sldMkLst>
          <pc:docMk/>
          <pc:sldMk cId="4281331783" sldId="274"/>
        </pc:sldMkLst>
        <pc:spChg chg="add mod">
          <ac:chgData name="minsu kim" userId="d586a65892af6ce7" providerId="LiveId" clId="{4BD60E4B-524F-46CE-A92D-80321B4995DF}" dt="2025-02-26T13:20:35.257" v="1198" actId="20577"/>
          <ac:spMkLst>
            <pc:docMk/>
            <pc:sldMk cId="4281331783" sldId="274"/>
            <ac:spMk id="3" creationId="{C09A3496-4F8C-00CF-7D7A-40AD38C8E738}"/>
          </ac:spMkLst>
        </pc:spChg>
      </pc:sldChg>
      <pc:sldChg chg="addSp modSp mod">
        <pc:chgData name="minsu kim" userId="d586a65892af6ce7" providerId="LiveId" clId="{4BD60E4B-524F-46CE-A92D-80321B4995DF}" dt="2025-02-26T13:24:24.368" v="1875" actId="20577"/>
        <pc:sldMkLst>
          <pc:docMk/>
          <pc:sldMk cId="3040129138" sldId="275"/>
        </pc:sldMkLst>
        <pc:spChg chg="add mod">
          <ac:chgData name="minsu kim" userId="d586a65892af6ce7" providerId="LiveId" clId="{4BD60E4B-524F-46CE-A92D-80321B4995DF}" dt="2025-02-26T13:22:06.653" v="1597" actId="14100"/>
          <ac:spMkLst>
            <pc:docMk/>
            <pc:sldMk cId="3040129138" sldId="275"/>
            <ac:spMk id="3" creationId="{3B0E4A2B-9F41-CCEC-D3E4-A97E9BABED27}"/>
          </ac:spMkLst>
        </pc:spChg>
        <pc:spChg chg="add mod">
          <ac:chgData name="minsu kim" userId="d586a65892af6ce7" providerId="LiveId" clId="{4BD60E4B-524F-46CE-A92D-80321B4995DF}" dt="2025-02-26T13:22:41.639" v="1600" actId="1076"/>
          <ac:spMkLst>
            <pc:docMk/>
            <pc:sldMk cId="3040129138" sldId="275"/>
            <ac:spMk id="4" creationId="{88DED589-0F89-749C-33B4-9FBE602A7CB3}"/>
          </ac:spMkLst>
        </pc:spChg>
        <pc:spChg chg="add mod">
          <ac:chgData name="minsu kim" userId="d586a65892af6ce7" providerId="LiveId" clId="{4BD60E4B-524F-46CE-A92D-80321B4995DF}" dt="2025-02-26T13:23:05.300" v="1606" actId="1076"/>
          <ac:spMkLst>
            <pc:docMk/>
            <pc:sldMk cId="3040129138" sldId="275"/>
            <ac:spMk id="6" creationId="{AD1B1592-99DC-4933-D531-3087505F37BC}"/>
          </ac:spMkLst>
        </pc:spChg>
        <pc:spChg chg="add mod">
          <ac:chgData name="minsu kim" userId="d586a65892af6ce7" providerId="LiveId" clId="{4BD60E4B-524F-46CE-A92D-80321B4995DF}" dt="2025-02-26T13:23:29.787" v="1620" actId="20577"/>
          <ac:spMkLst>
            <pc:docMk/>
            <pc:sldMk cId="3040129138" sldId="275"/>
            <ac:spMk id="7" creationId="{9CCF0F4D-BD76-B6A2-CFCE-D8A2E894F2D1}"/>
          </ac:spMkLst>
        </pc:spChg>
        <pc:spChg chg="add mod">
          <ac:chgData name="minsu kim" userId="d586a65892af6ce7" providerId="LiveId" clId="{4BD60E4B-524F-46CE-A92D-80321B4995DF}" dt="2025-02-26T13:23:26.614" v="1618" actId="1035"/>
          <ac:spMkLst>
            <pc:docMk/>
            <pc:sldMk cId="3040129138" sldId="275"/>
            <ac:spMk id="8" creationId="{3F4819DE-58FF-7241-57D2-CEA5D4DBE812}"/>
          </ac:spMkLst>
        </pc:spChg>
        <pc:spChg chg="add mod">
          <ac:chgData name="minsu kim" userId="d586a65892af6ce7" providerId="LiveId" clId="{4BD60E4B-524F-46CE-A92D-80321B4995DF}" dt="2025-02-26T13:24:24.368" v="1875" actId="20577"/>
          <ac:spMkLst>
            <pc:docMk/>
            <pc:sldMk cId="3040129138" sldId="275"/>
            <ac:spMk id="9" creationId="{CA2EC438-117B-BF6F-ADD7-E77AFAB1BE1F}"/>
          </ac:spMkLst>
        </pc:spChg>
        <pc:picChg chg="add mod">
          <ac:chgData name="minsu kim" userId="d586a65892af6ce7" providerId="LiveId" clId="{4BD60E4B-524F-46CE-A92D-80321B4995DF}" dt="2025-02-26T13:22:33.015" v="1599" actId="1076"/>
          <ac:picMkLst>
            <pc:docMk/>
            <pc:sldMk cId="3040129138" sldId="275"/>
            <ac:picMk id="5" creationId="{8C5EC492-6AB6-71B6-54BE-0CB1B5EE7C0D}"/>
          </ac:picMkLst>
        </pc:picChg>
      </pc:sldChg>
      <pc:sldChg chg="addSp modSp mod">
        <pc:chgData name="minsu kim" userId="d586a65892af6ce7" providerId="LiveId" clId="{4BD60E4B-524F-46CE-A92D-80321B4995DF}" dt="2025-02-26T13:33:01.204" v="2428" actId="20577"/>
        <pc:sldMkLst>
          <pc:docMk/>
          <pc:sldMk cId="3135884275" sldId="276"/>
        </pc:sldMkLst>
        <pc:spChg chg="add mod">
          <ac:chgData name="minsu kim" userId="d586a65892af6ce7" providerId="LiveId" clId="{4BD60E4B-524F-46CE-A92D-80321B4995DF}" dt="2025-02-26T13:28:04.529" v="1968" actId="14100"/>
          <ac:spMkLst>
            <pc:docMk/>
            <pc:sldMk cId="3135884275" sldId="276"/>
            <ac:spMk id="9" creationId="{DFFE2F0C-1EAC-E8B0-364B-4300F20EE5F3}"/>
          </ac:spMkLst>
        </pc:spChg>
        <pc:spChg chg="add mod">
          <ac:chgData name="minsu kim" userId="d586a65892af6ce7" providerId="LiveId" clId="{4BD60E4B-524F-46CE-A92D-80321B4995DF}" dt="2025-02-26T13:31:31.683" v="2077" actId="20577"/>
          <ac:spMkLst>
            <pc:docMk/>
            <pc:sldMk cId="3135884275" sldId="276"/>
            <ac:spMk id="12" creationId="{E3D97CA8-09D5-87A7-68BB-B94831723E84}"/>
          </ac:spMkLst>
        </pc:spChg>
        <pc:spChg chg="add mod">
          <ac:chgData name="minsu kim" userId="d586a65892af6ce7" providerId="LiveId" clId="{4BD60E4B-524F-46CE-A92D-80321B4995DF}" dt="2025-02-26T13:32:17.802" v="2251" actId="20577"/>
          <ac:spMkLst>
            <pc:docMk/>
            <pc:sldMk cId="3135884275" sldId="276"/>
            <ac:spMk id="13" creationId="{7BC31E1F-D753-3BCF-1F35-59E7CB7A8E14}"/>
          </ac:spMkLst>
        </pc:spChg>
        <pc:spChg chg="add mod">
          <ac:chgData name="minsu kim" userId="d586a65892af6ce7" providerId="LiveId" clId="{4BD60E4B-524F-46CE-A92D-80321B4995DF}" dt="2025-02-26T13:33:01.204" v="2428" actId="20577"/>
          <ac:spMkLst>
            <pc:docMk/>
            <pc:sldMk cId="3135884275" sldId="276"/>
            <ac:spMk id="14" creationId="{C0FDE7CA-704E-73A5-A9FA-1AF966F88713}"/>
          </ac:spMkLst>
        </pc:spChg>
        <pc:picChg chg="add mod">
          <ac:chgData name="minsu kim" userId="d586a65892af6ce7" providerId="LiveId" clId="{4BD60E4B-524F-46CE-A92D-80321B4995DF}" dt="2025-02-26T13:27:21.311" v="1878" actId="1076"/>
          <ac:picMkLst>
            <pc:docMk/>
            <pc:sldMk cId="3135884275" sldId="276"/>
            <ac:picMk id="4" creationId="{46E21F42-2C10-FD81-624B-15DFC8FE910C}"/>
          </ac:picMkLst>
        </pc:picChg>
        <pc:picChg chg="add mod">
          <ac:chgData name="minsu kim" userId="d586a65892af6ce7" providerId="LiveId" clId="{4BD60E4B-524F-46CE-A92D-80321B4995DF}" dt="2025-02-26T13:30:10.052" v="1970" actId="1076"/>
          <ac:picMkLst>
            <pc:docMk/>
            <pc:sldMk cId="3135884275" sldId="276"/>
            <ac:picMk id="11" creationId="{B4889E90-4FA7-E91D-4242-02F607ABCDD5}"/>
          </ac:picMkLst>
        </pc:picChg>
        <pc:cxnChg chg="add">
          <ac:chgData name="minsu kim" userId="d586a65892af6ce7" providerId="LiveId" clId="{4BD60E4B-524F-46CE-A92D-80321B4995DF}" dt="2025-02-26T13:27:33.650" v="1879" actId="11529"/>
          <ac:cxnSpMkLst>
            <pc:docMk/>
            <pc:sldMk cId="3135884275" sldId="276"/>
            <ac:cxnSpMk id="6" creationId="{3130BF4F-AE35-5C67-6656-2D716E176F44}"/>
          </ac:cxnSpMkLst>
        </pc:cxnChg>
        <pc:cxnChg chg="add">
          <ac:chgData name="minsu kim" userId="d586a65892af6ce7" providerId="LiveId" clId="{4BD60E4B-524F-46CE-A92D-80321B4995DF}" dt="2025-02-26T13:27:41.918" v="1880" actId="11529"/>
          <ac:cxnSpMkLst>
            <pc:docMk/>
            <pc:sldMk cId="3135884275" sldId="276"/>
            <ac:cxnSpMk id="8" creationId="{E03D2999-5BAB-36D1-9B03-94934B3EF6E0}"/>
          </ac:cxnSpMkLst>
        </pc:cxnChg>
      </pc:sldChg>
      <pc:sldChg chg="addSp modSp mod">
        <pc:chgData name="minsu kim" userId="d586a65892af6ce7" providerId="LiveId" clId="{4BD60E4B-524F-46CE-A92D-80321B4995DF}" dt="2025-02-26T13:37:18.601" v="3044" actId="20577"/>
        <pc:sldMkLst>
          <pc:docMk/>
          <pc:sldMk cId="2883723622" sldId="277"/>
        </pc:sldMkLst>
        <pc:spChg chg="mod">
          <ac:chgData name="minsu kim" userId="d586a65892af6ce7" providerId="LiveId" clId="{4BD60E4B-524F-46CE-A92D-80321B4995DF}" dt="2025-02-26T13:37:18.601" v="3044" actId="20577"/>
          <ac:spMkLst>
            <pc:docMk/>
            <pc:sldMk cId="2883723622" sldId="277"/>
            <ac:spMk id="2" creationId="{FDBF07E5-215F-D9D6-DC2D-DE6492461B4A}"/>
          </ac:spMkLst>
        </pc:spChg>
        <pc:spChg chg="add mod">
          <ac:chgData name="minsu kim" userId="d586a65892af6ce7" providerId="LiveId" clId="{4BD60E4B-524F-46CE-A92D-80321B4995DF}" dt="2025-02-26T13:34:29.832" v="2811" actId="20577"/>
          <ac:spMkLst>
            <pc:docMk/>
            <pc:sldMk cId="2883723622" sldId="277"/>
            <ac:spMk id="3" creationId="{0FA8BD79-9D73-BF2B-FC28-CCFDE6499E38}"/>
          </ac:spMkLst>
        </pc:spChg>
        <pc:spChg chg="add mod">
          <ac:chgData name="minsu kim" userId="d586a65892af6ce7" providerId="LiveId" clId="{4BD60E4B-524F-46CE-A92D-80321B4995DF}" dt="2025-02-26T13:36:27.574" v="2815" actId="1076"/>
          <ac:spMkLst>
            <pc:docMk/>
            <pc:sldMk cId="2883723622" sldId="277"/>
            <ac:spMk id="6" creationId="{C9DDC423-DA83-F3E3-DC50-098C23AB65FB}"/>
          </ac:spMkLst>
        </pc:spChg>
        <pc:spChg chg="add mod">
          <ac:chgData name="minsu kim" userId="d586a65892af6ce7" providerId="LiveId" clId="{4BD60E4B-524F-46CE-A92D-80321B4995DF}" dt="2025-02-26T13:36:59.038" v="3000" actId="20577"/>
          <ac:spMkLst>
            <pc:docMk/>
            <pc:sldMk cId="2883723622" sldId="277"/>
            <ac:spMk id="7" creationId="{C0F6CDCE-120B-C330-68A4-8CE70379AC61}"/>
          </ac:spMkLst>
        </pc:spChg>
        <pc:picChg chg="add mod">
          <ac:chgData name="minsu kim" userId="d586a65892af6ce7" providerId="LiveId" clId="{4BD60E4B-524F-46CE-A92D-80321B4995DF}" dt="2025-02-26T13:36:03.263" v="2813" actId="1076"/>
          <ac:picMkLst>
            <pc:docMk/>
            <pc:sldMk cId="2883723622" sldId="277"/>
            <ac:picMk id="5" creationId="{2A4C5D82-7F91-DDB0-8A73-477570FDE2C7}"/>
          </ac:picMkLst>
        </pc:picChg>
      </pc:sldChg>
      <pc:sldChg chg="addSp modSp mod">
        <pc:chgData name="minsu kim" userId="d586a65892af6ce7" providerId="LiveId" clId="{4BD60E4B-524F-46CE-A92D-80321B4995DF}" dt="2025-02-26T14:12:03.256" v="4691" actId="1076"/>
        <pc:sldMkLst>
          <pc:docMk/>
          <pc:sldMk cId="1516365013" sldId="278"/>
        </pc:sldMkLst>
        <pc:spChg chg="add mod">
          <ac:chgData name="minsu kim" userId="d586a65892af6ce7" providerId="LiveId" clId="{4BD60E4B-524F-46CE-A92D-80321B4995DF}" dt="2025-02-26T13:43:19.807" v="4117" actId="20577"/>
          <ac:spMkLst>
            <pc:docMk/>
            <pc:sldMk cId="1516365013" sldId="278"/>
            <ac:spMk id="3" creationId="{6D0E72E5-020D-7763-4D96-2F6BA63A279A}"/>
          </ac:spMkLst>
        </pc:spChg>
        <pc:spChg chg="add mod">
          <ac:chgData name="minsu kim" userId="d586a65892af6ce7" providerId="LiveId" clId="{4BD60E4B-524F-46CE-A92D-80321B4995DF}" dt="2025-02-26T13:45:01.432" v="4231" actId="5793"/>
          <ac:spMkLst>
            <pc:docMk/>
            <pc:sldMk cId="1516365013" sldId="278"/>
            <ac:spMk id="6" creationId="{115131B1-E089-4B6C-A6C1-10849C79C4DA}"/>
          </ac:spMkLst>
        </pc:spChg>
        <pc:spChg chg="add mod">
          <ac:chgData name="minsu kim" userId="d586a65892af6ce7" providerId="LiveId" clId="{4BD60E4B-524F-46CE-A92D-80321B4995DF}" dt="2025-02-26T13:47:25.131" v="4235" actId="1076"/>
          <ac:spMkLst>
            <pc:docMk/>
            <pc:sldMk cId="1516365013" sldId="278"/>
            <ac:spMk id="9" creationId="{7055277F-B70F-42A5-915C-40B2728B5B6D}"/>
          </ac:spMkLst>
        </pc:spChg>
        <pc:spChg chg="add mod">
          <ac:chgData name="minsu kim" userId="d586a65892af6ce7" providerId="LiveId" clId="{4BD60E4B-524F-46CE-A92D-80321B4995DF}" dt="2025-02-26T13:52:32.545" v="4293" actId="1076"/>
          <ac:spMkLst>
            <pc:docMk/>
            <pc:sldMk cId="1516365013" sldId="278"/>
            <ac:spMk id="10" creationId="{8EC0C2F8-4024-FECF-E106-6ECDC1D94DA5}"/>
          </ac:spMkLst>
        </pc:spChg>
        <pc:spChg chg="add mod">
          <ac:chgData name="minsu kim" userId="d586a65892af6ce7" providerId="LiveId" clId="{4BD60E4B-524F-46CE-A92D-80321B4995DF}" dt="2025-02-26T13:47:43.139" v="4243" actId="20577"/>
          <ac:spMkLst>
            <pc:docMk/>
            <pc:sldMk cId="1516365013" sldId="278"/>
            <ac:spMk id="11" creationId="{BDFF4FDA-0ECA-C5D3-5680-20E037440441}"/>
          </ac:spMkLst>
        </pc:spChg>
        <pc:spChg chg="add mod">
          <ac:chgData name="minsu kim" userId="d586a65892af6ce7" providerId="LiveId" clId="{4BD60E4B-524F-46CE-A92D-80321B4995DF}" dt="2025-02-26T13:57:59.523" v="4443" actId="20577"/>
          <ac:spMkLst>
            <pc:docMk/>
            <pc:sldMk cId="1516365013" sldId="278"/>
            <ac:spMk id="12" creationId="{5C8974CD-16A2-1BA5-6628-82A2A47F8625}"/>
          </ac:spMkLst>
        </pc:spChg>
        <pc:spChg chg="add mod">
          <ac:chgData name="minsu kim" userId="d586a65892af6ce7" providerId="LiveId" clId="{4BD60E4B-524F-46CE-A92D-80321B4995DF}" dt="2025-02-26T14:08:27.605" v="4446" actId="207"/>
          <ac:spMkLst>
            <pc:docMk/>
            <pc:sldMk cId="1516365013" sldId="278"/>
            <ac:spMk id="15" creationId="{A7320CF3-3CD4-7041-57A5-EF271EEBE66A}"/>
          </ac:spMkLst>
        </pc:spChg>
        <pc:spChg chg="add mod">
          <ac:chgData name="minsu kim" userId="d586a65892af6ce7" providerId="LiveId" clId="{4BD60E4B-524F-46CE-A92D-80321B4995DF}" dt="2025-02-26T14:10:34.326" v="4599" actId="20577"/>
          <ac:spMkLst>
            <pc:docMk/>
            <pc:sldMk cId="1516365013" sldId="278"/>
            <ac:spMk id="16" creationId="{00D690F2-F6DB-6C4F-AEE9-319BFBC82542}"/>
          </ac:spMkLst>
        </pc:spChg>
        <pc:spChg chg="add mod">
          <ac:chgData name="minsu kim" userId="d586a65892af6ce7" providerId="LiveId" clId="{4BD60E4B-524F-46CE-A92D-80321B4995DF}" dt="2025-02-26T14:11:16.539" v="4606" actId="14100"/>
          <ac:spMkLst>
            <pc:docMk/>
            <pc:sldMk cId="1516365013" sldId="278"/>
            <ac:spMk id="17" creationId="{B39C11B3-28BF-9606-6407-49CA69D50D18}"/>
          </ac:spMkLst>
        </pc:spChg>
        <pc:spChg chg="add mod">
          <ac:chgData name="minsu kim" userId="d586a65892af6ce7" providerId="LiveId" clId="{4BD60E4B-524F-46CE-A92D-80321B4995DF}" dt="2025-02-26T14:12:03.256" v="4691" actId="1076"/>
          <ac:spMkLst>
            <pc:docMk/>
            <pc:sldMk cId="1516365013" sldId="278"/>
            <ac:spMk id="18" creationId="{A391AE3E-87CB-ADD5-6A6D-31FD1104BE4A}"/>
          </ac:spMkLst>
        </pc:spChg>
        <pc:picChg chg="add mod">
          <ac:chgData name="minsu kim" userId="d586a65892af6ce7" providerId="LiveId" clId="{4BD60E4B-524F-46CE-A92D-80321B4995DF}" dt="2025-02-26T13:44:33.373" v="4119" actId="1076"/>
          <ac:picMkLst>
            <pc:docMk/>
            <pc:sldMk cId="1516365013" sldId="278"/>
            <ac:picMk id="5" creationId="{CFF18470-1E7F-5FC3-601A-B4714E03AC9A}"/>
          </ac:picMkLst>
        </pc:picChg>
        <pc:picChg chg="add mod">
          <ac:chgData name="minsu kim" userId="d586a65892af6ce7" providerId="LiveId" clId="{4BD60E4B-524F-46CE-A92D-80321B4995DF}" dt="2025-02-26T13:47:06.059" v="4233" actId="1076"/>
          <ac:picMkLst>
            <pc:docMk/>
            <pc:sldMk cId="1516365013" sldId="278"/>
            <ac:picMk id="8" creationId="{E7C898DB-1C3E-A694-CECF-22745B47B0B5}"/>
          </ac:picMkLst>
        </pc:picChg>
        <pc:cxnChg chg="add">
          <ac:chgData name="minsu kim" userId="d586a65892af6ce7" providerId="LiveId" clId="{4BD60E4B-524F-46CE-A92D-80321B4995DF}" dt="2025-02-26T14:08:10.162" v="4444" actId="11529"/>
          <ac:cxnSpMkLst>
            <pc:docMk/>
            <pc:sldMk cId="1516365013" sldId="278"/>
            <ac:cxnSpMk id="14" creationId="{24F8A455-FDB8-E548-BEE2-A5959418C5CE}"/>
          </ac:cxnSpMkLst>
        </pc:cxnChg>
      </pc:sldChg>
      <pc:sldChg chg="addSp delSp modSp add mod">
        <pc:chgData name="minsu kim" userId="d586a65892af6ce7" providerId="LiveId" clId="{4BD60E4B-524F-46CE-A92D-80321B4995DF}" dt="2025-02-26T13:41:36.131" v="3797" actId="20577"/>
        <pc:sldMkLst>
          <pc:docMk/>
          <pc:sldMk cId="1146899645" sldId="280"/>
        </pc:sldMkLst>
        <pc:spChg chg="mod">
          <ac:chgData name="minsu kim" userId="d586a65892af6ce7" providerId="LiveId" clId="{4BD60E4B-524F-46CE-A92D-80321B4995DF}" dt="2025-02-26T13:37:13.518" v="3023" actId="20577"/>
          <ac:spMkLst>
            <pc:docMk/>
            <pc:sldMk cId="1146899645" sldId="280"/>
            <ac:spMk id="2" creationId="{AF6594A8-796A-87A0-C1E7-C5DDCB7E8B68}"/>
          </ac:spMkLst>
        </pc:spChg>
        <pc:spChg chg="mod">
          <ac:chgData name="minsu kim" userId="d586a65892af6ce7" providerId="LiveId" clId="{4BD60E4B-524F-46CE-A92D-80321B4995DF}" dt="2025-02-26T13:38:42.444" v="3460" actId="20577"/>
          <ac:spMkLst>
            <pc:docMk/>
            <pc:sldMk cId="1146899645" sldId="280"/>
            <ac:spMk id="3" creationId="{C9C0709E-4DBB-1CD8-9EA0-8AF0ACC5C719}"/>
          </ac:spMkLst>
        </pc:spChg>
        <pc:spChg chg="del">
          <ac:chgData name="minsu kim" userId="d586a65892af6ce7" providerId="LiveId" clId="{4BD60E4B-524F-46CE-A92D-80321B4995DF}" dt="2025-02-26T13:40:32.658" v="3462" actId="478"/>
          <ac:spMkLst>
            <pc:docMk/>
            <pc:sldMk cId="1146899645" sldId="280"/>
            <ac:spMk id="7" creationId="{09DA65DD-D295-5842-636D-454C092C6AA7}"/>
          </ac:spMkLst>
        </pc:spChg>
        <pc:spChg chg="add mod">
          <ac:chgData name="minsu kim" userId="d586a65892af6ce7" providerId="LiveId" clId="{4BD60E4B-524F-46CE-A92D-80321B4995DF}" dt="2025-02-26T13:41:36.131" v="3797" actId="20577"/>
          <ac:spMkLst>
            <pc:docMk/>
            <pc:sldMk cId="1146899645" sldId="280"/>
            <ac:spMk id="9" creationId="{AA7F6A45-496D-7228-2699-B080CCAFE949}"/>
          </ac:spMkLst>
        </pc:spChg>
        <pc:picChg chg="del">
          <ac:chgData name="minsu kim" userId="d586a65892af6ce7" providerId="LiveId" clId="{4BD60E4B-524F-46CE-A92D-80321B4995DF}" dt="2025-02-26T13:40:30.660" v="3461" actId="478"/>
          <ac:picMkLst>
            <pc:docMk/>
            <pc:sldMk cId="1146899645" sldId="280"/>
            <ac:picMk id="5" creationId="{86377BD5-CC1E-59D5-5098-96FA002A8557}"/>
          </ac:picMkLst>
        </pc:picChg>
        <pc:picChg chg="add mod">
          <ac:chgData name="minsu kim" userId="d586a65892af6ce7" providerId="LiveId" clId="{4BD60E4B-524F-46CE-A92D-80321B4995DF}" dt="2025-02-26T13:40:38.022" v="3464" actId="1076"/>
          <ac:picMkLst>
            <pc:docMk/>
            <pc:sldMk cId="1146899645" sldId="280"/>
            <ac:picMk id="8" creationId="{F3D11698-0677-FD15-723C-95BB891ECFBB}"/>
          </ac:picMkLst>
        </pc:picChg>
      </pc:sldChg>
    </pc:docChg>
  </pc:docChgLst>
  <pc:docChgLst>
    <pc:chgData name="minsu kim" userId="d586a65892af6ce7" providerId="LiveId" clId="{B398BC5E-9664-4754-995F-10C212C15704}"/>
    <pc:docChg chg="custSel addSld modSld">
      <pc:chgData name="minsu kim" userId="d586a65892af6ce7" providerId="LiveId" clId="{B398BC5E-9664-4754-995F-10C212C15704}" dt="2025-02-09T13:39:33.800" v="4614" actId="20577"/>
      <pc:docMkLst>
        <pc:docMk/>
      </pc:docMkLst>
      <pc:sldChg chg="addSp modSp">
        <pc:chgData name="minsu kim" userId="d586a65892af6ce7" providerId="LiveId" clId="{B398BC5E-9664-4754-995F-10C212C15704}" dt="2025-02-09T13:37:53.518" v="4612"/>
        <pc:sldMkLst>
          <pc:docMk/>
          <pc:sldMk cId="666798918" sldId="263"/>
        </pc:sldMkLst>
      </pc:sldChg>
      <pc:sldChg chg="addSp modSp mod">
        <pc:chgData name="minsu kim" userId="d586a65892af6ce7" providerId="LiveId" clId="{B398BC5E-9664-4754-995F-10C212C15704}" dt="2025-02-09T13:39:33.800" v="4614" actId="20577"/>
        <pc:sldMkLst>
          <pc:docMk/>
          <pc:sldMk cId="1254908154" sldId="265"/>
        </pc:sldMkLst>
      </pc:sldChg>
      <pc:sldChg chg="addSp delSp modSp add mod">
        <pc:chgData name="minsu kim" userId="d586a65892af6ce7" providerId="LiveId" clId="{B398BC5E-9664-4754-995F-10C212C15704}" dt="2025-02-09T13:11:12.595" v="649" actId="207"/>
        <pc:sldMkLst>
          <pc:docMk/>
          <pc:sldMk cId="1510873865" sldId="266"/>
        </pc:sldMkLst>
      </pc:sldChg>
      <pc:sldChg chg="addSp modSp new mod">
        <pc:chgData name="minsu kim" userId="d586a65892af6ce7" providerId="LiveId" clId="{B398BC5E-9664-4754-995F-10C212C15704}" dt="2025-02-09T13:28:50.164" v="3504" actId="20577"/>
        <pc:sldMkLst>
          <pc:docMk/>
          <pc:sldMk cId="666501585" sldId="267"/>
        </pc:sldMkLst>
      </pc:sldChg>
      <pc:sldChg chg="addSp modSp add mod">
        <pc:chgData name="minsu kim" userId="d586a65892af6ce7" providerId="LiveId" clId="{B398BC5E-9664-4754-995F-10C212C15704}" dt="2025-02-09T13:36:34.155" v="4598" actId="1076"/>
        <pc:sldMkLst>
          <pc:docMk/>
          <pc:sldMk cId="2600913230" sldId="268"/>
        </pc:sldMkLst>
      </pc:sldChg>
      <pc:sldChg chg="addSp modSp add mod">
        <pc:chgData name="minsu kim" userId="d586a65892af6ce7" providerId="LiveId" clId="{B398BC5E-9664-4754-995F-10C212C15704}" dt="2025-02-09T13:20:25.023" v="1918" actId="20577"/>
        <pc:sldMkLst>
          <pc:docMk/>
          <pc:sldMk cId="1376346871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2D673-B129-4240-A71B-77053A7E708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225FD-E50B-4943-B4CE-38780EFA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6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A4483-E104-90D7-91C8-53C95AC4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538EC8-181D-6488-2088-BC6522D4A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D84E1-21DE-FB93-2D53-476BD816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484DF-C4AD-3B14-F80B-C05D27B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ED38E-3D5F-59AE-F08E-16360B00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98FB-ABFD-A4B6-089D-9DC4AE07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3A8201-83EA-AFA9-2A36-F010FC39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76456-FE54-5BEA-500A-22DA7412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DBB57-0AEB-CDE2-0208-7FF1E7AE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F589F-FD50-3E2A-886B-9266FAE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10D4C0-3AA8-86D4-6F25-E8FC101ED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7C42E-3949-5B2F-9216-DA642E2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D8EA8-7152-7A16-3530-ACD02C0E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5F2CE-789B-F6D4-E968-66CC9808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CABE6-757F-4E3C-7239-F02AC7D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3D7EA-1466-B582-E85E-15EFF3E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B5CE6-4EDA-8547-7174-2528A92B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C758C-55AF-0D7A-5FBC-8F09D3C4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C4100-AE56-898F-6F75-14919697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F35B4-A2AA-CFE2-5E89-4568DED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0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8CD14-0ECF-2D74-377F-CEF67EA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4F566-1D5E-F4DA-83BA-1590A9F5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1600F-70AC-FA5C-D863-4BB0009D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5640A-6772-07B1-4819-AA95D8C9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55BFE-F5E4-9480-C3D9-E02848E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3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88A65-22FA-14E5-5D42-16BFE733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0282E-E60C-68D8-84D8-2D850957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18627-5291-E1D7-8D9D-8C79A1CE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8C52E-9C07-3CD9-0708-19217EF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DE42B-3867-3114-3B97-CC46371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DFE0C-37BE-4882-1B1D-BF15BEA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7E97A-87B0-6F34-57EF-E04FE42B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A23BA-88AF-3D29-4B0E-827E2A90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776E72-CC74-0BC7-DCAB-E7E32325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B8C2CD-BCC2-5B60-2C84-B91553625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8A9CB0-92A0-8C61-F633-3E520E341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D52610-2E6B-7F0C-EFAE-34F080D8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6F7A05-AB68-C081-F0B7-44FC69C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3A9A21-FBF0-D717-B686-A182CC6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99FF-AE0D-3DCB-21AD-B2840D06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1DA211-366F-3C69-180B-B98CC283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FB0FB-6873-E18F-060A-D6A11D7B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0CE81C-E8C3-B810-9D88-E89FB037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1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39BE36-2BBD-C56A-5430-CC6EB9A1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F671AC-45D8-CF62-4829-91D77EC6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A8975-267D-7D2E-4AE9-863F8F05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94700-5166-0543-9F04-C3BC542C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BF95C-410C-0FCB-0D8D-78EEDD54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31AAF-4997-2455-95CE-3B5C94BC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9D385-8F1B-2921-0888-E2FDD6C7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03FAA-41F6-3A6A-3DDC-5D0FA69F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326E7-1EC4-1CAB-6724-F70D2F78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8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437B4-DCF7-889F-AC43-55A980B8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9663C-587F-24DA-D777-838799D42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D40B18-171C-2BE4-864B-CF942902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B8F27-A36E-B59E-131A-BF85162F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6A810-1CAA-2912-F6D8-8F5A53E1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84830-3613-9AFB-BACE-8228E77B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5569DF-56D7-C7A2-53AA-EF726ECB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7C24D-A503-11FC-C915-D138EFE0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2F23E-29F0-6012-74E7-EBF6B57CF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17728-FF84-4733-94D9-96477C72F7D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48327-11E1-F4F4-ECE5-F39C6ADB3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1FF4-824B-8C28-5C72-11A58877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os0204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E9E7-37EB-9BB2-C5B6-509C444F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인과추론 스터디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FE4722-00EE-7B62-A490-7678E78D5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7562"/>
            <a:ext cx="9144000" cy="1655762"/>
          </a:xfrm>
        </p:spPr>
        <p:txBody>
          <a:bodyPr/>
          <a:lstStyle/>
          <a:p>
            <a:pPr algn="l"/>
            <a:r>
              <a:rPr lang="ko-KR" altLang="en-US" dirty="0"/>
              <a:t>김민수</a:t>
            </a:r>
            <a:endParaRPr lang="en-US" altLang="ko-KR" dirty="0"/>
          </a:p>
          <a:p>
            <a:pPr algn="l"/>
            <a:r>
              <a:rPr lang="en-US" altLang="ko-KR" sz="1200" dirty="0">
                <a:hlinkClick r:id="rId2"/>
              </a:rPr>
              <a:t>pos02043@gmail.com</a:t>
            </a:r>
            <a:endParaRPr lang="en-US" altLang="ko-KR" sz="1200" dirty="0"/>
          </a:p>
          <a:p>
            <a:pPr algn="l"/>
            <a:r>
              <a:rPr lang="en-US" altLang="ko-KR" sz="1200" dirty="0"/>
              <a:t>https://github.com/minsoo1036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340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6F6C8-8E49-A3DB-8EEE-47833970D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594A8-796A-87A0-C1E7-C5DDCB7E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교란 편향 </a:t>
            </a:r>
            <a:r>
              <a:rPr lang="en-US" altLang="ko-KR" dirty="0"/>
              <a:t>(</a:t>
            </a:r>
            <a:r>
              <a:rPr lang="ko-KR" altLang="en-US" dirty="0"/>
              <a:t>편향 줄이기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0709E-4DBB-1CD8-9EA0-8AF0ACC5C719}"/>
              </a:ext>
            </a:extLst>
          </p:cNvPr>
          <p:cNvSpPr txBox="1"/>
          <p:nvPr/>
        </p:nvSpPr>
        <p:spPr>
          <a:xfrm>
            <a:off x="974035" y="1690688"/>
            <a:ext cx="7606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앞선 </a:t>
            </a:r>
            <a:r>
              <a:rPr lang="en-US" altLang="ko-KR" dirty="0"/>
              <a:t>DAG</a:t>
            </a:r>
            <a:r>
              <a:rPr lang="ko-KR" altLang="en-US" dirty="0"/>
              <a:t>에서 관리자 자질이라는 변수는 사실 관측할 수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이에 대한 대책으로 </a:t>
            </a:r>
            <a:r>
              <a:rPr lang="en-US" altLang="ko-KR" dirty="0"/>
              <a:t>Surrogate Confounder</a:t>
            </a:r>
            <a:r>
              <a:rPr lang="ko-KR" altLang="en-US" dirty="0"/>
              <a:t>라고 불리우는 변수들을 통제해주어 편향을 줄일 수 있음</a:t>
            </a:r>
            <a:r>
              <a:rPr lang="en-US" altLang="ko-KR" dirty="0"/>
              <a:t>. (</a:t>
            </a:r>
            <a:r>
              <a:rPr lang="ko-KR" altLang="en-US" dirty="0"/>
              <a:t>완전히 없애지는 못함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D78ED-A981-A9C1-2516-37A53788850C}"/>
              </a:ext>
            </a:extLst>
          </p:cNvPr>
          <p:cNvSpPr txBox="1"/>
          <p:nvPr/>
        </p:nvSpPr>
        <p:spPr>
          <a:xfrm>
            <a:off x="215075" y="3429000"/>
            <a:ext cx="8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D11698-0677-FD15-723C-95BB891EC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10" y="3482356"/>
            <a:ext cx="4597636" cy="2609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7F6A45-496D-7228-2699-B080CCAFE949}"/>
              </a:ext>
            </a:extLst>
          </p:cNvPr>
          <p:cNvSpPr txBox="1"/>
          <p:nvPr/>
        </p:nvSpPr>
        <p:spPr>
          <a:xfrm>
            <a:off x="6019530" y="4090744"/>
            <a:ext cx="5095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자질의 정보를 담고 있는 변수들을 </a:t>
            </a:r>
            <a:endParaRPr lang="en-US" altLang="ko-KR" dirty="0"/>
          </a:p>
          <a:p>
            <a:r>
              <a:rPr lang="ko-KR" altLang="en-US" dirty="0"/>
              <a:t>대체 교란 변수 </a:t>
            </a:r>
            <a:r>
              <a:rPr lang="en-US" altLang="ko-KR" dirty="0"/>
              <a:t>(Surrogate Confounder)</a:t>
            </a:r>
            <a:r>
              <a:rPr lang="ko-KR" altLang="en-US" dirty="0"/>
              <a:t>로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Ex.</a:t>
            </a:r>
            <a:r>
              <a:rPr lang="ko-KR" altLang="en-US" dirty="0"/>
              <a:t> 관리자 근속 기간</a:t>
            </a:r>
            <a:r>
              <a:rPr lang="en-US" altLang="ko-KR" dirty="0"/>
              <a:t>, </a:t>
            </a:r>
            <a:r>
              <a:rPr lang="ko-KR" altLang="en-US" dirty="0"/>
              <a:t>관리자 교육 수준</a:t>
            </a:r>
            <a:r>
              <a:rPr lang="en-US" altLang="ko-KR" dirty="0"/>
              <a:t>, </a:t>
            </a:r>
            <a:r>
              <a:rPr lang="ko-KR" altLang="en-US" dirty="0"/>
              <a:t>팀 성과 요인</a:t>
            </a:r>
            <a:r>
              <a:rPr lang="en-US" altLang="ko-KR" dirty="0"/>
              <a:t>, </a:t>
            </a:r>
            <a:r>
              <a:rPr lang="ko-KR" altLang="en-US" dirty="0"/>
              <a:t>팀 과거 성과</a:t>
            </a:r>
          </a:p>
        </p:txBody>
      </p:sp>
    </p:spTree>
    <p:extLst>
      <p:ext uri="{BB962C8B-B14F-4D97-AF65-F5344CB8AC3E}">
        <p14:creationId xmlns:p14="http://schemas.microsoft.com/office/powerpoint/2010/main" val="114689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78BA4-0865-2BFC-6BD8-65A918B0B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6E466-787D-C5FE-2619-2927F338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편향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E72E5-020D-7763-4D96-2F6BA63A279A}"/>
              </a:ext>
            </a:extLst>
          </p:cNvPr>
          <p:cNvSpPr txBox="1"/>
          <p:nvPr/>
        </p:nvSpPr>
        <p:spPr>
          <a:xfrm>
            <a:off x="974035" y="1690688"/>
            <a:ext cx="7606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모든 변수를 통제한다고 능사가 아니다 </a:t>
            </a:r>
            <a:r>
              <a:rPr lang="en-US" altLang="ko-KR" dirty="0"/>
              <a:t>!”</a:t>
            </a:r>
          </a:p>
          <a:p>
            <a:endParaRPr lang="en-US" altLang="ko-KR" dirty="0"/>
          </a:p>
          <a:p>
            <a:r>
              <a:rPr lang="ko-KR" altLang="en-US" sz="1200" dirty="0">
                <a:solidFill>
                  <a:srgbClr val="FF0000"/>
                </a:solidFill>
              </a:rPr>
              <a:t>본 교재에서 사용하는 선택 편향 </a:t>
            </a:r>
            <a:r>
              <a:rPr lang="en-US" altLang="ko-KR" sz="1200" dirty="0">
                <a:solidFill>
                  <a:srgbClr val="FF0000"/>
                </a:solidFill>
              </a:rPr>
              <a:t>(Selection Bias) </a:t>
            </a:r>
            <a:r>
              <a:rPr lang="ko-KR" altLang="en-US" sz="1200" dirty="0">
                <a:solidFill>
                  <a:srgbClr val="FF0000"/>
                </a:solidFill>
              </a:rPr>
              <a:t>라는 용어는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경제학자들이 말하는 선택 편향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교란편향 </a:t>
            </a:r>
            <a:r>
              <a:rPr lang="en-US" altLang="ko-KR" sz="1200" dirty="0">
                <a:solidFill>
                  <a:srgbClr val="FF0000"/>
                </a:solidFill>
              </a:rPr>
              <a:t>+ Selection bias in </a:t>
            </a:r>
            <a:r>
              <a:rPr lang="ko-KR" altLang="en-US" sz="1200" dirty="0">
                <a:solidFill>
                  <a:srgbClr val="FF0000"/>
                </a:solidFill>
              </a:rPr>
              <a:t>교재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 보다 좁은 의미임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F18470-1E7F-5FC3-601A-B4714E03A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2501"/>
            <a:ext cx="2578233" cy="1549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131B1-E089-4B6C-A6C1-10849C79C4DA}"/>
              </a:ext>
            </a:extLst>
          </p:cNvPr>
          <p:cNvSpPr txBox="1"/>
          <p:nvPr/>
        </p:nvSpPr>
        <p:spPr>
          <a:xfrm>
            <a:off x="4035287" y="3319670"/>
            <a:ext cx="38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이때</a:t>
            </a:r>
            <a:r>
              <a:rPr lang="en-US" altLang="ko-KR" dirty="0"/>
              <a:t>, R</a:t>
            </a:r>
            <a:r>
              <a:rPr lang="ko-KR" altLang="en-US" dirty="0"/>
              <a:t>을 통제하면 문제가 생김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Why?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C898DB-1C3E-A694-CECF-22745B47B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287" y="4422826"/>
            <a:ext cx="3911801" cy="19876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55277F-B70F-42A5-915C-40B2728B5B6D}"/>
              </a:ext>
            </a:extLst>
          </p:cNvPr>
          <p:cNvSpPr txBox="1"/>
          <p:nvPr/>
        </p:nvSpPr>
        <p:spPr>
          <a:xfrm>
            <a:off x="4273826" y="5405478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C0C2F8-4024-FECF-E106-6ECDC1D94DA5}"/>
              </a:ext>
            </a:extLst>
          </p:cNvPr>
          <p:cNvSpPr txBox="1"/>
          <p:nvPr/>
        </p:nvSpPr>
        <p:spPr>
          <a:xfrm>
            <a:off x="5804452" y="4797980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F4FDA-0ECA-C5D3-5680-20E037440441}"/>
              </a:ext>
            </a:extLst>
          </p:cNvPr>
          <p:cNvSpPr txBox="1"/>
          <p:nvPr/>
        </p:nvSpPr>
        <p:spPr>
          <a:xfrm>
            <a:off x="6930886" y="5798721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974CD-16A2-1BA5-6628-82A2A47F8625}"/>
              </a:ext>
            </a:extLst>
          </p:cNvPr>
          <p:cNvSpPr txBox="1"/>
          <p:nvPr/>
        </p:nvSpPr>
        <p:spPr>
          <a:xfrm>
            <a:off x="8448261" y="4531379"/>
            <a:ext cx="3425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설문응답을 한 사람들의</a:t>
            </a:r>
            <a:endParaRPr lang="en-US" altLang="ko-KR" dirty="0"/>
          </a:p>
          <a:p>
            <a:r>
              <a:rPr lang="ko-KR" altLang="en-US" dirty="0"/>
              <a:t>신규 기능 경험 유무에 따른</a:t>
            </a:r>
            <a:endParaRPr lang="en-US" altLang="ko-KR" dirty="0"/>
          </a:p>
          <a:p>
            <a:r>
              <a:rPr lang="ko-KR" altLang="en-US" dirty="0" err="1"/>
              <a:t>순고객</a:t>
            </a:r>
            <a:r>
              <a:rPr lang="ko-KR" altLang="en-US" dirty="0"/>
              <a:t> 추천지수의 차이를 </a:t>
            </a:r>
            <a:endParaRPr lang="en-US" altLang="ko-KR" dirty="0"/>
          </a:p>
          <a:p>
            <a:r>
              <a:rPr lang="ko-KR" altLang="en-US" dirty="0"/>
              <a:t>비교한다면</a:t>
            </a:r>
            <a:r>
              <a:rPr lang="en-US" altLang="ko-KR" dirty="0"/>
              <a:t>??</a:t>
            </a:r>
          </a:p>
          <a:p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4F8A455-FDB8-E548-BEE2-A5959418C5CE}"/>
              </a:ext>
            </a:extLst>
          </p:cNvPr>
          <p:cNvCxnSpPr/>
          <p:nvPr/>
        </p:nvCxnSpPr>
        <p:spPr>
          <a:xfrm flipV="1">
            <a:off x="9031357" y="3260348"/>
            <a:ext cx="0" cy="1245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320CF3-3CD4-7041-57A5-EF271EEBE66A}"/>
              </a:ext>
            </a:extLst>
          </p:cNvPr>
          <p:cNvSpPr/>
          <p:nvPr/>
        </p:nvSpPr>
        <p:spPr>
          <a:xfrm>
            <a:off x="7947088" y="516835"/>
            <a:ext cx="4039503" cy="26504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D690F2-F6DB-6C4F-AEE9-319BFBC82542}"/>
                  </a:ext>
                </a:extLst>
              </p:cNvPr>
              <p:cNvSpPr txBox="1"/>
              <p:nvPr/>
            </p:nvSpPr>
            <p:spPr>
              <a:xfrm>
                <a:off x="8070574" y="636104"/>
                <a:ext cx="372386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=1] 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altLang="ko-KR" sz="1400" dirty="0"/>
              </a:p>
              <a:p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=1] </m:t>
                    </m:r>
                  </m:oMath>
                </a14:m>
                <a:endParaRPr lang="en-US" altLang="ko-KR" sz="1400" b="0" dirty="0"/>
              </a:p>
              <a:p>
                <a:r>
                  <a:rPr lang="en-US" altLang="ko-KR" sz="1400" dirty="0"/>
                  <a:t>+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D690F2-F6DB-6C4F-AEE9-319BFBC82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574" y="636104"/>
                <a:ext cx="3723861" cy="738664"/>
              </a:xfrm>
              <a:prstGeom prst="rect">
                <a:avLst/>
              </a:prstGeom>
              <a:blipFill>
                <a:blip r:embed="rId4"/>
                <a:stretch>
                  <a:fillRect l="-491" b="-7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B39C11B3-28BF-9606-6407-49CA69D50D18}"/>
              </a:ext>
            </a:extLst>
          </p:cNvPr>
          <p:cNvSpPr/>
          <p:nvPr/>
        </p:nvSpPr>
        <p:spPr>
          <a:xfrm rot="16200000">
            <a:off x="9758571" y="-33439"/>
            <a:ext cx="284921" cy="30446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1AE3E-87CB-ADD5-6A6D-31FD1104BE4A}"/>
              </a:ext>
            </a:extLst>
          </p:cNvPr>
          <p:cNvSpPr txBox="1"/>
          <p:nvPr/>
        </p:nvSpPr>
        <p:spPr>
          <a:xfrm>
            <a:off x="9051234" y="1663977"/>
            <a:ext cx="2670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선택편향 </a:t>
            </a:r>
            <a:r>
              <a:rPr lang="en-US" altLang="ko-KR" dirty="0"/>
              <a:t>::</a:t>
            </a:r>
          </a:p>
          <a:p>
            <a:r>
              <a:rPr lang="ko-KR" altLang="en-US" dirty="0"/>
              <a:t>두 집단이 본질적으로</a:t>
            </a:r>
            <a:endParaRPr lang="en-US" altLang="ko-KR" dirty="0"/>
          </a:p>
          <a:p>
            <a:r>
              <a:rPr lang="ko-KR" altLang="en-US" dirty="0"/>
              <a:t>같지 않다</a:t>
            </a:r>
            <a:r>
              <a:rPr lang="en-US" altLang="ko-KR" dirty="0"/>
              <a:t>. WHY?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36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03756-B2E2-6670-41CA-DC3B049BE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08533-2749-56D9-16F5-73CA1E9C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Backdoor Criterion (feat. Judea Pearl)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44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인과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BAB84-0694-DC88-D714-275A4863F544}"/>
              </a:ext>
            </a:extLst>
          </p:cNvPr>
          <p:cNvSpPr txBox="1"/>
          <p:nvPr/>
        </p:nvSpPr>
        <p:spPr>
          <a:xfrm>
            <a:off x="838200" y="5983356"/>
            <a:ext cx="952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인과 그래프를 </a:t>
            </a:r>
            <a:r>
              <a:rPr lang="en-US" altLang="ko-KR" dirty="0"/>
              <a:t>DAG(Directed Acyclic Graph) </a:t>
            </a:r>
            <a:r>
              <a:rPr lang="ko-KR" altLang="en-US" dirty="0"/>
              <a:t>라 부르기도 함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그래프 </a:t>
            </a:r>
            <a:r>
              <a:rPr lang="ko-KR" altLang="en-US" dirty="0" err="1"/>
              <a:t>그리는것은</a:t>
            </a:r>
            <a:r>
              <a:rPr lang="ko-KR" altLang="en-US" dirty="0"/>
              <a:t> </a:t>
            </a:r>
            <a:r>
              <a:rPr lang="en-US" altLang="ko-KR" dirty="0" err="1"/>
              <a:t>daggity</a:t>
            </a:r>
            <a:r>
              <a:rPr lang="en-US" altLang="ko-KR" dirty="0"/>
              <a:t> </a:t>
            </a:r>
            <a:r>
              <a:rPr lang="ko-KR" altLang="en-US" dirty="0" err="1"/>
              <a:t>싸이트</a:t>
            </a:r>
            <a:r>
              <a:rPr lang="ko-KR" altLang="en-US" dirty="0"/>
              <a:t> 추천함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4A06C9-3E58-9972-BB66-0CCBEFD1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01" y="1905465"/>
            <a:ext cx="4845299" cy="3378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EBA715-9232-74C3-577C-A18AB9C54A44}"/>
              </a:ext>
            </a:extLst>
          </p:cNvPr>
          <p:cNvSpPr txBox="1"/>
          <p:nvPr/>
        </p:nvSpPr>
        <p:spPr>
          <a:xfrm>
            <a:off x="1124262" y="1551482"/>
            <a:ext cx="8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E66A8-9B0F-C8D9-A5B0-A93B3DAD5FC7}"/>
              </a:ext>
            </a:extLst>
          </p:cNvPr>
          <p:cNvSpPr txBox="1"/>
          <p:nvPr/>
        </p:nvSpPr>
        <p:spPr>
          <a:xfrm>
            <a:off x="7010400" y="2219739"/>
            <a:ext cx="419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생성 과정에 대한 가정을</a:t>
            </a:r>
            <a:endParaRPr lang="en-US" altLang="ko-KR" dirty="0"/>
          </a:p>
          <a:p>
            <a:r>
              <a:rPr lang="ko-KR" altLang="en-US" dirty="0"/>
              <a:t>그래프로 표현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285DE-00FE-5612-EDC2-71C16EB0E470}"/>
              </a:ext>
            </a:extLst>
          </p:cNvPr>
          <p:cNvSpPr txBox="1"/>
          <p:nvPr/>
        </p:nvSpPr>
        <p:spPr>
          <a:xfrm>
            <a:off x="6950765" y="3271486"/>
            <a:ext cx="41943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/>
              <a:t>U</a:t>
            </a:r>
            <a:r>
              <a:rPr lang="ko-KR" altLang="en-US" dirty="0"/>
              <a:t>는 우리가 관측하지 못한 변수를 의미</a:t>
            </a:r>
            <a:r>
              <a:rPr lang="en-US" altLang="ko-KR" dirty="0"/>
              <a:t>. </a:t>
            </a:r>
            <a:r>
              <a:rPr lang="ko-KR" altLang="en-US" dirty="0"/>
              <a:t>예를 들면 지역에 대한 정보 등이 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(ex. </a:t>
            </a:r>
            <a:r>
              <a:rPr lang="ko-KR" altLang="en-US" dirty="0"/>
              <a:t>시골지방에는 노인 인구가 많고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도시에는 젊은 인구가 많음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그럼에도 불구하고 옆과 같은 상황에서는 교차 판매 이메일 방송의 인과적 효과</a:t>
            </a:r>
            <a:r>
              <a:rPr lang="en-US" altLang="ko-KR" dirty="0"/>
              <a:t>(ATE)</a:t>
            </a:r>
            <a:r>
              <a:rPr lang="ko-KR" altLang="en-US" dirty="0"/>
              <a:t>를 구할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71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C8839-CE4E-7CE3-8693-41E64885C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EAAD6-AFE5-5440-730E-EC79C23A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인과 모델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384D2-37E7-26BD-F220-17CFC22134C9}"/>
              </a:ext>
            </a:extLst>
          </p:cNvPr>
          <p:cNvSpPr txBox="1"/>
          <p:nvPr/>
        </p:nvSpPr>
        <p:spPr>
          <a:xfrm>
            <a:off x="1124262" y="1551482"/>
            <a:ext cx="8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FE714E-8B99-4A61-949A-9B8B882F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15" y="1975737"/>
            <a:ext cx="5378726" cy="3105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35AE25-4A04-36F7-0AB5-F37C64B8F24D}"/>
                  </a:ext>
                </a:extLst>
              </p:cNvPr>
              <p:cNvSpPr txBox="1"/>
              <p:nvPr/>
            </p:nvSpPr>
            <p:spPr>
              <a:xfrm>
                <a:off x="7292715" y="2068643"/>
                <a:ext cx="3911170" cy="4321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이전 </a:t>
                </a:r>
                <a:r>
                  <a:rPr lang="en-US" altLang="ko-KR" dirty="0"/>
                  <a:t>6</a:t>
                </a:r>
                <a:r>
                  <a:rPr lang="ko-KR" altLang="en-US" dirty="0"/>
                  <a:t>개월 수익이 회사의 </a:t>
                </a:r>
                <a:r>
                  <a:rPr lang="en-US" altLang="ko-KR" dirty="0"/>
                  <a:t>size </a:t>
                </a:r>
                <a:r>
                  <a:rPr lang="ko-KR" altLang="en-US" dirty="0"/>
                  <a:t>정보를 내포함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이전 </a:t>
                </a:r>
                <a:r>
                  <a:rPr lang="en-US" altLang="ko-KR" dirty="0"/>
                  <a:t>6</a:t>
                </a:r>
                <a:r>
                  <a:rPr lang="ko-KR" altLang="en-US" dirty="0"/>
                  <a:t>개월 수익이 같은 회사 그룹 내에서 컨설팅 효과를 비교한다면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성립한다면</a:t>
                </a:r>
                <a:r>
                  <a:rPr lang="en-US" altLang="ko-KR" dirty="0"/>
                  <a:t>? (</a:t>
                </a:r>
                <a:r>
                  <a:rPr lang="en-US" altLang="ko-KR" dirty="0" err="1"/>
                  <a:t>Ignorability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] −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]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35AE25-4A04-36F7-0AB5-F37C64B8F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715" y="2068643"/>
                <a:ext cx="3911170" cy="4321952"/>
              </a:xfrm>
              <a:prstGeom prst="rect">
                <a:avLst/>
              </a:prstGeom>
              <a:blipFill>
                <a:blip r:embed="rId3"/>
                <a:stretch>
                  <a:fillRect l="-7788" t="-705" r="-312" b="-19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54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E552E-1E03-47B2-8153-1E5F31444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5DD8-FAFA-D99D-147E-6323F1B6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E79F7-4FC2-FF97-0DB2-10D4A5A4A057}"/>
              </a:ext>
            </a:extLst>
          </p:cNvPr>
          <p:cNvSpPr txBox="1"/>
          <p:nvPr/>
        </p:nvSpPr>
        <p:spPr>
          <a:xfrm>
            <a:off x="934277" y="1789043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사슬 구조</a:t>
            </a:r>
            <a:r>
              <a:rPr lang="en-US" altLang="ko-KR" dirty="0"/>
              <a:t>(chain)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B9E7A-707B-A045-C1BC-F065EF232879}"/>
              </a:ext>
            </a:extLst>
          </p:cNvPr>
          <p:cNvSpPr txBox="1"/>
          <p:nvPr/>
        </p:nvSpPr>
        <p:spPr>
          <a:xfrm>
            <a:off x="4571999" y="1789043"/>
            <a:ext cx="217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분기 구조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BE6FC-0DA9-E469-6624-02460E6ADB27}"/>
              </a:ext>
            </a:extLst>
          </p:cNvPr>
          <p:cNvSpPr txBox="1"/>
          <p:nvPr/>
        </p:nvSpPr>
        <p:spPr>
          <a:xfrm>
            <a:off x="8521147" y="1789043"/>
            <a:ext cx="273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충돌부</a:t>
            </a:r>
            <a:r>
              <a:rPr lang="ko-KR" altLang="en-US" dirty="0"/>
              <a:t> 구조</a:t>
            </a:r>
            <a:r>
              <a:rPr lang="en-US" altLang="ko-KR" dirty="0"/>
              <a:t>(collider)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B5B243-B2F9-80A9-CA41-53B5868C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4" y="2457014"/>
            <a:ext cx="3429176" cy="8572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DE8A5D-4182-0864-3740-8602AA274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775" y="2318811"/>
            <a:ext cx="2552831" cy="16637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1E87A8-1DFA-7348-610F-B728E229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828" y="2511378"/>
            <a:ext cx="2197213" cy="18352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818F4B-6B41-CD9C-C80F-8C63FEF59FCA}"/>
              </a:ext>
            </a:extLst>
          </p:cNvPr>
          <p:cNvSpPr txBox="1"/>
          <p:nvPr/>
        </p:nvSpPr>
        <p:spPr>
          <a:xfrm>
            <a:off x="8845826" y="2543212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통계학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EF9F8-0108-7773-D96E-FA5053BE3CFE}"/>
              </a:ext>
            </a:extLst>
          </p:cNvPr>
          <p:cNvSpPr txBox="1"/>
          <p:nvPr/>
        </p:nvSpPr>
        <p:spPr>
          <a:xfrm>
            <a:off x="10349949" y="2457014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accent4">
                    <a:lumMod val="75000"/>
                  </a:schemeClr>
                </a:solidFill>
              </a:rPr>
              <a:t>아부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DDCCD-6460-B73E-A0A1-D4E74937F945}"/>
              </a:ext>
            </a:extLst>
          </p:cNvPr>
          <p:cNvSpPr txBox="1"/>
          <p:nvPr/>
        </p:nvSpPr>
        <p:spPr>
          <a:xfrm>
            <a:off x="10164418" y="3795483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승진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7F4F4E-E71D-EC85-56A6-1F93CAC579B0}"/>
              </a:ext>
            </a:extLst>
          </p:cNvPr>
          <p:cNvSpPr txBox="1"/>
          <p:nvPr/>
        </p:nvSpPr>
        <p:spPr>
          <a:xfrm>
            <a:off x="5897219" y="2543211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통계학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B52735-4682-C078-CA43-E435DB3F1CD4}"/>
              </a:ext>
            </a:extLst>
          </p:cNvPr>
          <p:cNvSpPr txBox="1"/>
          <p:nvPr/>
        </p:nvSpPr>
        <p:spPr>
          <a:xfrm>
            <a:off x="6602795" y="3609953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accent4">
                    <a:lumMod val="75000"/>
                  </a:schemeClr>
                </a:solidFill>
              </a:rPr>
              <a:t>머신러닝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D4369C-8D0D-9B85-ADFD-9D0090D6CD0D}"/>
              </a:ext>
            </a:extLst>
          </p:cNvPr>
          <p:cNvSpPr txBox="1"/>
          <p:nvPr/>
        </p:nvSpPr>
        <p:spPr>
          <a:xfrm>
            <a:off x="5135319" y="3656983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인과추론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21225A-E7AF-3892-E42B-75698FD1133F}"/>
              </a:ext>
            </a:extLst>
          </p:cNvPr>
          <p:cNvSpPr txBox="1"/>
          <p:nvPr/>
        </p:nvSpPr>
        <p:spPr>
          <a:xfrm>
            <a:off x="480390" y="3266694"/>
            <a:ext cx="90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인과추론</a:t>
            </a:r>
            <a:endParaRPr lang="en-US" altLang="ko-KR" sz="1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지식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C53A6A-B254-23F6-181B-B5E8607795D7}"/>
              </a:ext>
            </a:extLst>
          </p:cNvPr>
          <p:cNvSpPr txBox="1"/>
          <p:nvPr/>
        </p:nvSpPr>
        <p:spPr>
          <a:xfrm>
            <a:off x="1797327" y="3252236"/>
            <a:ext cx="90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문제</a:t>
            </a:r>
            <a:endParaRPr lang="en-US" altLang="ko-KR" sz="12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sz="1200" dirty="0" err="1">
                <a:solidFill>
                  <a:schemeClr val="accent4">
                    <a:lumMod val="75000"/>
                  </a:schemeClr>
                </a:solidFill>
              </a:rPr>
              <a:t>해결력</a:t>
            </a:r>
            <a:endParaRPr lang="ko-KR" alt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5CC3F2-9378-6957-A364-7A06B7F345D2}"/>
              </a:ext>
            </a:extLst>
          </p:cNvPr>
          <p:cNvSpPr txBox="1"/>
          <p:nvPr/>
        </p:nvSpPr>
        <p:spPr>
          <a:xfrm>
            <a:off x="3174325" y="3175808"/>
            <a:ext cx="90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4">
                    <a:lumMod val="75000"/>
                  </a:schemeClr>
                </a:solidFill>
              </a:rPr>
              <a:t>승진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77FBF7-4D51-5B37-2E12-97DA817C5DCE}"/>
              </a:ext>
            </a:extLst>
          </p:cNvPr>
          <p:cNvSpPr txBox="1"/>
          <p:nvPr/>
        </p:nvSpPr>
        <p:spPr>
          <a:xfrm>
            <a:off x="4326835" y="4161183"/>
            <a:ext cx="3531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연관성이 흐르는 경로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인과추론을 잘하면</a:t>
            </a:r>
            <a:endParaRPr lang="en-US" altLang="ko-KR" sz="1400" dirty="0"/>
          </a:p>
          <a:p>
            <a:r>
              <a:rPr lang="ko-KR" altLang="en-US" sz="1400" dirty="0"/>
              <a:t>통계학을 잘할 가능성이 높고</a:t>
            </a:r>
            <a:endParaRPr lang="en-US" altLang="ko-KR" sz="1400" dirty="0"/>
          </a:p>
          <a:p>
            <a:r>
              <a:rPr lang="ko-KR" altLang="en-US" sz="1400" dirty="0"/>
              <a:t>그러므로 </a:t>
            </a:r>
            <a:r>
              <a:rPr lang="ko-KR" altLang="en-US" sz="1400" dirty="0" err="1"/>
              <a:t>머신러닝을</a:t>
            </a:r>
            <a:r>
              <a:rPr lang="ko-KR" altLang="en-US" sz="1400" dirty="0"/>
              <a:t> 잘할 가능성이 높다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6CF8D5-4D56-F0CB-F067-95D41D3E5902}"/>
              </a:ext>
            </a:extLst>
          </p:cNvPr>
          <p:cNvSpPr txBox="1"/>
          <p:nvPr/>
        </p:nvSpPr>
        <p:spPr>
          <a:xfrm>
            <a:off x="8790828" y="4558748"/>
            <a:ext cx="3531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연관성이 흐르는 경로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어떤 사람이 승진을 했는데 통계학을 잘 못한다면</a:t>
            </a:r>
            <a:r>
              <a:rPr lang="en-US" altLang="ko-KR" sz="1400" dirty="0"/>
              <a:t> </a:t>
            </a:r>
            <a:r>
              <a:rPr lang="ko-KR" altLang="en-US" sz="1400" dirty="0"/>
              <a:t>아부를 잘 할 가능성이 높다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05818B-EDE8-FEDA-3769-4ACFF45CEFFE}"/>
              </a:ext>
            </a:extLst>
          </p:cNvPr>
          <p:cNvSpPr txBox="1"/>
          <p:nvPr/>
        </p:nvSpPr>
        <p:spPr>
          <a:xfrm>
            <a:off x="437005" y="3886952"/>
            <a:ext cx="3531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연관성이 흐르는 경로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 err="1"/>
              <a:t>인과추론지식이</a:t>
            </a:r>
            <a:r>
              <a:rPr lang="ko-KR" altLang="en-US" sz="1400" dirty="0"/>
              <a:t> 있으면 </a:t>
            </a:r>
            <a:r>
              <a:rPr lang="ko-KR" altLang="en-US" sz="1400" dirty="0" err="1"/>
              <a:t>문제해결력이</a:t>
            </a:r>
            <a:endParaRPr lang="en-US" altLang="ko-KR" sz="1400" dirty="0"/>
          </a:p>
          <a:p>
            <a:r>
              <a:rPr lang="ko-KR" altLang="en-US" sz="1400" dirty="0"/>
              <a:t>좋아지고 승진할 가능성이 높아진다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24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A8168-7067-05D2-F7A4-8B8F9836C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49192-D555-2BBB-CD78-34E967DB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양수성</a:t>
            </a:r>
            <a:r>
              <a:rPr lang="ko-KR" altLang="en-US" dirty="0"/>
              <a:t> 가정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019BC-A899-0366-F728-21AC7C22DF7A}"/>
              </a:ext>
            </a:extLst>
          </p:cNvPr>
          <p:cNvSpPr txBox="1"/>
          <p:nvPr/>
        </p:nvSpPr>
        <p:spPr>
          <a:xfrm>
            <a:off x="1225826" y="1941443"/>
            <a:ext cx="80705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&lt; P(T | X) &lt; 1, </a:t>
            </a:r>
          </a:p>
          <a:p>
            <a:endParaRPr lang="en-US" altLang="ko-KR" dirty="0"/>
          </a:p>
          <a:p>
            <a:r>
              <a:rPr lang="ko-KR" altLang="en-US" dirty="0"/>
              <a:t>의미 </a:t>
            </a:r>
            <a:r>
              <a:rPr lang="en-US" altLang="ko-KR" dirty="0"/>
              <a:t>: </a:t>
            </a:r>
            <a:r>
              <a:rPr lang="ko-KR" altLang="en-US" dirty="0"/>
              <a:t>관측가능한 모든 </a:t>
            </a:r>
            <a:r>
              <a:rPr lang="en-US" altLang="ko-KR" dirty="0"/>
              <a:t>X </a:t>
            </a:r>
            <a:r>
              <a:rPr lang="ko-KR" altLang="en-US" dirty="0"/>
              <a:t>조합에서 모든 </a:t>
            </a:r>
            <a:r>
              <a:rPr lang="en-US" altLang="ko-KR" dirty="0"/>
              <a:t>T</a:t>
            </a:r>
            <a:r>
              <a:rPr lang="ko-KR" altLang="en-US" dirty="0"/>
              <a:t>의 종류가 나타날 확률이</a:t>
            </a:r>
            <a:r>
              <a:rPr lang="en-US" altLang="ko-KR" dirty="0"/>
              <a:t> 0</a:t>
            </a:r>
            <a:r>
              <a:rPr lang="ko-KR" altLang="en-US" dirty="0"/>
              <a:t>보다 </a:t>
            </a:r>
            <a:r>
              <a:rPr lang="ko-KR" altLang="en-US" dirty="0" err="1"/>
              <a:t>커야한다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X = x  </a:t>
            </a:r>
            <a:r>
              <a:rPr lang="ko-KR" altLang="en-US" dirty="0"/>
              <a:t>라고 할 때</a:t>
            </a:r>
            <a:r>
              <a:rPr lang="en-US" altLang="ko-KR" dirty="0"/>
              <a:t>, T=1, T=0</a:t>
            </a:r>
            <a:r>
              <a:rPr lang="ko-KR" altLang="en-US" dirty="0"/>
              <a:t>이 발생할 확률이 모두 </a:t>
            </a:r>
            <a:r>
              <a:rPr lang="en-US" altLang="ko-KR" dirty="0"/>
              <a:t>0</a:t>
            </a:r>
            <a:r>
              <a:rPr lang="ko-KR" altLang="en-US" dirty="0"/>
              <a:t>보다 커야</a:t>
            </a:r>
            <a:r>
              <a:rPr lang="en-US" altLang="ko-KR" dirty="0"/>
              <a:t> X = x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의 효과를 식별할 수 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동의어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Positivity = Overlap =</a:t>
            </a:r>
            <a:r>
              <a:rPr lang="ko-KR" altLang="en-US" dirty="0"/>
              <a:t> </a:t>
            </a:r>
            <a:r>
              <a:rPr lang="en-US" altLang="ko-KR" dirty="0"/>
              <a:t>common</a:t>
            </a:r>
            <a:r>
              <a:rPr lang="ko-KR" altLang="en-US" dirty="0"/>
              <a:t> </a:t>
            </a:r>
            <a:r>
              <a:rPr lang="en-US" altLang="ko-KR" dirty="0"/>
              <a:t>support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9A141-3CED-8AB5-352D-4C7EC3E2B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6C5C9-BEDD-5862-FE63-1A321F93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무시가능성 가정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9A3496-4F8C-00CF-7D7A-40AD38C8E738}"/>
                  </a:ext>
                </a:extLst>
              </p:cNvPr>
              <p:cNvSpPr txBox="1"/>
              <p:nvPr/>
            </p:nvSpPr>
            <p:spPr>
              <a:xfrm>
                <a:off x="1245704" y="2093843"/>
                <a:ext cx="783866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⊥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ko-KR" altLang="en-US" dirty="0"/>
                  <a:t>위와 같은 조건부 독립성 가정 </a:t>
                </a:r>
                <a:r>
                  <a:rPr lang="en-US" altLang="ko-KR" dirty="0"/>
                  <a:t>(Conditional Independence Assumption)</a:t>
                </a:r>
              </a:p>
              <a:p>
                <a:r>
                  <a:rPr lang="ko-KR" altLang="en-US" dirty="0"/>
                  <a:t>을 </a:t>
                </a:r>
                <a:r>
                  <a:rPr lang="en-US" altLang="ko-KR" dirty="0" err="1"/>
                  <a:t>Ignorability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무시가능성</a:t>
                </a:r>
                <a:r>
                  <a:rPr lang="en-US" altLang="ko-KR" dirty="0"/>
                  <a:t>),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exogeneity(</a:t>
                </a:r>
                <a:r>
                  <a:rPr lang="ko-KR" altLang="en-US" dirty="0" err="1"/>
                  <a:t>외생성</a:t>
                </a:r>
                <a:r>
                  <a:rPr lang="en-US" altLang="ko-KR" dirty="0"/>
                  <a:t>), </a:t>
                </a:r>
              </a:p>
              <a:p>
                <a:r>
                  <a:rPr lang="en-US" altLang="ko-KR" dirty="0"/>
                  <a:t>conditional exchangeability (</a:t>
                </a:r>
                <a:r>
                  <a:rPr lang="ko-KR" altLang="en-US" dirty="0"/>
                  <a:t>조건부 교환가능성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등으로 불린다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i.e.,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 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같은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를 갖는 그룹은 </a:t>
                </a:r>
                <a:r>
                  <a:rPr lang="en-US" altLang="ko-KR" dirty="0"/>
                  <a:t>T=1</a:t>
                </a:r>
                <a:r>
                  <a:rPr lang="ko-KR" altLang="en-US" dirty="0"/>
                  <a:t>이었든 </a:t>
                </a:r>
                <a:r>
                  <a:rPr lang="en-US" altLang="ko-KR" dirty="0"/>
                  <a:t>T=0</a:t>
                </a:r>
                <a:r>
                  <a:rPr lang="ko-KR" altLang="en-US" dirty="0"/>
                  <a:t>이었든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본질적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기댓값적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으로 같다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9A3496-4F8C-00CF-7D7A-40AD38C8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04" y="2093843"/>
                <a:ext cx="7838661" cy="3416320"/>
              </a:xfrm>
              <a:prstGeom prst="rect">
                <a:avLst/>
              </a:prstGeom>
              <a:blipFill>
                <a:blip r:embed="rId2"/>
                <a:stretch>
                  <a:fillRect l="-622" t="-891" b="-1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33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5354F-A74A-91D1-DFA3-00741B95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0A3E9-0B89-A1B0-40DD-0250684F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뒷문 보정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E4A2B-9F41-CCEC-D3E4-A97E9BABED27}"/>
              </a:ext>
            </a:extLst>
          </p:cNvPr>
          <p:cNvSpPr txBox="1"/>
          <p:nvPr/>
        </p:nvSpPr>
        <p:spPr>
          <a:xfrm>
            <a:off x="838200" y="1789043"/>
            <a:ext cx="9790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뒷문 경로를 차단하면 인과 관계를 식별할 수 있게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차단하는 방법은 교란요인을 보정</a:t>
            </a:r>
            <a:r>
              <a:rPr lang="en-US" altLang="ko-KR" dirty="0"/>
              <a:t>(</a:t>
            </a:r>
            <a:r>
              <a:rPr lang="ko-KR" altLang="en-US" dirty="0"/>
              <a:t>통제</a:t>
            </a:r>
            <a:r>
              <a:rPr lang="en-US" altLang="ko-KR" dirty="0"/>
              <a:t>)</a:t>
            </a:r>
            <a:r>
              <a:rPr lang="ko-KR" altLang="en-US" dirty="0"/>
              <a:t>하는 것으로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이러한 방식으로 뒷문 경로를 차단하는 과정을 뒷문 보정</a:t>
            </a:r>
            <a:r>
              <a:rPr lang="en-US" altLang="ko-KR" dirty="0"/>
              <a:t>(Backdoor Adjustment)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ED589-0F89-749C-33B4-9FBE602A7CB3}"/>
              </a:ext>
            </a:extLst>
          </p:cNvPr>
          <p:cNvSpPr txBox="1"/>
          <p:nvPr/>
        </p:nvSpPr>
        <p:spPr>
          <a:xfrm>
            <a:off x="407232" y="3429000"/>
            <a:ext cx="8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5EC492-6AB6-71B6-54BE-0CB1B5EE7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15" y="3429000"/>
            <a:ext cx="5378726" cy="31053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B1592-99DC-4933-D531-3087505F37BC}"/>
              </a:ext>
            </a:extLst>
          </p:cNvPr>
          <p:cNvSpPr txBox="1"/>
          <p:nvPr/>
        </p:nvSpPr>
        <p:spPr>
          <a:xfrm>
            <a:off x="3929269" y="4703657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F0F4D-BD76-B6A2-CFCE-D8A2E894F2D1}"/>
              </a:ext>
            </a:extLst>
          </p:cNvPr>
          <p:cNvSpPr txBox="1"/>
          <p:nvPr/>
        </p:nvSpPr>
        <p:spPr>
          <a:xfrm>
            <a:off x="5766351" y="4695869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819DE-58FF-7241-57D2-CEA5D4DBE812}"/>
              </a:ext>
            </a:extLst>
          </p:cNvPr>
          <p:cNvSpPr txBox="1"/>
          <p:nvPr/>
        </p:nvSpPr>
        <p:spPr>
          <a:xfrm>
            <a:off x="2027582" y="5863222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X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EC438-117B-BF6F-ADD7-E77AFAB1BE1F}"/>
              </a:ext>
            </a:extLst>
          </p:cNvPr>
          <p:cNvSpPr txBox="1"/>
          <p:nvPr/>
        </p:nvSpPr>
        <p:spPr>
          <a:xfrm>
            <a:off x="6911009" y="4022035"/>
            <a:ext cx="4870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</a:t>
            </a:r>
            <a:r>
              <a:rPr lang="en-US" altLang="ko-KR" dirty="0"/>
              <a:t>DAG</a:t>
            </a:r>
            <a:r>
              <a:rPr lang="ko-KR" altLang="en-US" dirty="0"/>
              <a:t>이 </a:t>
            </a:r>
            <a:r>
              <a:rPr lang="ko-KR" altLang="en-US" dirty="0" err="1"/>
              <a:t>맞다면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en-US" altLang="ko-KR" dirty="0"/>
              <a:t>6</a:t>
            </a:r>
            <a:r>
              <a:rPr lang="ko-KR" altLang="en-US" dirty="0"/>
              <a:t>개월 수익</a:t>
            </a:r>
            <a:r>
              <a:rPr lang="en-US" altLang="ko-KR" dirty="0"/>
              <a:t>(X)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통제하면 컨설팅</a:t>
            </a:r>
            <a:r>
              <a:rPr lang="en-US" altLang="ko-KR" dirty="0"/>
              <a:t>(X)</a:t>
            </a:r>
            <a:r>
              <a:rPr lang="ko-KR" altLang="en-US" dirty="0"/>
              <a:t>이 이후 </a:t>
            </a:r>
            <a:r>
              <a:rPr lang="en-US" altLang="ko-KR" dirty="0"/>
              <a:t>6</a:t>
            </a:r>
            <a:r>
              <a:rPr lang="ko-KR" altLang="en-US" dirty="0"/>
              <a:t>개월 수익</a:t>
            </a:r>
            <a:r>
              <a:rPr lang="en-US" altLang="ko-KR" dirty="0"/>
              <a:t>(Y)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미치는 인과적 효과를 식별할 수 있게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수식적 증명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12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31CE8-260F-3E14-7E47-6F9E18BCC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6164F-C75E-A2F2-F645-9BC5F5BD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앞문 보정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E21F42-2C10-FD81-624B-15DFC8FE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26" y="2278671"/>
            <a:ext cx="3816546" cy="181619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130BF4F-AE35-5C67-6656-2D716E176F44}"/>
              </a:ext>
            </a:extLst>
          </p:cNvPr>
          <p:cNvCxnSpPr/>
          <p:nvPr/>
        </p:nvCxnSpPr>
        <p:spPr>
          <a:xfrm>
            <a:off x="5890591" y="2928730"/>
            <a:ext cx="11065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03D2999-5BAB-36D1-9B03-94934B3EF6E0}"/>
              </a:ext>
            </a:extLst>
          </p:cNvPr>
          <p:cNvCxnSpPr/>
          <p:nvPr/>
        </p:nvCxnSpPr>
        <p:spPr>
          <a:xfrm>
            <a:off x="7109791" y="1027906"/>
            <a:ext cx="0" cy="4266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FE2F0C-1EAC-E8B0-364B-4300F20EE5F3}"/>
              </a:ext>
            </a:extLst>
          </p:cNvPr>
          <p:cNvSpPr txBox="1"/>
          <p:nvPr/>
        </p:nvSpPr>
        <p:spPr>
          <a:xfrm>
            <a:off x="7494104" y="1159565"/>
            <a:ext cx="366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IV assumption </a:t>
            </a:r>
            <a:r>
              <a:rPr lang="ko-KR" altLang="en-US" dirty="0"/>
              <a:t>과 비교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889E90-4FA7-E91D-4242-02F607ABC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42" y="2188220"/>
            <a:ext cx="3740342" cy="1752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D97CA8-09D5-87A7-68BB-B94831723E84}"/>
              </a:ext>
            </a:extLst>
          </p:cNvPr>
          <p:cNvSpPr txBox="1"/>
          <p:nvPr/>
        </p:nvSpPr>
        <p:spPr>
          <a:xfrm>
            <a:off x="1179443" y="4333461"/>
            <a:ext cx="522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가정 </a:t>
            </a:r>
            <a:r>
              <a:rPr lang="en-US" altLang="ko-KR" dirty="0"/>
              <a:t>: </a:t>
            </a:r>
            <a:r>
              <a:rPr lang="ko-KR" altLang="en-US" dirty="0"/>
              <a:t>매개변수 </a:t>
            </a:r>
            <a:r>
              <a:rPr lang="en-US" altLang="ko-KR" dirty="0"/>
              <a:t>M </a:t>
            </a:r>
            <a:r>
              <a:rPr lang="ko-KR" altLang="en-US" dirty="0"/>
              <a:t>은 </a:t>
            </a:r>
            <a:r>
              <a:rPr lang="en-US" altLang="ko-KR" dirty="0"/>
              <a:t>Y</a:t>
            </a:r>
            <a:r>
              <a:rPr lang="ko-KR" altLang="en-US" dirty="0"/>
              <a:t>와 공통 원인이 존재하지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C31E1F-D753-3BCF-1F35-59E7CB7A8E14}"/>
              </a:ext>
            </a:extLst>
          </p:cNvPr>
          <p:cNvSpPr txBox="1"/>
          <p:nvPr/>
        </p:nvSpPr>
        <p:spPr>
          <a:xfrm>
            <a:off x="7262191" y="4094864"/>
            <a:ext cx="5229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가정 </a:t>
            </a:r>
            <a:r>
              <a:rPr lang="en-US" altLang="ko-KR" dirty="0"/>
              <a:t>: </a:t>
            </a:r>
            <a:r>
              <a:rPr lang="ko-KR" altLang="en-US" dirty="0"/>
              <a:t>도구변수 </a:t>
            </a:r>
            <a:r>
              <a:rPr lang="en-US" altLang="ko-KR" dirty="0"/>
              <a:t>V</a:t>
            </a:r>
            <a:r>
              <a:rPr lang="ko-KR" altLang="en-US" dirty="0"/>
              <a:t>는 </a:t>
            </a:r>
            <a:r>
              <a:rPr lang="en-US" altLang="ko-KR" dirty="0"/>
              <a:t>Y</a:t>
            </a:r>
            <a:r>
              <a:rPr lang="ko-KR" altLang="en-US" dirty="0"/>
              <a:t>와 공통 원인이 </a:t>
            </a:r>
            <a:endParaRPr lang="en-US" altLang="ko-KR" dirty="0"/>
          </a:p>
          <a:p>
            <a:r>
              <a:rPr lang="ko-KR" altLang="en-US" dirty="0"/>
              <a:t>존재하지 않으며</a:t>
            </a:r>
            <a:r>
              <a:rPr lang="en-US" altLang="ko-KR" dirty="0"/>
              <a:t>, T</a:t>
            </a:r>
            <a:r>
              <a:rPr lang="ko-KR" altLang="en-US" dirty="0"/>
              <a:t>를 통해서만 </a:t>
            </a:r>
            <a:r>
              <a:rPr lang="en-US" altLang="ko-KR" dirty="0"/>
              <a:t>Y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영향을 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FDE7CA-704E-73A5-A9FA-1AF966F88713}"/>
              </a:ext>
            </a:extLst>
          </p:cNvPr>
          <p:cNvSpPr txBox="1"/>
          <p:nvPr/>
        </p:nvSpPr>
        <p:spPr>
          <a:xfrm>
            <a:off x="1442207" y="5698435"/>
            <a:ext cx="696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변수 </a:t>
            </a:r>
            <a:r>
              <a:rPr lang="en-US" altLang="ko-KR" dirty="0"/>
              <a:t>M </a:t>
            </a:r>
            <a:r>
              <a:rPr lang="ko-KR" altLang="en-US" dirty="0"/>
              <a:t>또는 </a:t>
            </a:r>
            <a:r>
              <a:rPr lang="en-US" altLang="ko-KR" dirty="0"/>
              <a:t>V</a:t>
            </a:r>
            <a:r>
              <a:rPr lang="ko-KR" altLang="en-US" dirty="0"/>
              <a:t>가 존재하면 교란 요인 </a:t>
            </a:r>
            <a:r>
              <a:rPr lang="en-US" altLang="ko-KR" dirty="0"/>
              <a:t>U</a:t>
            </a:r>
            <a:r>
              <a:rPr lang="ko-KR" altLang="en-US" dirty="0"/>
              <a:t>를 몰라도 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에 미치는 영향 식별 가능함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588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B7E8-66F1-E094-63C8-99950201F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F07E5-215F-D9D6-DC2D-DE649246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교란 편향 </a:t>
            </a:r>
            <a:r>
              <a:rPr lang="en-US" altLang="ko-KR" dirty="0"/>
              <a:t>(</a:t>
            </a:r>
            <a:r>
              <a:rPr lang="ko-KR" altLang="en-US" dirty="0"/>
              <a:t>편향 지우기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8BD79-9D73-BF2B-FC28-CCFDE6499E38}"/>
              </a:ext>
            </a:extLst>
          </p:cNvPr>
          <p:cNvSpPr txBox="1"/>
          <p:nvPr/>
        </p:nvSpPr>
        <p:spPr>
          <a:xfrm>
            <a:off x="974035" y="1690688"/>
            <a:ext cx="7606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편향의 첫번째 주요 원인은 교란임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교란은 대개 비인과적으로 연관성이 흐르는 열린 뒷문 경로가 있을 때 발생하는데</a:t>
            </a:r>
            <a:r>
              <a:rPr lang="en-US" altLang="ko-KR" dirty="0"/>
              <a:t>, </a:t>
            </a:r>
            <a:r>
              <a:rPr lang="ko-KR" altLang="en-US" dirty="0"/>
              <a:t>이는 일반적으로 처치와 결과가 공통 원인을 공유하기 때문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4C5D82-7F91-DDB0-8A73-477570FD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35" y="3316460"/>
            <a:ext cx="3073558" cy="2121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DC423-DA83-F3E3-DC50-098C23AB65FB}"/>
              </a:ext>
            </a:extLst>
          </p:cNvPr>
          <p:cNvSpPr txBox="1"/>
          <p:nvPr/>
        </p:nvSpPr>
        <p:spPr>
          <a:xfrm>
            <a:off x="215075" y="3429000"/>
            <a:ext cx="8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6CDCE-120B-C330-68A4-8CE70379AC61}"/>
              </a:ext>
            </a:extLst>
          </p:cNvPr>
          <p:cNvSpPr txBox="1"/>
          <p:nvPr/>
        </p:nvSpPr>
        <p:spPr>
          <a:xfrm>
            <a:off x="4234070" y="3613666"/>
            <a:ext cx="5095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자질을 통제해야</a:t>
            </a:r>
            <a:endParaRPr lang="en-US" altLang="ko-KR" dirty="0"/>
          </a:p>
          <a:p>
            <a:r>
              <a:rPr lang="ko-KR" altLang="en-US" dirty="0"/>
              <a:t>같은 관리자 자질 하에 교육이 참여도에 미치는</a:t>
            </a:r>
            <a:endParaRPr lang="en-US" altLang="ko-KR" dirty="0"/>
          </a:p>
          <a:p>
            <a:r>
              <a:rPr lang="ko-KR" altLang="en-US" dirty="0"/>
              <a:t>인과적 효과 파악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72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770</Words>
  <Application>Microsoft Office PowerPoint</Application>
  <PresentationFormat>와이드스크린</PresentationFormat>
  <Paragraphs>142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Symbol</vt:lpstr>
      <vt:lpstr>Office 테마</vt:lpstr>
      <vt:lpstr>인과추론 스터디 3주차</vt:lpstr>
      <vt:lpstr>그래프 인과 모델</vt:lpstr>
      <vt:lpstr>그래프 인과 모델</vt:lpstr>
      <vt:lpstr>그래프 구조</vt:lpstr>
      <vt:lpstr>양수성 가정</vt:lpstr>
      <vt:lpstr>무시가능성 가정</vt:lpstr>
      <vt:lpstr>뒷문 보정</vt:lpstr>
      <vt:lpstr>앞문 보정</vt:lpstr>
      <vt:lpstr>교란 편향 (편향 지우기)</vt:lpstr>
      <vt:lpstr>교란 편향 (편향 줄이기)</vt:lpstr>
      <vt:lpstr>선택 편향</vt:lpstr>
      <vt:lpstr>Backdoor Criterion (feat. Judea Pearl)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인과추론 스터디 2주차</dc:title>
  <dc:creator>minsu kim</dc:creator>
  <cp:lastModifiedBy>minsu kim</cp:lastModifiedBy>
  <cp:revision>10</cp:revision>
  <dcterms:created xsi:type="dcterms:W3CDTF">2025-02-09T11:11:28Z</dcterms:created>
  <dcterms:modified xsi:type="dcterms:W3CDTF">2025-02-26T14:12:07Z</dcterms:modified>
</cp:coreProperties>
</file>