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8BC5E-9664-4754-995F-10C212C15704}" v="696" dt="2025-02-09T13:37:53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su kim" userId="d586a65892af6ce7" providerId="LiveId" clId="{B398BC5E-9664-4754-995F-10C212C15704}"/>
    <pc:docChg chg="custSel addSld modSld">
      <pc:chgData name="minsu kim" userId="d586a65892af6ce7" providerId="LiveId" clId="{B398BC5E-9664-4754-995F-10C212C15704}" dt="2025-02-09T13:39:33.800" v="4614" actId="20577"/>
      <pc:docMkLst>
        <pc:docMk/>
      </pc:docMkLst>
      <pc:sldChg chg="addSp modSp">
        <pc:chgData name="minsu kim" userId="d586a65892af6ce7" providerId="LiveId" clId="{B398BC5E-9664-4754-995F-10C212C15704}" dt="2025-02-09T13:37:53.518" v="4612"/>
        <pc:sldMkLst>
          <pc:docMk/>
          <pc:sldMk cId="666798918" sldId="263"/>
        </pc:sldMkLst>
        <pc:spChg chg="add mod">
          <ac:chgData name="minsu kim" userId="d586a65892af6ce7" providerId="LiveId" clId="{B398BC5E-9664-4754-995F-10C212C15704}" dt="2025-02-09T13:37:53.518" v="4612"/>
          <ac:spMkLst>
            <pc:docMk/>
            <pc:sldMk cId="666798918" sldId="263"/>
            <ac:spMk id="6" creationId="{F6CAA6CA-4697-8BF1-F1D2-EB0BA2B4E572}"/>
          </ac:spMkLst>
        </pc:spChg>
      </pc:sldChg>
      <pc:sldChg chg="addSp modSp mod">
        <pc:chgData name="minsu kim" userId="d586a65892af6ce7" providerId="LiveId" clId="{B398BC5E-9664-4754-995F-10C212C15704}" dt="2025-02-09T13:39:33.800" v="4614" actId="20577"/>
        <pc:sldMkLst>
          <pc:docMk/>
          <pc:sldMk cId="1254908154" sldId="265"/>
        </pc:sldMkLst>
        <pc:spChg chg="add mod">
          <ac:chgData name="minsu kim" userId="d586a65892af6ce7" providerId="LiveId" clId="{B398BC5E-9664-4754-995F-10C212C15704}" dt="2025-02-09T13:18:25.920" v="1350" actId="14100"/>
          <ac:spMkLst>
            <pc:docMk/>
            <pc:sldMk cId="1254908154" sldId="265"/>
            <ac:spMk id="3" creationId="{B6F9EA31-6372-F891-FB98-5AFE18BF7394}"/>
          </ac:spMkLst>
        </pc:spChg>
        <pc:spChg chg="add mod">
          <ac:chgData name="minsu kim" userId="d586a65892af6ce7" providerId="LiveId" clId="{B398BC5E-9664-4754-995F-10C212C15704}" dt="2025-02-09T13:39:33.800" v="4614" actId="20577"/>
          <ac:spMkLst>
            <pc:docMk/>
            <pc:sldMk cId="1254908154" sldId="265"/>
            <ac:spMk id="4" creationId="{E45DA20D-C217-AB5D-A200-947AFB08AB04}"/>
          </ac:spMkLst>
        </pc:spChg>
      </pc:sldChg>
      <pc:sldChg chg="addSp delSp modSp add mod">
        <pc:chgData name="minsu kim" userId="d586a65892af6ce7" providerId="LiveId" clId="{B398BC5E-9664-4754-995F-10C212C15704}" dt="2025-02-09T13:11:12.595" v="649" actId="207"/>
        <pc:sldMkLst>
          <pc:docMk/>
          <pc:sldMk cId="1510873865" sldId="266"/>
        </pc:sldMkLst>
        <pc:spChg chg="del">
          <ac:chgData name="minsu kim" userId="d586a65892af6ce7" providerId="LiveId" clId="{B398BC5E-9664-4754-995F-10C212C15704}" dt="2025-02-09T12:09:44.365" v="1" actId="478"/>
          <ac:spMkLst>
            <pc:docMk/>
            <pc:sldMk cId="1510873865" sldId="266"/>
            <ac:spMk id="3" creationId="{D8FA7DCD-82F2-66C9-43C9-22DC9A9582DE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4" creationId="{3F8A8FAC-4802-E5A3-EDE2-BA9D4A43C937}"/>
          </ac:spMkLst>
        </pc:spChg>
        <pc:spChg chg="del mod">
          <ac:chgData name="minsu kim" userId="d586a65892af6ce7" providerId="LiveId" clId="{B398BC5E-9664-4754-995F-10C212C15704}" dt="2025-02-09T12:09:49.086" v="3" actId="478"/>
          <ac:spMkLst>
            <pc:docMk/>
            <pc:sldMk cId="1510873865" sldId="266"/>
            <ac:spMk id="5" creationId="{A9EF784A-12D6-A67F-CF12-8FD00A388691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6" creationId="{825C1893-6498-DF56-E542-8AF16EE34A86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7" creationId="{91034F7A-659D-B822-445D-8A881EA94751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8" creationId="{B175103C-07F3-779A-73CF-45453733D228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9" creationId="{4B36949A-5867-6941-879F-72735ACCDD37}"/>
          </ac:spMkLst>
        </pc:spChg>
        <pc:spChg chg="add mod">
          <ac:chgData name="minsu kim" userId="d586a65892af6ce7" providerId="LiveId" clId="{B398BC5E-9664-4754-995F-10C212C15704}" dt="2025-02-09T12:10:15.654" v="55" actId="20577"/>
          <ac:spMkLst>
            <pc:docMk/>
            <pc:sldMk cId="1510873865" sldId="266"/>
            <ac:spMk id="10" creationId="{42861B58-2BD0-4D0D-92EE-41CC2E4E2E32}"/>
          </ac:spMkLst>
        </pc:spChg>
        <pc:spChg chg="add mod">
          <ac:chgData name="minsu kim" userId="d586a65892af6ce7" providerId="LiveId" clId="{B398BC5E-9664-4754-995F-10C212C15704}" dt="2025-02-09T13:09:44.466" v="450" actId="20577"/>
          <ac:spMkLst>
            <pc:docMk/>
            <pc:sldMk cId="1510873865" sldId="266"/>
            <ac:spMk id="13" creationId="{7C5D2127-D527-6CE9-AC8A-D9C446DAF783}"/>
          </ac:spMkLst>
        </pc:spChg>
        <pc:spChg chg="add mod">
          <ac:chgData name="minsu kim" userId="d586a65892af6ce7" providerId="LiveId" clId="{B398BC5E-9664-4754-995F-10C212C15704}" dt="2025-02-09T13:10:09.799" v="456" actId="1076"/>
          <ac:spMkLst>
            <pc:docMk/>
            <pc:sldMk cId="1510873865" sldId="266"/>
            <ac:spMk id="14" creationId="{F81BAAD8-997A-B3DA-D961-9D433817136E}"/>
          </ac:spMkLst>
        </pc:spChg>
        <pc:spChg chg="add mod">
          <ac:chgData name="minsu kim" userId="d586a65892af6ce7" providerId="LiveId" clId="{B398BC5E-9664-4754-995F-10C212C15704}" dt="2025-02-09T13:10:17.550" v="467" actId="20577"/>
          <ac:spMkLst>
            <pc:docMk/>
            <pc:sldMk cId="1510873865" sldId="266"/>
            <ac:spMk id="16" creationId="{71EDBD2A-5954-ED9B-D86F-5CD6F8CCDEA0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17" creationId="{2FB81001-62EC-9E26-1610-6C4CBDB5971C}"/>
          </ac:spMkLst>
        </pc:spChg>
        <pc:spChg chg="del">
          <ac:chgData name="minsu kim" userId="d586a65892af6ce7" providerId="LiveId" clId="{B398BC5E-9664-4754-995F-10C212C15704}" dt="2025-02-09T12:10:00.205" v="6" actId="478"/>
          <ac:spMkLst>
            <pc:docMk/>
            <pc:sldMk cId="1510873865" sldId="266"/>
            <ac:spMk id="18" creationId="{A1C7ECBC-38A4-90EF-986A-DE1A43BDCB46}"/>
          </ac:spMkLst>
        </pc:spChg>
        <pc:spChg chg="del">
          <ac:chgData name="minsu kim" userId="d586a65892af6ce7" providerId="LiveId" clId="{B398BC5E-9664-4754-995F-10C212C15704}" dt="2025-02-09T12:09:56.409" v="5" actId="478"/>
          <ac:spMkLst>
            <pc:docMk/>
            <pc:sldMk cId="1510873865" sldId="266"/>
            <ac:spMk id="19" creationId="{19B8EC34-C70E-9E1B-8357-87E92FA64479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20" creationId="{2C009EE4-B5B8-C758-B29B-40830B553AA5}"/>
          </ac:spMkLst>
        </pc:spChg>
        <pc:spChg chg="add mod">
          <ac:chgData name="minsu kim" userId="d586a65892af6ce7" providerId="LiveId" clId="{B398BC5E-9664-4754-995F-10C212C15704}" dt="2025-02-09T13:11:12.595" v="649" actId="207"/>
          <ac:spMkLst>
            <pc:docMk/>
            <pc:sldMk cId="1510873865" sldId="266"/>
            <ac:spMk id="21" creationId="{281FE4BA-BB92-B9C4-168A-95E79EDC0892}"/>
          </ac:spMkLst>
        </pc:spChg>
        <pc:cxnChg chg="del mod">
          <ac:chgData name="minsu kim" userId="d586a65892af6ce7" providerId="LiveId" clId="{B398BC5E-9664-4754-995F-10C212C15704}" dt="2025-02-09T12:09:52.792" v="4" actId="478"/>
          <ac:cxnSpMkLst>
            <pc:docMk/>
            <pc:sldMk cId="1510873865" sldId="266"/>
            <ac:cxnSpMk id="11" creationId="{ED4833D6-7797-FC35-9434-5E723D492762}"/>
          </ac:cxnSpMkLst>
        </pc:cxnChg>
        <pc:cxnChg chg="del mod">
          <ac:chgData name="minsu kim" userId="d586a65892af6ce7" providerId="LiveId" clId="{B398BC5E-9664-4754-995F-10C212C15704}" dt="2025-02-09T12:09:52.792" v="4" actId="478"/>
          <ac:cxnSpMkLst>
            <pc:docMk/>
            <pc:sldMk cId="1510873865" sldId="266"/>
            <ac:cxnSpMk id="12" creationId="{FB524D28-E3A8-A54C-A14F-FD405A91E168}"/>
          </ac:cxnSpMkLst>
        </pc:cxnChg>
        <pc:cxnChg chg="del mod">
          <ac:chgData name="minsu kim" userId="d586a65892af6ce7" providerId="LiveId" clId="{B398BC5E-9664-4754-995F-10C212C15704}" dt="2025-02-09T12:09:52.792" v="4" actId="478"/>
          <ac:cxnSpMkLst>
            <pc:docMk/>
            <pc:sldMk cId="1510873865" sldId="266"/>
            <ac:cxnSpMk id="15" creationId="{DD52BFE2-C6C3-0755-BC83-4434E8454A51}"/>
          </ac:cxnSpMkLst>
        </pc:cxnChg>
      </pc:sldChg>
      <pc:sldChg chg="addSp modSp new mod">
        <pc:chgData name="minsu kim" userId="d586a65892af6ce7" providerId="LiveId" clId="{B398BC5E-9664-4754-995F-10C212C15704}" dt="2025-02-09T13:28:50.164" v="3504" actId="20577"/>
        <pc:sldMkLst>
          <pc:docMk/>
          <pc:sldMk cId="666501585" sldId="267"/>
        </pc:sldMkLst>
        <pc:spChg chg="mod">
          <ac:chgData name="minsu kim" userId="d586a65892af6ce7" providerId="LiveId" clId="{B398BC5E-9664-4754-995F-10C212C15704}" dt="2025-02-09T13:05:19.403" v="79" actId="20577"/>
          <ac:spMkLst>
            <pc:docMk/>
            <pc:sldMk cId="666501585" sldId="267"/>
            <ac:spMk id="2" creationId="{CE6B358E-386F-09DE-3147-E17E7B769070}"/>
          </ac:spMkLst>
        </pc:spChg>
        <pc:spChg chg="add mod">
          <ac:chgData name="minsu kim" userId="d586a65892af6ce7" providerId="LiveId" clId="{B398BC5E-9664-4754-995F-10C212C15704}" dt="2025-02-09T13:28:50.164" v="3504" actId="20577"/>
          <ac:spMkLst>
            <pc:docMk/>
            <pc:sldMk cId="666501585" sldId="267"/>
            <ac:spMk id="3" creationId="{41400307-DF83-18AA-3065-636936DC87BC}"/>
          </ac:spMkLst>
        </pc:spChg>
        <pc:spChg chg="add mod">
          <ac:chgData name="minsu kim" userId="d586a65892af6ce7" providerId="LiveId" clId="{B398BC5E-9664-4754-995F-10C212C15704}" dt="2025-02-09T13:27:38.069" v="3163" actId="1076"/>
          <ac:spMkLst>
            <pc:docMk/>
            <pc:sldMk cId="666501585" sldId="267"/>
            <ac:spMk id="4" creationId="{1A720654-1B82-6F79-B524-112BDDBD1D69}"/>
          </ac:spMkLst>
        </pc:spChg>
      </pc:sldChg>
      <pc:sldChg chg="addSp modSp add mod">
        <pc:chgData name="minsu kim" userId="d586a65892af6ce7" providerId="LiveId" clId="{B398BC5E-9664-4754-995F-10C212C15704}" dt="2025-02-09T13:36:34.155" v="4598" actId="1076"/>
        <pc:sldMkLst>
          <pc:docMk/>
          <pc:sldMk cId="2600913230" sldId="268"/>
        </pc:sldMkLst>
        <pc:spChg chg="mod">
          <ac:chgData name="minsu kim" userId="d586a65892af6ce7" providerId="LiveId" clId="{B398BC5E-9664-4754-995F-10C212C15704}" dt="2025-02-09T13:05:27.525" v="93" actId="20577"/>
          <ac:spMkLst>
            <pc:docMk/>
            <pc:sldMk cId="2600913230" sldId="268"/>
            <ac:spMk id="2" creationId="{1C9F07F3-EAA2-378C-5BD4-E3F4B13644FE}"/>
          </ac:spMkLst>
        </pc:spChg>
        <pc:spChg chg="add mod">
          <ac:chgData name="minsu kim" userId="d586a65892af6ce7" providerId="LiveId" clId="{B398BC5E-9664-4754-995F-10C212C15704}" dt="2025-02-09T13:36:26.371" v="4597" actId="14100"/>
          <ac:spMkLst>
            <pc:docMk/>
            <pc:sldMk cId="2600913230" sldId="268"/>
            <ac:spMk id="3" creationId="{A4D6D24A-9133-42C1-6DCB-F6623D9A01E8}"/>
          </ac:spMkLst>
        </pc:spChg>
        <pc:spChg chg="add mod">
          <ac:chgData name="minsu kim" userId="d586a65892af6ce7" providerId="LiveId" clId="{B398BC5E-9664-4754-995F-10C212C15704}" dt="2025-02-09T13:36:34.155" v="4598" actId="1076"/>
          <ac:spMkLst>
            <pc:docMk/>
            <pc:sldMk cId="2600913230" sldId="268"/>
            <ac:spMk id="4" creationId="{054C845D-AAC2-3C21-0494-73B553D22516}"/>
          </ac:spMkLst>
        </pc:spChg>
        <pc:spChg chg="add mod">
          <ac:chgData name="minsu kim" userId="d586a65892af6ce7" providerId="LiveId" clId="{B398BC5E-9664-4754-995F-10C212C15704}" dt="2025-02-09T13:36:34.155" v="4598" actId="1076"/>
          <ac:spMkLst>
            <pc:docMk/>
            <pc:sldMk cId="2600913230" sldId="268"/>
            <ac:spMk id="5" creationId="{39A295DD-DF1C-7A51-4A4F-99C069F8EB05}"/>
          </ac:spMkLst>
        </pc:spChg>
        <pc:spChg chg="add mod">
          <ac:chgData name="minsu kim" userId="d586a65892af6ce7" providerId="LiveId" clId="{B398BC5E-9664-4754-995F-10C212C15704}" dt="2025-02-09T13:36:34.155" v="4598" actId="1076"/>
          <ac:spMkLst>
            <pc:docMk/>
            <pc:sldMk cId="2600913230" sldId="268"/>
            <ac:spMk id="6" creationId="{E12FE7F4-87FB-A968-817A-19BB9FD85106}"/>
          </ac:spMkLst>
        </pc:spChg>
      </pc:sldChg>
      <pc:sldChg chg="addSp modSp add mod">
        <pc:chgData name="minsu kim" userId="d586a65892af6ce7" providerId="LiveId" clId="{B398BC5E-9664-4754-995F-10C212C15704}" dt="2025-02-09T13:20:25.023" v="1918" actId="20577"/>
        <pc:sldMkLst>
          <pc:docMk/>
          <pc:sldMk cId="1376346871" sldId="269"/>
        </pc:sldMkLst>
        <pc:spChg chg="mod">
          <ac:chgData name="minsu kim" userId="d586a65892af6ce7" providerId="LiveId" clId="{B398BC5E-9664-4754-995F-10C212C15704}" dt="2025-02-09T13:12:31.786" v="682" actId="20577"/>
          <ac:spMkLst>
            <pc:docMk/>
            <pc:sldMk cId="1376346871" sldId="269"/>
            <ac:spMk id="2" creationId="{8A609D7F-5B19-67BF-E2B2-7935AEA66D08}"/>
          </ac:spMkLst>
        </pc:spChg>
        <pc:spChg chg="add mod">
          <ac:chgData name="minsu kim" userId="d586a65892af6ce7" providerId="LiveId" clId="{B398BC5E-9664-4754-995F-10C212C15704}" dt="2025-02-09T13:19:41.179" v="1772" actId="20577"/>
          <ac:spMkLst>
            <pc:docMk/>
            <pc:sldMk cId="1376346871" sldId="269"/>
            <ac:spMk id="3" creationId="{EF8E3D2F-5CEC-A823-3956-F1328888FB99}"/>
          </ac:spMkLst>
        </pc:spChg>
        <pc:spChg chg="add mod">
          <ac:chgData name="minsu kim" userId="d586a65892af6ce7" providerId="LiveId" clId="{B398BC5E-9664-4754-995F-10C212C15704}" dt="2025-02-09T13:20:07.554" v="1833" actId="20577"/>
          <ac:spMkLst>
            <pc:docMk/>
            <pc:sldMk cId="1376346871" sldId="269"/>
            <ac:spMk id="4" creationId="{95FB4918-1E08-0EB7-8A0F-1D562DCE6A17}"/>
          </ac:spMkLst>
        </pc:spChg>
        <pc:spChg chg="add mod">
          <ac:chgData name="minsu kim" userId="d586a65892af6ce7" providerId="LiveId" clId="{B398BC5E-9664-4754-995F-10C212C15704}" dt="2025-02-09T13:20:25.023" v="1918" actId="20577"/>
          <ac:spMkLst>
            <pc:docMk/>
            <pc:sldMk cId="1376346871" sldId="269"/>
            <ac:spMk id="5" creationId="{AE23DD93-A145-E9CA-550D-3884B093A6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2D673-B129-4240-A71B-77053A7E7086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25FD-E50B-4943-B4CE-38780EFA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6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A4483-E104-90D7-91C8-53C95AC4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538EC8-181D-6488-2088-BC6522D4A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D84E1-21DE-FB93-2D53-476BD816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484DF-C4AD-3B14-F80B-C05D27B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ED38E-3D5F-59AE-F08E-16360B00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98FB-ABFD-A4B6-089D-9DC4AE0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3A8201-83EA-AFA9-2A36-F010FC39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76456-FE54-5BEA-500A-22DA7412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DBB57-0AEB-CDE2-0208-7FF1E7AE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F589F-FD50-3E2A-886B-9266FAE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10D4C0-3AA8-86D4-6F25-E8FC101E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7C42E-3949-5B2F-9216-DA642E2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D8EA8-7152-7A16-3530-ACD02C0E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5F2CE-789B-F6D4-E968-66CC980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CABE6-757F-4E3C-7239-F02AC7D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D7EA-1466-B582-E85E-15EFF3E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B5CE6-4EDA-8547-7174-2528A92B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C758C-55AF-0D7A-5FBC-8F09D3C4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C4100-AE56-898F-6F75-14919697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F35B4-A2AA-CFE2-5E89-4568DED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0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8CD14-0ECF-2D74-377F-CEF67EA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F566-1D5E-F4DA-83BA-1590A9F5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1600F-70AC-FA5C-D863-4BB0009D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5640A-6772-07B1-4819-AA95D8C9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55BFE-F5E4-9480-C3D9-E02848E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88A65-22FA-14E5-5D42-16BFE733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0282E-E60C-68D8-84D8-2D850957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18627-5291-E1D7-8D9D-8C79A1CE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8C52E-9C07-3CD9-0708-19217EF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DE42B-3867-3114-3B97-CC46371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DFE0C-37BE-4882-1B1D-BF15BEA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E97A-87B0-6F34-57EF-E04FE42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A23BA-88AF-3D29-4B0E-827E2A90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76E72-CC74-0BC7-DCAB-E7E32325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B8C2CD-BCC2-5B60-2C84-B9155362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8A9CB0-92A0-8C61-F633-3E520E341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D52610-2E6B-7F0C-EFAE-34F080D8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6F7A05-AB68-C081-F0B7-44FC69C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3A9A21-FBF0-D717-B686-A182CC6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99FF-AE0D-3DCB-21AD-B2840D06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1DA211-366F-3C69-180B-B98CC283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FB0FB-6873-E18F-060A-D6A11D7B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0CE81C-E8C3-B810-9D88-E89FB037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39BE36-2BBD-C56A-5430-CC6EB9A1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F671AC-45D8-CF62-4829-91D77EC6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A8975-267D-7D2E-4AE9-863F8F05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94700-5166-0543-9F04-C3BC542C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BF95C-410C-0FCB-0D8D-78EEDD54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31AAF-4997-2455-95CE-3B5C94BC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9D385-8F1B-2921-0888-E2FDD6C7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03FAA-41F6-3A6A-3DDC-5D0FA69F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326E7-1EC4-1CAB-6724-F70D2F7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437B4-DCF7-889F-AC43-55A980B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9663C-587F-24DA-D777-838799D4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D40B18-171C-2BE4-864B-CF942902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B8F27-A36E-B59E-131A-BF85162F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6A810-1CAA-2912-F6D8-8F5A53E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84830-3613-9AFB-BACE-8228E77B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5569DF-56D7-C7A2-53AA-EF726ECB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7C24D-A503-11FC-C915-D138EFE0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2F23E-29F0-6012-74E7-EBF6B57C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17728-FF84-4733-94D9-96477C72F7D6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48327-11E1-F4F4-ECE5-F39C6ADB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1FF4-824B-8C28-5C72-11A58877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os0204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E9E7-37EB-9BB2-C5B6-509C444F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인과추론 스터디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E4722-00EE-7B62-A490-7678E78D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7562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김민수</a:t>
            </a:r>
            <a:endParaRPr lang="en-US" altLang="ko-KR" dirty="0"/>
          </a:p>
          <a:p>
            <a:pPr algn="l"/>
            <a:r>
              <a:rPr lang="en-US" altLang="ko-KR" sz="1200" dirty="0">
                <a:hlinkClick r:id="rId2"/>
              </a:rPr>
              <a:t>pos02043@gmail.com</a:t>
            </a:r>
            <a:endParaRPr lang="en-US" altLang="ko-KR" sz="1200" dirty="0"/>
          </a:p>
          <a:p>
            <a:pPr algn="l"/>
            <a:r>
              <a:rPr lang="en-US" altLang="ko-KR" sz="1200" dirty="0"/>
              <a:t>https://github.com/minsoo1036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340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78BA4-0865-2BFC-6BD8-65A918B0B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6E466-787D-C5FE-2619-2927F338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편향</a:t>
            </a:r>
          </a:p>
        </p:txBody>
      </p:sp>
    </p:spTree>
    <p:extLst>
      <p:ext uri="{BB962C8B-B14F-4D97-AF65-F5344CB8AC3E}">
        <p14:creationId xmlns:p14="http://schemas.microsoft.com/office/powerpoint/2010/main" val="151636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03756-B2E2-6670-41CA-DC3B049BE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08533-2749-56D9-16F5-73CA1E9C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Backdoor Criterion (feat. Judea Pearl)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44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인과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BAB84-0694-DC88-D714-275A4863F544}"/>
              </a:ext>
            </a:extLst>
          </p:cNvPr>
          <p:cNvSpPr txBox="1"/>
          <p:nvPr/>
        </p:nvSpPr>
        <p:spPr>
          <a:xfrm>
            <a:off x="838200" y="5983356"/>
            <a:ext cx="952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인과 그래프를 </a:t>
            </a:r>
            <a:r>
              <a:rPr lang="en-US" altLang="ko-KR" dirty="0"/>
              <a:t>DAG(Directed Acyclic Graph) </a:t>
            </a:r>
            <a:r>
              <a:rPr lang="ko-KR" altLang="en-US" dirty="0"/>
              <a:t>라 부르기도 함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그래프 </a:t>
            </a:r>
            <a:r>
              <a:rPr lang="ko-KR" altLang="en-US" dirty="0" err="1"/>
              <a:t>그리는것은</a:t>
            </a:r>
            <a:r>
              <a:rPr lang="ko-KR" altLang="en-US" dirty="0"/>
              <a:t> </a:t>
            </a:r>
            <a:r>
              <a:rPr lang="en-US" altLang="ko-KR" dirty="0" err="1"/>
              <a:t>daggity</a:t>
            </a:r>
            <a:r>
              <a:rPr lang="en-US" altLang="ko-KR" dirty="0"/>
              <a:t> </a:t>
            </a:r>
            <a:r>
              <a:rPr lang="ko-KR" altLang="en-US" dirty="0" err="1"/>
              <a:t>싸이트</a:t>
            </a:r>
            <a:r>
              <a:rPr lang="ko-KR" altLang="en-US" dirty="0"/>
              <a:t> 추천함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4A06C9-3E58-9972-BB66-0CCBEFD1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01" y="1905465"/>
            <a:ext cx="4845299" cy="3378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EBA715-9232-74C3-577C-A18AB9C54A44}"/>
              </a:ext>
            </a:extLst>
          </p:cNvPr>
          <p:cNvSpPr txBox="1"/>
          <p:nvPr/>
        </p:nvSpPr>
        <p:spPr>
          <a:xfrm>
            <a:off x="1124262" y="1551482"/>
            <a:ext cx="8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E66A8-9B0F-C8D9-A5B0-A93B3DAD5FC7}"/>
              </a:ext>
            </a:extLst>
          </p:cNvPr>
          <p:cNvSpPr txBox="1"/>
          <p:nvPr/>
        </p:nvSpPr>
        <p:spPr>
          <a:xfrm>
            <a:off x="7010400" y="2219739"/>
            <a:ext cx="419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생성 과정에 대한 가정을</a:t>
            </a:r>
            <a:endParaRPr lang="en-US" altLang="ko-KR" dirty="0"/>
          </a:p>
          <a:p>
            <a:r>
              <a:rPr lang="ko-KR" altLang="en-US" dirty="0"/>
              <a:t>그래프로 표현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285DE-00FE-5612-EDC2-71C16EB0E470}"/>
              </a:ext>
            </a:extLst>
          </p:cNvPr>
          <p:cNvSpPr txBox="1"/>
          <p:nvPr/>
        </p:nvSpPr>
        <p:spPr>
          <a:xfrm>
            <a:off x="6950765" y="3271486"/>
            <a:ext cx="4194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U</a:t>
            </a:r>
            <a:r>
              <a:rPr lang="ko-KR" altLang="en-US" dirty="0"/>
              <a:t>는 우리가 관측하지 못한 변수를 의미</a:t>
            </a:r>
            <a:r>
              <a:rPr lang="en-US" altLang="ko-KR" dirty="0"/>
              <a:t>. </a:t>
            </a:r>
            <a:r>
              <a:rPr lang="ko-KR" altLang="en-US" dirty="0"/>
              <a:t>예를 들면 지역에 대한 정보 등이 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(ex. </a:t>
            </a:r>
            <a:r>
              <a:rPr lang="ko-KR" altLang="en-US" dirty="0"/>
              <a:t>시골지방에는 노인 인구가 많고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도시에는 젊은 인구가 많음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그럼에도 불구하고 옆과 같은 상황에서는 교차 판매 이메일 방송의 인과적 효과</a:t>
            </a:r>
            <a:r>
              <a:rPr lang="en-US" altLang="ko-KR" dirty="0"/>
              <a:t>(ATE)</a:t>
            </a:r>
            <a:r>
              <a:rPr lang="ko-KR" altLang="en-US" dirty="0"/>
              <a:t>를 구할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71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C8839-CE4E-7CE3-8693-41E64885C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AAD6-AFE5-5440-730E-EC79C23A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인과 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384D2-37E7-26BD-F220-17CFC22134C9}"/>
              </a:ext>
            </a:extLst>
          </p:cNvPr>
          <p:cNvSpPr txBox="1"/>
          <p:nvPr/>
        </p:nvSpPr>
        <p:spPr>
          <a:xfrm>
            <a:off x="1124262" y="1551482"/>
            <a:ext cx="8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FE714E-8B99-4A61-949A-9B8B882F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15" y="1975737"/>
            <a:ext cx="5378726" cy="31053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35AE25-4A04-36F7-0AB5-F37C64B8F24D}"/>
                  </a:ext>
                </a:extLst>
              </p:cNvPr>
              <p:cNvSpPr txBox="1"/>
              <p:nvPr/>
            </p:nvSpPr>
            <p:spPr>
              <a:xfrm>
                <a:off x="7292715" y="2068643"/>
                <a:ext cx="3911170" cy="4321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이전 </a:t>
                </a:r>
                <a:r>
                  <a:rPr lang="en-US" altLang="ko-KR" dirty="0"/>
                  <a:t>6</a:t>
                </a:r>
                <a:r>
                  <a:rPr lang="ko-KR" altLang="en-US" dirty="0"/>
                  <a:t>개월 수익이 회사의 </a:t>
                </a:r>
                <a:r>
                  <a:rPr lang="en-US" altLang="ko-KR" dirty="0"/>
                  <a:t>size </a:t>
                </a:r>
                <a:r>
                  <a:rPr lang="ko-KR" altLang="en-US" dirty="0"/>
                  <a:t>정보를 내포함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이전 </a:t>
                </a:r>
                <a:r>
                  <a:rPr lang="en-US" altLang="ko-KR" dirty="0"/>
                  <a:t>6</a:t>
                </a:r>
                <a:r>
                  <a:rPr lang="ko-KR" altLang="en-US" dirty="0"/>
                  <a:t>개월 수익이 같은 회사 그룹 내에서 컨설팅 효과를 비교한다면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성립한다면</a:t>
                </a:r>
                <a:r>
                  <a:rPr lang="en-US" altLang="ko-KR" dirty="0"/>
                  <a:t>? (</a:t>
                </a:r>
                <a:r>
                  <a:rPr lang="en-US" altLang="ko-KR" dirty="0" err="1"/>
                  <a:t>Ignorability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] 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]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35AE25-4A04-36F7-0AB5-F37C64B8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715" y="2068643"/>
                <a:ext cx="3911170" cy="4321952"/>
              </a:xfrm>
              <a:prstGeom prst="rect">
                <a:avLst/>
              </a:prstGeom>
              <a:blipFill>
                <a:blip r:embed="rId3"/>
                <a:stretch>
                  <a:fillRect l="-7788" t="-705" r="-312" b="-19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54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E552E-1E03-47B2-8153-1E5F31444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5DD8-FAFA-D99D-147E-6323F1B6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E79F7-4FC2-FF97-0DB2-10D4A5A4A057}"/>
              </a:ext>
            </a:extLst>
          </p:cNvPr>
          <p:cNvSpPr txBox="1"/>
          <p:nvPr/>
        </p:nvSpPr>
        <p:spPr>
          <a:xfrm>
            <a:off x="934277" y="1789043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사슬 구조</a:t>
            </a:r>
            <a:r>
              <a:rPr lang="en-US" altLang="ko-KR" dirty="0"/>
              <a:t>(chain)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B9E7A-707B-A045-C1BC-F065EF232879}"/>
              </a:ext>
            </a:extLst>
          </p:cNvPr>
          <p:cNvSpPr txBox="1"/>
          <p:nvPr/>
        </p:nvSpPr>
        <p:spPr>
          <a:xfrm>
            <a:off x="4571999" y="1789043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분기 구조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BE6FC-0DA9-E469-6624-02460E6ADB27}"/>
              </a:ext>
            </a:extLst>
          </p:cNvPr>
          <p:cNvSpPr txBox="1"/>
          <p:nvPr/>
        </p:nvSpPr>
        <p:spPr>
          <a:xfrm>
            <a:off x="8521147" y="1789043"/>
            <a:ext cx="273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충돌부</a:t>
            </a:r>
            <a:r>
              <a:rPr lang="ko-KR" altLang="en-US" dirty="0"/>
              <a:t> 구조</a:t>
            </a:r>
            <a:r>
              <a:rPr lang="en-US" altLang="ko-KR" dirty="0"/>
              <a:t>(collider)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B5B243-B2F9-80A9-CA41-53B5868C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4" y="2457014"/>
            <a:ext cx="3429176" cy="8572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DE8A5D-4182-0864-3740-8602AA274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775" y="2318811"/>
            <a:ext cx="2552831" cy="16637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1E87A8-1DFA-7348-610F-B728E229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828" y="2511378"/>
            <a:ext cx="2197213" cy="18352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818F4B-6B41-CD9C-C80F-8C63FEF59FCA}"/>
              </a:ext>
            </a:extLst>
          </p:cNvPr>
          <p:cNvSpPr txBox="1"/>
          <p:nvPr/>
        </p:nvSpPr>
        <p:spPr>
          <a:xfrm>
            <a:off x="8845826" y="2543212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통계학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EF9F8-0108-7773-D96E-FA5053BE3CFE}"/>
              </a:ext>
            </a:extLst>
          </p:cNvPr>
          <p:cNvSpPr txBox="1"/>
          <p:nvPr/>
        </p:nvSpPr>
        <p:spPr>
          <a:xfrm>
            <a:off x="10349949" y="2457014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아부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DDCCD-6460-B73E-A0A1-D4E74937F945}"/>
              </a:ext>
            </a:extLst>
          </p:cNvPr>
          <p:cNvSpPr txBox="1"/>
          <p:nvPr/>
        </p:nvSpPr>
        <p:spPr>
          <a:xfrm>
            <a:off x="10164418" y="3795483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승진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7F4F4E-E71D-EC85-56A6-1F93CAC579B0}"/>
              </a:ext>
            </a:extLst>
          </p:cNvPr>
          <p:cNvSpPr txBox="1"/>
          <p:nvPr/>
        </p:nvSpPr>
        <p:spPr>
          <a:xfrm>
            <a:off x="5897219" y="2543211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통계학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52735-4682-C078-CA43-E435DB3F1CD4}"/>
              </a:ext>
            </a:extLst>
          </p:cNvPr>
          <p:cNvSpPr txBox="1"/>
          <p:nvPr/>
        </p:nvSpPr>
        <p:spPr>
          <a:xfrm>
            <a:off x="6602795" y="3609953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accent4">
                    <a:lumMod val="75000"/>
                  </a:schemeClr>
                </a:solidFill>
              </a:rPr>
              <a:t>머신러닝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D4369C-8D0D-9B85-ADFD-9D0090D6CD0D}"/>
              </a:ext>
            </a:extLst>
          </p:cNvPr>
          <p:cNvSpPr txBox="1"/>
          <p:nvPr/>
        </p:nvSpPr>
        <p:spPr>
          <a:xfrm>
            <a:off x="5135319" y="3656983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인과추론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21225A-E7AF-3892-E42B-75698FD1133F}"/>
              </a:ext>
            </a:extLst>
          </p:cNvPr>
          <p:cNvSpPr txBox="1"/>
          <p:nvPr/>
        </p:nvSpPr>
        <p:spPr>
          <a:xfrm>
            <a:off x="480390" y="3266694"/>
            <a:ext cx="90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인과추론</a:t>
            </a:r>
            <a:endParaRPr lang="en-US" altLang="ko-KR" sz="1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C53A6A-B254-23F6-181B-B5E8607795D7}"/>
              </a:ext>
            </a:extLst>
          </p:cNvPr>
          <p:cNvSpPr txBox="1"/>
          <p:nvPr/>
        </p:nvSpPr>
        <p:spPr>
          <a:xfrm>
            <a:off x="1797327" y="3252236"/>
            <a:ext cx="90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문제</a:t>
            </a:r>
            <a:endParaRPr lang="en-US" altLang="ko-KR" sz="1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accent4">
                    <a:lumMod val="75000"/>
                  </a:schemeClr>
                </a:solidFill>
              </a:rPr>
              <a:t>해결력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5CC3F2-9378-6957-A364-7A06B7F345D2}"/>
              </a:ext>
            </a:extLst>
          </p:cNvPr>
          <p:cNvSpPr txBox="1"/>
          <p:nvPr/>
        </p:nvSpPr>
        <p:spPr>
          <a:xfrm>
            <a:off x="3174325" y="3175808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승진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77FBF7-4D51-5B37-2E12-97DA817C5DCE}"/>
              </a:ext>
            </a:extLst>
          </p:cNvPr>
          <p:cNvSpPr txBox="1"/>
          <p:nvPr/>
        </p:nvSpPr>
        <p:spPr>
          <a:xfrm>
            <a:off x="4326835" y="4161183"/>
            <a:ext cx="3531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연관성이 흐르는 경로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인과추론을 잘하면</a:t>
            </a:r>
            <a:endParaRPr lang="en-US" altLang="ko-KR" sz="1400" dirty="0"/>
          </a:p>
          <a:p>
            <a:r>
              <a:rPr lang="ko-KR" altLang="en-US" sz="1400" dirty="0"/>
              <a:t>통계학을 잘할 가능성이 높고</a:t>
            </a:r>
            <a:endParaRPr lang="en-US" altLang="ko-KR" sz="1400" dirty="0"/>
          </a:p>
          <a:p>
            <a:r>
              <a:rPr lang="ko-KR" altLang="en-US" sz="1400" dirty="0"/>
              <a:t>그러므로 </a:t>
            </a:r>
            <a:r>
              <a:rPr lang="ko-KR" altLang="en-US" sz="1400" dirty="0" err="1"/>
              <a:t>머신러닝을</a:t>
            </a:r>
            <a:r>
              <a:rPr lang="ko-KR" altLang="en-US" sz="1400" dirty="0"/>
              <a:t> 잘할 가능성이 높다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6CF8D5-4D56-F0CB-F067-95D41D3E5902}"/>
              </a:ext>
            </a:extLst>
          </p:cNvPr>
          <p:cNvSpPr txBox="1"/>
          <p:nvPr/>
        </p:nvSpPr>
        <p:spPr>
          <a:xfrm>
            <a:off x="8790828" y="4558748"/>
            <a:ext cx="3531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연관성이 흐르는 경로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어떤 사람이 승진을 했는데 통계학을 잘 못한다면</a:t>
            </a:r>
            <a:r>
              <a:rPr lang="en-US" altLang="ko-KR" sz="1400" dirty="0"/>
              <a:t> </a:t>
            </a:r>
            <a:r>
              <a:rPr lang="ko-KR" altLang="en-US" sz="1400" dirty="0"/>
              <a:t>아부를 잘 할 가능성이 높다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05818B-EDE8-FEDA-3769-4ACFF45CEFFE}"/>
              </a:ext>
            </a:extLst>
          </p:cNvPr>
          <p:cNvSpPr txBox="1"/>
          <p:nvPr/>
        </p:nvSpPr>
        <p:spPr>
          <a:xfrm>
            <a:off x="437005" y="3886952"/>
            <a:ext cx="3531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연관성이 흐르는 경로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 err="1"/>
              <a:t>인과추론지식이</a:t>
            </a:r>
            <a:r>
              <a:rPr lang="ko-KR" altLang="en-US" sz="1400" dirty="0"/>
              <a:t> 있으면 </a:t>
            </a:r>
            <a:r>
              <a:rPr lang="ko-KR" altLang="en-US" sz="1400" dirty="0" err="1"/>
              <a:t>문제해결력이</a:t>
            </a:r>
            <a:endParaRPr lang="en-US" altLang="ko-KR" sz="1400" dirty="0"/>
          </a:p>
          <a:p>
            <a:r>
              <a:rPr lang="ko-KR" altLang="en-US" sz="1400" dirty="0"/>
              <a:t>좋아지고 승진할 가능성이 높아진다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24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A8168-7067-05D2-F7A4-8B8F9836C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49192-D555-2BBB-CD78-34E967DB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양수성</a:t>
            </a:r>
            <a:r>
              <a:rPr lang="ko-KR" altLang="en-US" dirty="0"/>
              <a:t> 가정</a:t>
            </a:r>
          </a:p>
        </p:txBody>
      </p:sp>
    </p:spTree>
    <p:extLst>
      <p:ext uri="{BB962C8B-B14F-4D97-AF65-F5344CB8AC3E}">
        <p14:creationId xmlns:p14="http://schemas.microsoft.com/office/powerpoint/2010/main" val="62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9A141-3CED-8AB5-352D-4C7EC3E2B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6C5C9-BEDD-5862-FE63-1A321F93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무시가능성 가정</a:t>
            </a:r>
          </a:p>
        </p:txBody>
      </p:sp>
    </p:spTree>
    <p:extLst>
      <p:ext uri="{BB962C8B-B14F-4D97-AF65-F5344CB8AC3E}">
        <p14:creationId xmlns:p14="http://schemas.microsoft.com/office/powerpoint/2010/main" val="428133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5354F-A74A-91D1-DFA3-00741B95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0A3E9-0B89-A1B0-40DD-0250684F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뒷문 보정</a:t>
            </a:r>
          </a:p>
        </p:txBody>
      </p:sp>
    </p:spTree>
    <p:extLst>
      <p:ext uri="{BB962C8B-B14F-4D97-AF65-F5344CB8AC3E}">
        <p14:creationId xmlns:p14="http://schemas.microsoft.com/office/powerpoint/2010/main" val="304012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31CE8-260F-3E14-7E47-6F9E18BCC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6164F-C75E-A2F2-F645-9BC5F5BD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앞문 보정</a:t>
            </a:r>
          </a:p>
        </p:txBody>
      </p:sp>
    </p:spTree>
    <p:extLst>
      <p:ext uri="{BB962C8B-B14F-4D97-AF65-F5344CB8AC3E}">
        <p14:creationId xmlns:p14="http://schemas.microsoft.com/office/powerpoint/2010/main" val="313588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B7E8-66F1-E094-63C8-99950201F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F07E5-215F-D9D6-DC2D-DE649246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교란 편향</a:t>
            </a:r>
          </a:p>
        </p:txBody>
      </p:sp>
    </p:spTree>
    <p:extLst>
      <p:ext uri="{BB962C8B-B14F-4D97-AF65-F5344CB8AC3E}">
        <p14:creationId xmlns:p14="http://schemas.microsoft.com/office/powerpoint/2010/main" val="288372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249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Symbol</vt:lpstr>
      <vt:lpstr>Office 테마</vt:lpstr>
      <vt:lpstr>인과추론 스터디 3주차</vt:lpstr>
      <vt:lpstr>그래프 인과 모델</vt:lpstr>
      <vt:lpstr>그래프 인과 모델</vt:lpstr>
      <vt:lpstr>그래프 구조</vt:lpstr>
      <vt:lpstr>양수성 가정</vt:lpstr>
      <vt:lpstr>무시가능성 가정</vt:lpstr>
      <vt:lpstr>뒷문 보정</vt:lpstr>
      <vt:lpstr>앞문 보정</vt:lpstr>
      <vt:lpstr>교란 편향</vt:lpstr>
      <vt:lpstr>선택 편향</vt:lpstr>
      <vt:lpstr>Backdoor Criterion (feat. Judea Pearl)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인과추론 스터디 2주차</dc:title>
  <dc:creator>minsu kim</dc:creator>
  <cp:lastModifiedBy>minsu kim</cp:lastModifiedBy>
  <cp:revision>10</cp:revision>
  <dcterms:created xsi:type="dcterms:W3CDTF">2025-02-09T11:11:28Z</dcterms:created>
  <dcterms:modified xsi:type="dcterms:W3CDTF">2025-02-25T13:03:11Z</dcterms:modified>
</cp:coreProperties>
</file>