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8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C39CB-45C5-42D5-AA2A-52321FD1D28C}" v="1401" dt="2025-03-04T13:10:23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  <pc:spChg chg="mod">
          <ac:chgData name="minsu kim" userId="d586a65892af6ce7" providerId="LiveId" clId="{F26C39CB-45C5-42D5-AA2A-52321FD1D28C}" dt="2025-03-04T11:53:03.467" v="44" actId="20577"/>
          <ac:spMkLst>
            <pc:docMk/>
            <pc:sldMk cId="1209716369" sldId="270"/>
            <ac:spMk id="2" creationId="{14BB1C82-A6EA-6728-B361-E427A5FC1F6A}"/>
          </ac:spMkLst>
        </pc:spChg>
        <pc:spChg chg="add mod">
          <ac:chgData name="minsu kim" userId="d586a65892af6ce7" providerId="LiveId" clId="{F26C39CB-45C5-42D5-AA2A-52321FD1D28C}" dt="2025-03-04T12:09:23.677" v="555" actId="20577"/>
          <ac:spMkLst>
            <pc:docMk/>
            <pc:sldMk cId="1209716369" sldId="270"/>
            <ac:spMk id="3" creationId="{8478FBE4-3166-19CB-F243-CB4C8625BF69}"/>
          </ac:spMkLst>
        </pc:spChg>
        <pc:spChg chg="del">
          <ac:chgData name="minsu kim" userId="d586a65892af6ce7" providerId="LiveId" clId="{F26C39CB-45C5-42D5-AA2A-52321FD1D28C}" dt="2025-03-04T11:53:15.162" v="49" actId="478"/>
          <ac:spMkLst>
            <pc:docMk/>
            <pc:sldMk cId="1209716369" sldId="270"/>
            <ac:spMk id="4" creationId="{72BBAB84-0694-DC88-D714-275A4863F544}"/>
          </ac:spMkLst>
        </pc:spChg>
        <pc:spChg chg="add mod">
          <ac:chgData name="minsu kim" userId="d586a65892af6ce7" providerId="LiveId" clId="{F26C39CB-45C5-42D5-AA2A-52321FD1D28C}" dt="2025-03-04T12:09:59.489" v="663" actId="14100"/>
          <ac:spMkLst>
            <pc:docMk/>
            <pc:sldMk cId="1209716369" sldId="270"/>
            <ac:spMk id="5" creationId="{DF265A4D-725B-4946-6CC9-A56D214D9273}"/>
          </ac:spMkLst>
        </pc:spChg>
        <pc:spChg chg="del">
          <ac:chgData name="minsu kim" userId="d586a65892af6ce7" providerId="LiveId" clId="{F26C39CB-45C5-42D5-AA2A-52321FD1D28C}" dt="2025-03-04T11:53:07.431" v="46" actId="478"/>
          <ac:spMkLst>
            <pc:docMk/>
            <pc:sldMk cId="1209716369" sldId="270"/>
            <ac:spMk id="7" creationId="{01EBA715-9232-74C3-577C-A18AB9C54A44}"/>
          </ac:spMkLst>
        </pc:spChg>
        <pc:spChg chg="del">
          <ac:chgData name="minsu kim" userId="d586a65892af6ce7" providerId="LiveId" clId="{F26C39CB-45C5-42D5-AA2A-52321FD1D28C}" dt="2025-03-04T11:53:10.040" v="47" actId="478"/>
          <ac:spMkLst>
            <pc:docMk/>
            <pc:sldMk cId="1209716369" sldId="270"/>
            <ac:spMk id="8" creationId="{FEEE66A8-9B0F-C8D9-A5B0-A93B3DAD5FC7}"/>
          </ac:spMkLst>
        </pc:spChg>
        <pc:spChg chg="del">
          <ac:chgData name="minsu kim" userId="d586a65892af6ce7" providerId="LiveId" clId="{F26C39CB-45C5-42D5-AA2A-52321FD1D28C}" dt="2025-03-04T11:53:12.316" v="48" actId="478"/>
          <ac:spMkLst>
            <pc:docMk/>
            <pc:sldMk cId="1209716369" sldId="270"/>
            <ac:spMk id="9" creationId="{476285DE-00FE-5612-EDC2-71C16EB0E470}"/>
          </ac:spMkLst>
        </pc:spChg>
        <pc:spChg chg="add mod">
          <ac:chgData name="minsu kim" userId="d586a65892af6ce7" providerId="LiveId" clId="{F26C39CB-45C5-42D5-AA2A-52321FD1D28C}" dt="2025-03-04T12:10:43.655" v="823" actId="14100"/>
          <ac:spMkLst>
            <pc:docMk/>
            <pc:sldMk cId="1209716369" sldId="270"/>
            <ac:spMk id="10" creationId="{8AF58E4C-A80B-4991-C73C-2AFA0BF90EAB}"/>
          </ac:spMkLst>
        </pc:spChg>
        <pc:spChg chg="add mod">
          <ac:chgData name="minsu kim" userId="d586a65892af6ce7" providerId="LiveId" clId="{F26C39CB-45C5-42D5-AA2A-52321FD1D28C}" dt="2025-03-04T12:13:18.453" v="1228" actId="20577"/>
          <ac:spMkLst>
            <pc:docMk/>
            <pc:sldMk cId="1209716369" sldId="270"/>
            <ac:spMk id="11" creationId="{47700961-4955-C759-4D2A-A6BA780BCF6D}"/>
          </ac:spMkLst>
        </pc:spChg>
        <pc:spChg chg="add mod">
          <ac:chgData name="minsu kim" userId="d586a65892af6ce7" providerId="LiveId" clId="{F26C39CB-45C5-42D5-AA2A-52321FD1D28C}" dt="2025-03-04T12:13:50.107" v="1247" actId="208"/>
          <ac:spMkLst>
            <pc:docMk/>
            <pc:sldMk cId="1209716369" sldId="270"/>
            <ac:spMk id="13" creationId="{2B5B877B-A585-59D2-D3B5-DF3BE073E70F}"/>
          </ac:spMkLst>
        </pc:spChg>
        <pc:spChg chg="add mod">
          <ac:chgData name="minsu kim" userId="d586a65892af6ce7" providerId="LiveId" clId="{F26C39CB-45C5-42D5-AA2A-52321FD1D28C}" dt="2025-03-04T12:14:16.278" v="1363" actId="20577"/>
          <ac:spMkLst>
            <pc:docMk/>
            <pc:sldMk cId="1209716369" sldId="270"/>
            <ac:spMk id="14" creationId="{3BF140D8-8F42-FDBE-E8F1-01E3B76A3A60}"/>
          </ac:spMkLst>
        </pc:spChg>
        <pc:graphicFrameChg chg="add mod modGraphic">
          <ac:chgData name="minsu kim" userId="d586a65892af6ce7" providerId="LiveId" clId="{F26C39CB-45C5-42D5-AA2A-52321FD1D28C}" dt="2025-03-04T12:13:30.386" v="1243" actId="20577"/>
          <ac:graphicFrameMkLst>
            <pc:docMk/>
            <pc:sldMk cId="1209716369" sldId="270"/>
            <ac:graphicFrameMk id="12" creationId="{D96833A6-E076-3556-427F-BA3D6463DE8E}"/>
          </ac:graphicFrameMkLst>
        </pc:graphicFrameChg>
        <pc:picChg chg="del">
          <ac:chgData name="minsu kim" userId="d586a65892af6ce7" providerId="LiveId" clId="{F26C39CB-45C5-42D5-AA2A-52321FD1D28C}" dt="2025-03-04T11:53:04.155" v="45" actId="478"/>
          <ac:picMkLst>
            <pc:docMk/>
            <pc:sldMk cId="1209716369" sldId="270"/>
            <ac:picMk id="6" creationId="{A04A06C9-3E58-9972-BB66-0CCBEFD188EE}"/>
          </ac:picMkLst>
        </pc:picChg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  <pc:spChg chg="mod">
          <ac:chgData name="minsu kim" userId="d586a65892af6ce7" providerId="LiveId" clId="{F26C39CB-45C5-42D5-AA2A-52321FD1D28C}" dt="2025-03-04T11:54:00.643" v="105" actId="20577"/>
          <ac:spMkLst>
            <pc:docMk/>
            <pc:sldMk cId="4226339653" sldId="271"/>
            <ac:spMk id="2" creationId="{859F1DB8-F6C7-EFD7-D779-BA177415ED3F}"/>
          </ac:spMkLst>
        </pc:spChg>
        <pc:spChg chg="add mod">
          <ac:chgData name="minsu kim" userId="d586a65892af6ce7" providerId="LiveId" clId="{F26C39CB-45C5-42D5-AA2A-52321FD1D28C}" dt="2025-03-04T12:23:09.919" v="2471" actId="20577"/>
          <ac:spMkLst>
            <pc:docMk/>
            <pc:sldMk cId="4226339653" sldId="271"/>
            <ac:spMk id="4" creationId="{B2CB44A8-D974-DB5B-26E8-60DA04543C67}"/>
          </ac:spMkLst>
        </pc:spChg>
        <pc:graphicFrameChg chg="add mod modGraphic">
          <ac:chgData name="minsu kim" userId="d586a65892af6ce7" providerId="LiveId" clId="{F26C39CB-45C5-42D5-AA2A-52321FD1D28C}" dt="2025-03-04T12:21:09.252" v="1971" actId="20577"/>
          <ac:graphicFrameMkLst>
            <pc:docMk/>
            <pc:sldMk cId="4226339653" sldId="271"/>
            <ac:graphicFrameMk id="3" creationId="{ACDF8DAE-BFB5-F7D1-DC7A-220D0A8AE588}"/>
          </ac:graphicFrameMkLst>
        </pc:graphicFrameChg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  <pc:spChg chg="mod">
          <ac:chgData name="minsu kim" userId="d586a65892af6ce7" providerId="LiveId" clId="{F26C39CB-45C5-42D5-AA2A-52321FD1D28C}" dt="2025-03-04T11:54:46.097" v="217" actId="20577"/>
          <ac:spMkLst>
            <pc:docMk/>
            <pc:sldMk cId="1731288683" sldId="272"/>
            <ac:spMk id="2" creationId="{5C9BA1C0-BD9B-71D8-A2F7-D3504F215EBB}"/>
          </ac:spMkLst>
        </pc:spChg>
        <pc:spChg chg="add mod">
          <ac:chgData name="minsu kim" userId="d586a65892af6ce7" providerId="LiveId" clId="{F26C39CB-45C5-42D5-AA2A-52321FD1D28C}" dt="2025-03-04T12:28:16.637" v="2902" actId="14100"/>
          <ac:spMkLst>
            <pc:docMk/>
            <pc:sldMk cId="1731288683" sldId="272"/>
            <ac:spMk id="3" creationId="{9F15E813-A5D3-12BB-1C10-991058382EC4}"/>
          </ac:spMkLst>
        </pc:spChg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  <pc:spChg chg="mod">
          <ac:chgData name="minsu kim" userId="d586a65892af6ce7" providerId="LiveId" clId="{F26C39CB-45C5-42D5-AA2A-52321FD1D28C}" dt="2025-03-04T12:31:28.912" v="2948" actId="20577"/>
          <ac:spMkLst>
            <pc:docMk/>
            <pc:sldMk cId="3993918296" sldId="273"/>
            <ac:spMk id="2" creationId="{C9FF0AC0-0381-BE78-F947-ED2308BCA887}"/>
          </ac:spMkLst>
        </pc:spChg>
        <pc:spChg chg="add mod">
          <ac:chgData name="minsu kim" userId="d586a65892af6ce7" providerId="LiveId" clId="{F26C39CB-45C5-42D5-AA2A-52321FD1D28C}" dt="2025-03-04T12:36:45.324" v="3370" actId="20577"/>
          <ac:spMkLst>
            <pc:docMk/>
            <pc:sldMk cId="3993918296" sldId="273"/>
            <ac:spMk id="3" creationId="{4F27C176-FA04-353B-0797-1553438BF2BB}"/>
          </ac:spMkLst>
        </pc:spChg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  <pc:spChg chg="mod">
          <ac:chgData name="minsu kim" userId="d586a65892af6ce7" providerId="LiveId" clId="{F26C39CB-45C5-42D5-AA2A-52321FD1D28C}" dt="2025-03-04T11:55:28.127" v="342" actId="20577"/>
          <ac:spMkLst>
            <pc:docMk/>
            <pc:sldMk cId="3787044572" sldId="274"/>
            <ac:spMk id="2" creationId="{A58B00D9-7B7C-401D-7465-7A2AF160289D}"/>
          </ac:spMkLst>
        </pc:spChg>
        <pc:spChg chg="add mod">
          <ac:chgData name="minsu kim" userId="d586a65892af6ce7" providerId="LiveId" clId="{F26C39CB-45C5-42D5-AA2A-52321FD1D28C}" dt="2025-03-04T12:37:04.924" v="3374" actId="13822"/>
          <ac:spMkLst>
            <pc:docMk/>
            <pc:sldMk cId="3787044572" sldId="274"/>
            <ac:spMk id="3" creationId="{FF0B015A-13FF-1AA0-2951-446ACF3303B0}"/>
          </ac:spMkLst>
        </pc:spChg>
        <pc:spChg chg="add mod">
          <ac:chgData name="minsu kim" userId="d586a65892af6ce7" providerId="LiveId" clId="{F26C39CB-45C5-42D5-AA2A-52321FD1D28C}" dt="2025-03-04T12:37:22.463" v="3380" actId="1076"/>
          <ac:spMkLst>
            <pc:docMk/>
            <pc:sldMk cId="3787044572" sldId="274"/>
            <ac:spMk id="6" creationId="{622A02EE-0224-6B1C-0EB5-3AF21F66CB57}"/>
          </ac:spMkLst>
        </pc:spChg>
        <pc:spChg chg="add mod">
          <ac:chgData name="minsu kim" userId="d586a65892af6ce7" providerId="LiveId" clId="{F26C39CB-45C5-42D5-AA2A-52321FD1D28C}" dt="2025-03-04T12:38:07.462" v="3401" actId="20577"/>
          <ac:spMkLst>
            <pc:docMk/>
            <pc:sldMk cId="3787044572" sldId="274"/>
            <ac:spMk id="13" creationId="{A9E62B51-5338-0D4E-D821-C168CF87EE6C}"/>
          </ac:spMkLst>
        </pc:spChg>
        <pc:spChg chg="add mod">
          <ac:chgData name="minsu kim" userId="d586a65892af6ce7" providerId="LiveId" clId="{F26C39CB-45C5-42D5-AA2A-52321FD1D28C}" dt="2025-03-04T12:38:05.170" v="3398" actId="20577"/>
          <ac:spMkLst>
            <pc:docMk/>
            <pc:sldMk cId="3787044572" sldId="274"/>
            <ac:spMk id="14" creationId="{E9CA4C93-E2CD-8208-3A0C-F61DAF819D42}"/>
          </ac:spMkLst>
        </pc:spChg>
        <pc:spChg chg="add mod">
          <ac:chgData name="minsu kim" userId="d586a65892af6ce7" providerId="LiveId" clId="{F26C39CB-45C5-42D5-AA2A-52321FD1D28C}" dt="2025-03-04T12:40:42.162" v="3492" actId="1076"/>
          <ac:spMkLst>
            <pc:docMk/>
            <pc:sldMk cId="3787044572" sldId="274"/>
            <ac:spMk id="15" creationId="{0C18587A-DAE6-56F1-DCDB-943325B56976}"/>
          </ac:spMkLst>
        </pc:spChg>
        <pc:spChg chg="add mod">
          <ac:chgData name="minsu kim" userId="d586a65892af6ce7" providerId="LiveId" clId="{F26C39CB-45C5-42D5-AA2A-52321FD1D28C}" dt="2025-03-04T12:38:40.199" v="3472" actId="20577"/>
          <ac:spMkLst>
            <pc:docMk/>
            <pc:sldMk cId="3787044572" sldId="274"/>
            <ac:spMk id="18" creationId="{518E7C7E-7280-59A3-0423-E11610532C92}"/>
          </ac:spMkLst>
        </pc:spChg>
        <pc:spChg chg="add mod">
          <ac:chgData name="minsu kim" userId="d586a65892af6ce7" providerId="LiveId" clId="{F26C39CB-45C5-42D5-AA2A-52321FD1D28C}" dt="2025-03-04T12:40:04.824" v="3486" actId="1036"/>
          <ac:spMkLst>
            <pc:docMk/>
            <pc:sldMk cId="3787044572" sldId="274"/>
            <ac:spMk id="21" creationId="{13337562-C008-EEE4-55F2-325B184C2F34}"/>
          </ac:spMkLst>
        </pc:spChg>
        <pc:spChg chg="add mod">
          <ac:chgData name="minsu kim" userId="d586a65892af6ce7" providerId="LiveId" clId="{F26C39CB-45C5-42D5-AA2A-52321FD1D28C}" dt="2025-03-04T12:41:01.937" v="3500" actId="20577"/>
          <ac:spMkLst>
            <pc:docMk/>
            <pc:sldMk cId="3787044572" sldId="274"/>
            <ac:spMk id="24" creationId="{748C1C28-37B9-E2FC-40F6-654AE50B5A27}"/>
          </ac:spMkLst>
        </pc:spChg>
        <pc:spChg chg="add mod">
          <ac:chgData name="minsu kim" userId="d586a65892af6ce7" providerId="LiveId" clId="{F26C39CB-45C5-42D5-AA2A-52321FD1D28C}" dt="2025-03-04T12:41:37.125" v="3531" actId="1076"/>
          <ac:spMkLst>
            <pc:docMk/>
            <pc:sldMk cId="3787044572" sldId="274"/>
            <ac:spMk id="25" creationId="{D9C4797E-AFFD-B5C9-A83C-EEE2C96A1494}"/>
          </ac:spMkLst>
        </pc:spChg>
        <pc:spChg chg="add mod">
          <ac:chgData name="minsu kim" userId="d586a65892af6ce7" providerId="LiveId" clId="{F26C39CB-45C5-42D5-AA2A-52321FD1D28C}" dt="2025-03-04T12:43:20.660" v="3676" actId="20577"/>
          <ac:spMkLst>
            <pc:docMk/>
            <pc:sldMk cId="3787044572" sldId="274"/>
            <ac:spMk id="26" creationId="{E4BEB4F0-176F-8929-3ED4-C483CAAB7E5F}"/>
          </ac:spMkLst>
        </pc:spChg>
        <pc:spChg chg="add mod">
          <ac:chgData name="minsu kim" userId="d586a65892af6ce7" providerId="LiveId" clId="{F26C39CB-45C5-42D5-AA2A-52321FD1D28C}" dt="2025-03-04T12:44:17.434" v="3838" actId="20577"/>
          <ac:spMkLst>
            <pc:docMk/>
            <pc:sldMk cId="3787044572" sldId="274"/>
            <ac:spMk id="27" creationId="{0CB5ECB2-39E9-9C9D-8DD9-729627EDF22E}"/>
          </ac:spMkLst>
        </pc:spChg>
        <pc:cxnChg chg="add">
          <ac:chgData name="minsu kim" userId="d586a65892af6ce7" providerId="LiveId" clId="{F26C39CB-45C5-42D5-AA2A-52321FD1D28C}" dt="2025-03-04T12:37:14.338" v="3375" actId="11529"/>
          <ac:cxnSpMkLst>
            <pc:docMk/>
            <pc:sldMk cId="3787044572" sldId="274"/>
            <ac:cxnSpMk id="5" creationId="{6E795812-A893-2833-43E0-C4195A121588}"/>
          </ac:cxnSpMkLst>
        </pc:cxnChg>
        <pc:cxnChg chg="add mod">
          <ac:chgData name="minsu kim" userId="d586a65892af6ce7" providerId="LiveId" clId="{F26C39CB-45C5-42D5-AA2A-52321FD1D28C}" dt="2025-03-04T12:37:31.034" v="3383" actId="1076"/>
          <ac:cxnSpMkLst>
            <pc:docMk/>
            <pc:sldMk cId="3787044572" sldId="274"/>
            <ac:cxnSpMk id="7" creationId="{8993A806-6A21-D948-20AE-B0382F947579}"/>
          </ac:cxnSpMkLst>
        </pc:cxnChg>
        <pc:cxnChg chg="add mod">
          <ac:chgData name="minsu kim" userId="d586a65892af6ce7" providerId="LiveId" clId="{F26C39CB-45C5-42D5-AA2A-52321FD1D28C}" dt="2025-03-04T12:37:37.682" v="3386" actId="1076"/>
          <ac:cxnSpMkLst>
            <pc:docMk/>
            <pc:sldMk cId="3787044572" sldId="274"/>
            <ac:cxnSpMk id="9" creationId="{8D265F69-B204-9F00-4525-77DC4565F1C0}"/>
          </ac:cxnSpMkLst>
        </pc:cxnChg>
        <pc:cxnChg chg="add mod">
          <ac:chgData name="minsu kim" userId="d586a65892af6ce7" providerId="LiveId" clId="{F26C39CB-45C5-42D5-AA2A-52321FD1D28C}" dt="2025-03-04T12:37:45.014" v="3389" actId="1076"/>
          <ac:cxnSpMkLst>
            <pc:docMk/>
            <pc:sldMk cId="3787044572" sldId="274"/>
            <ac:cxnSpMk id="11" creationId="{6BA8FF11-747D-D2C9-A97D-6FFBB8BAEC35}"/>
          </ac:cxnSpMkLst>
        </pc:cxnChg>
        <pc:cxnChg chg="add mod">
          <ac:chgData name="minsu kim" userId="d586a65892af6ce7" providerId="LiveId" clId="{F26C39CB-45C5-42D5-AA2A-52321FD1D28C}" dt="2025-03-04T12:38:19.181" v="3406" actId="13822"/>
          <ac:cxnSpMkLst>
            <pc:docMk/>
            <pc:sldMk cId="3787044572" sldId="274"/>
            <ac:cxnSpMk id="17" creationId="{57ECAF0C-DD77-3407-44F6-A8DE29258ACB}"/>
          </ac:cxnSpMkLst>
        </pc:cxnChg>
        <pc:cxnChg chg="add mod">
          <ac:chgData name="minsu kim" userId="d586a65892af6ce7" providerId="LiveId" clId="{F26C39CB-45C5-42D5-AA2A-52321FD1D28C}" dt="2025-03-04T12:39:12.666" v="3474" actId="208"/>
          <ac:cxnSpMkLst>
            <pc:docMk/>
            <pc:sldMk cId="3787044572" sldId="274"/>
            <ac:cxnSpMk id="20" creationId="{15D96320-355D-6466-C701-0AC78AA0C71C}"/>
          </ac:cxnSpMkLst>
        </pc:cxnChg>
        <pc:cxnChg chg="add mod">
          <ac:chgData name="minsu kim" userId="d586a65892af6ce7" providerId="LiveId" clId="{F26C39CB-45C5-42D5-AA2A-52321FD1D28C}" dt="2025-03-04T12:40:26.473" v="3488" actId="13822"/>
          <ac:cxnSpMkLst>
            <pc:docMk/>
            <pc:sldMk cId="3787044572" sldId="274"/>
            <ac:cxnSpMk id="23" creationId="{24B4409D-1FFC-96B0-3A15-08C1FBE59E4C}"/>
          </ac:cxnSpMkLst>
        </pc:cxnChg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  <pc:spChg chg="mod">
          <ac:chgData name="minsu kim" userId="d586a65892af6ce7" providerId="LiveId" clId="{F26C39CB-45C5-42D5-AA2A-52321FD1D28C}" dt="2025-03-04T11:55:54.015" v="386" actId="20577"/>
          <ac:spMkLst>
            <pc:docMk/>
            <pc:sldMk cId="3590536318" sldId="275"/>
            <ac:spMk id="2" creationId="{6F875218-8F82-69A9-7BAC-48937F6F50C4}"/>
          </ac:spMkLst>
        </pc:spChg>
        <pc:spChg chg="add mod">
          <ac:chgData name="minsu kim" userId="d586a65892af6ce7" providerId="LiveId" clId="{F26C39CB-45C5-42D5-AA2A-52321FD1D28C}" dt="2025-03-04T12:49:00.152" v="4740" actId="20577"/>
          <ac:spMkLst>
            <pc:docMk/>
            <pc:sldMk cId="3590536318" sldId="275"/>
            <ac:spMk id="3" creationId="{4D9C8F0B-4D79-9B49-D8B1-5C1B5C462D8E}"/>
          </ac:spMkLst>
        </pc:spChg>
        <pc:spChg chg="add mod">
          <ac:chgData name="minsu kim" userId="d586a65892af6ce7" providerId="LiveId" clId="{F26C39CB-45C5-42D5-AA2A-52321FD1D28C}" dt="2025-03-04T12:49:21.412" v="4785" actId="1076"/>
          <ac:spMkLst>
            <pc:docMk/>
            <pc:sldMk cId="3590536318" sldId="275"/>
            <ac:spMk id="4" creationId="{4EFDF3EC-55A0-D46C-0228-22E3E122E141}"/>
          </ac:spMkLst>
        </pc:spChg>
        <pc:spChg chg="add mod">
          <ac:chgData name="minsu kim" userId="d586a65892af6ce7" providerId="LiveId" clId="{F26C39CB-45C5-42D5-AA2A-52321FD1D28C}" dt="2025-03-04T12:50:10.666" v="4955" actId="20577"/>
          <ac:spMkLst>
            <pc:docMk/>
            <pc:sldMk cId="3590536318" sldId="275"/>
            <ac:spMk id="5" creationId="{ACDBEE0D-B826-8D76-8D63-D4AEE13B144D}"/>
          </ac:spMkLst>
        </pc:spChg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  <pc:spChg chg="mod">
          <ac:chgData name="minsu kim" userId="d586a65892af6ce7" providerId="LiveId" clId="{F26C39CB-45C5-42D5-AA2A-52321FD1D28C}" dt="2025-03-04T11:56:49.277" v="473" actId="20577"/>
          <ac:spMkLst>
            <pc:docMk/>
            <pc:sldMk cId="1812715739" sldId="276"/>
            <ac:spMk id="2" creationId="{1A227B43-F229-58E2-C329-16BA8F5E4F8F}"/>
          </ac:spMkLst>
        </pc:spChg>
        <pc:spChg chg="add mod">
          <ac:chgData name="minsu kim" userId="d586a65892af6ce7" providerId="LiveId" clId="{F26C39CB-45C5-42D5-AA2A-52321FD1D28C}" dt="2025-03-04T13:00:53.107" v="5630" actId="20577"/>
          <ac:spMkLst>
            <pc:docMk/>
            <pc:sldMk cId="1812715739" sldId="276"/>
            <ac:spMk id="3" creationId="{C04ADAEF-710B-7F03-FA18-465EB984B3C9}"/>
          </ac:spMkLst>
        </pc:spChg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  <pc:spChg chg="mod">
          <ac:chgData name="minsu kim" userId="d586a65892af6ce7" providerId="LiveId" clId="{F26C39CB-45C5-42D5-AA2A-52321FD1D28C}" dt="2025-03-04T11:57:03.245" v="499" actId="20577"/>
          <ac:spMkLst>
            <pc:docMk/>
            <pc:sldMk cId="2879881050" sldId="277"/>
            <ac:spMk id="2" creationId="{7772E058-ADCC-717C-7BA8-DEA66B2AB6D8}"/>
          </ac:spMkLst>
        </pc:spChg>
        <pc:spChg chg="add mod">
          <ac:chgData name="minsu kim" userId="d586a65892af6ce7" providerId="LiveId" clId="{F26C39CB-45C5-42D5-AA2A-52321FD1D28C}" dt="2025-03-04T13:03:08.340" v="6143" actId="20577"/>
          <ac:spMkLst>
            <pc:docMk/>
            <pc:sldMk cId="2879881050" sldId="277"/>
            <ac:spMk id="3" creationId="{1A66715A-E378-6C83-3BC1-7B7A7850B698}"/>
          </ac:spMkLst>
        </pc:spChg>
        <pc:spChg chg="add mod">
          <ac:chgData name="minsu kim" userId="d586a65892af6ce7" providerId="LiveId" clId="{F26C39CB-45C5-42D5-AA2A-52321FD1D28C}" dt="2025-03-04T13:03:55.760" v="6169" actId="1076"/>
          <ac:spMkLst>
            <pc:docMk/>
            <pc:sldMk cId="2879881050" sldId="277"/>
            <ac:spMk id="11" creationId="{67EADAC8-C6A5-8171-FD62-F9A7C8E547C9}"/>
          </ac:spMkLst>
        </pc:spChg>
        <pc:spChg chg="add mod">
          <ac:chgData name="minsu kim" userId="d586a65892af6ce7" providerId="LiveId" clId="{F26C39CB-45C5-42D5-AA2A-52321FD1D28C}" dt="2025-03-04T13:04:00.808" v="6173" actId="20577"/>
          <ac:spMkLst>
            <pc:docMk/>
            <pc:sldMk cId="2879881050" sldId="277"/>
            <ac:spMk id="12" creationId="{46A07C2F-EB0B-5B92-D372-74C47923B6C9}"/>
          </ac:spMkLst>
        </pc:spChg>
        <pc:spChg chg="add mod">
          <ac:chgData name="minsu kim" userId="d586a65892af6ce7" providerId="LiveId" clId="{F26C39CB-45C5-42D5-AA2A-52321FD1D28C}" dt="2025-03-04T13:04:12.495" v="6175" actId="13822"/>
          <ac:spMkLst>
            <pc:docMk/>
            <pc:sldMk cId="2879881050" sldId="277"/>
            <ac:spMk id="13" creationId="{7000E60B-532E-28C1-04E7-CB99C569A002}"/>
          </ac:spMkLst>
        </pc:spChg>
        <pc:spChg chg="add mod">
          <ac:chgData name="minsu kim" userId="d586a65892af6ce7" providerId="LiveId" clId="{F26C39CB-45C5-42D5-AA2A-52321FD1D28C}" dt="2025-03-04T13:04:17.189" v="6195" actId="1037"/>
          <ac:spMkLst>
            <pc:docMk/>
            <pc:sldMk cId="2879881050" sldId="277"/>
            <ac:spMk id="14" creationId="{3ED7F339-6FC1-B18D-92AB-D26E06524012}"/>
          </ac:spMkLst>
        </pc:spChg>
        <pc:spChg chg="add mod">
          <ac:chgData name="minsu kim" userId="d586a65892af6ce7" providerId="LiveId" clId="{F26C39CB-45C5-42D5-AA2A-52321FD1D28C}" dt="2025-03-04T13:04:19.951" v="6218" actId="1038"/>
          <ac:spMkLst>
            <pc:docMk/>
            <pc:sldMk cId="2879881050" sldId="277"/>
            <ac:spMk id="15" creationId="{F08BB902-AB80-DB10-CB13-4960C9933342}"/>
          </ac:spMkLst>
        </pc:spChg>
        <pc:spChg chg="add mod">
          <ac:chgData name="minsu kim" userId="d586a65892af6ce7" providerId="LiveId" clId="{F26C39CB-45C5-42D5-AA2A-52321FD1D28C}" dt="2025-03-04T13:04:23.912" v="6250" actId="1035"/>
          <ac:spMkLst>
            <pc:docMk/>
            <pc:sldMk cId="2879881050" sldId="277"/>
            <ac:spMk id="16" creationId="{2527C571-83AF-0DC7-117E-6D31249D4384}"/>
          </ac:spMkLst>
        </pc:spChg>
        <pc:spChg chg="add mod">
          <ac:chgData name="minsu kim" userId="d586a65892af6ce7" providerId="LiveId" clId="{F26C39CB-45C5-42D5-AA2A-52321FD1D28C}" dt="2025-03-04T13:04:27.293" v="6282" actId="1036"/>
          <ac:spMkLst>
            <pc:docMk/>
            <pc:sldMk cId="2879881050" sldId="277"/>
            <ac:spMk id="17" creationId="{AD238DA4-C132-86AE-FB2F-28207B448517}"/>
          </ac:spMkLst>
        </pc:spChg>
        <pc:spChg chg="add mod">
          <ac:chgData name="minsu kim" userId="d586a65892af6ce7" providerId="LiveId" clId="{F26C39CB-45C5-42D5-AA2A-52321FD1D28C}" dt="2025-03-04T13:04:31.137" v="6317" actId="1035"/>
          <ac:spMkLst>
            <pc:docMk/>
            <pc:sldMk cId="2879881050" sldId="277"/>
            <ac:spMk id="18" creationId="{81FEE69B-03B0-B063-94EC-24687BA7D9F6}"/>
          </ac:spMkLst>
        </pc:spChg>
        <pc:spChg chg="add mod">
          <ac:chgData name="minsu kim" userId="d586a65892af6ce7" providerId="LiveId" clId="{F26C39CB-45C5-42D5-AA2A-52321FD1D28C}" dt="2025-03-04T13:04:39.970" v="6378" actId="1037"/>
          <ac:spMkLst>
            <pc:docMk/>
            <pc:sldMk cId="2879881050" sldId="277"/>
            <ac:spMk id="19" creationId="{7FB786D2-6184-0145-B751-FA8468CBFC1C}"/>
          </ac:spMkLst>
        </pc:spChg>
        <pc:spChg chg="add mod">
          <ac:chgData name="minsu kim" userId="d586a65892af6ce7" providerId="LiveId" clId="{F26C39CB-45C5-42D5-AA2A-52321FD1D28C}" dt="2025-03-04T13:04:51.918" v="6480" actId="1037"/>
          <ac:spMkLst>
            <pc:docMk/>
            <pc:sldMk cId="2879881050" sldId="277"/>
            <ac:spMk id="20" creationId="{E8E38A60-A631-2EF3-CBDD-CD8DF7748BC0}"/>
          </ac:spMkLst>
        </pc:spChg>
        <pc:spChg chg="add mod">
          <ac:chgData name="minsu kim" userId="d586a65892af6ce7" providerId="LiveId" clId="{F26C39CB-45C5-42D5-AA2A-52321FD1D28C}" dt="2025-03-04T13:04:55.996" v="6520" actId="1038"/>
          <ac:spMkLst>
            <pc:docMk/>
            <pc:sldMk cId="2879881050" sldId="277"/>
            <ac:spMk id="21" creationId="{AFBDFEA1-5634-B636-5A71-9951C7A6A6D2}"/>
          </ac:spMkLst>
        </pc:spChg>
        <pc:spChg chg="add mod">
          <ac:chgData name="minsu kim" userId="d586a65892af6ce7" providerId="LiveId" clId="{F26C39CB-45C5-42D5-AA2A-52321FD1D28C}" dt="2025-03-04T13:05:00.938" v="6553" actId="1036"/>
          <ac:spMkLst>
            <pc:docMk/>
            <pc:sldMk cId="2879881050" sldId="277"/>
            <ac:spMk id="22" creationId="{1C6799ED-47A5-D55C-92AF-A0EF3D92C8BF}"/>
          </ac:spMkLst>
        </pc:spChg>
        <pc:spChg chg="add mod">
          <ac:chgData name="minsu kim" userId="d586a65892af6ce7" providerId="LiveId" clId="{F26C39CB-45C5-42D5-AA2A-52321FD1D28C}" dt="2025-03-04T13:05:14.239" v="6574" actId="1038"/>
          <ac:spMkLst>
            <pc:docMk/>
            <pc:sldMk cId="2879881050" sldId="277"/>
            <ac:spMk id="23" creationId="{14F6BEEA-B70E-AE46-5B7E-F33A36E8C0C9}"/>
          </ac:spMkLst>
        </pc:spChg>
        <pc:spChg chg="add mod">
          <ac:chgData name="minsu kim" userId="d586a65892af6ce7" providerId="LiveId" clId="{F26C39CB-45C5-42D5-AA2A-52321FD1D28C}" dt="2025-03-04T13:05:17.997" v="6581" actId="1035"/>
          <ac:spMkLst>
            <pc:docMk/>
            <pc:sldMk cId="2879881050" sldId="277"/>
            <ac:spMk id="24" creationId="{D0BBAE7C-0F60-B5D3-A43D-BAAEB8ADE5BB}"/>
          </ac:spMkLst>
        </pc:spChg>
        <pc:spChg chg="add mod">
          <ac:chgData name="minsu kim" userId="d586a65892af6ce7" providerId="LiveId" clId="{F26C39CB-45C5-42D5-AA2A-52321FD1D28C}" dt="2025-03-04T13:05:19.686" v="6598" actId="1038"/>
          <ac:spMkLst>
            <pc:docMk/>
            <pc:sldMk cId="2879881050" sldId="277"/>
            <ac:spMk id="25" creationId="{AD44BC46-E45F-2343-E3E0-7D3E527C2992}"/>
          </ac:spMkLst>
        </pc:spChg>
        <pc:spChg chg="add mod">
          <ac:chgData name="minsu kim" userId="d586a65892af6ce7" providerId="LiveId" clId="{F26C39CB-45C5-42D5-AA2A-52321FD1D28C}" dt="2025-03-04T13:05:22.417" v="6615" actId="1037"/>
          <ac:spMkLst>
            <pc:docMk/>
            <pc:sldMk cId="2879881050" sldId="277"/>
            <ac:spMk id="26" creationId="{0C9C8BA2-2969-BA8E-8793-36E76227147A}"/>
          </ac:spMkLst>
        </pc:spChg>
        <pc:spChg chg="add mod">
          <ac:chgData name="minsu kim" userId="d586a65892af6ce7" providerId="LiveId" clId="{F26C39CB-45C5-42D5-AA2A-52321FD1D28C}" dt="2025-03-04T13:05:24.274" v="6628" actId="1035"/>
          <ac:spMkLst>
            <pc:docMk/>
            <pc:sldMk cId="2879881050" sldId="277"/>
            <ac:spMk id="27" creationId="{883C3668-14FA-D66D-0573-7DAA2D99EFF1}"/>
          </ac:spMkLst>
        </pc:spChg>
        <pc:spChg chg="add mod">
          <ac:chgData name="minsu kim" userId="d586a65892af6ce7" providerId="LiveId" clId="{F26C39CB-45C5-42D5-AA2A-52321FD1D28C}" dt="2025-03-04T13:05:26.927" v="6652" actId="1038"/>
          <ac:spMkLst>
            <pc:docMk/>
            <pc:sldMk cId="2879881050" sldId="277"/>
            <ac:spMk id="28" creationId="{E3BCDEDE-0034-265B-FF42-9F3C3EBD363E}"/>
          </ac:spMkLst>
        </pc:spChg>
        <pc:spChg chg="add mod">
          <ac:chgData name="minsu kim" userId="d586a65892af6ce7" providerId="LiveId" clId="{F26C39CB-45C5-42D5-AA2A-52321FD1D28C}" dt="2025-03-04T13:05:29.931" v="6676" actId="1036"/>
          <ac:spMkLst>
            <pc:docMk/>
            <pc:sldMk cId="2879881050" sldId="277"/>
            <ac:spMk id="29" creationId="{CF494C27-2353-0055-26B9-D3C9D314BF8A}"/>
          </ac:spMkLst>
        </pc:spChg>
        <pc:spChg chg="add mod">
          <ac:chgData name="minsu kim" userId="d586a65892af6ce7" providerId="LiveId" clId="{F26C39CB-45C5-42D5-AA2A-52321FD1D28C}" dt="2025-03-04T13:05:34.263" v="6711" actId="1038"/>
          <ac:spMkLst>
            <pc:docMk/>
            <pc:sldMk cId="2879881050" sldId="277"/>
            <ac:spMk id="30" creationId="{E8D7979B-7014-F0DA-E595-3B46747B3C95}"/>
          </ac:spMkLst>
        </pc:spChg>
        <pc:spChg chg="add mod">
          <ac:chgData name="minsu kim" userId="d586a65892af6ce7" providerId="LiveId" clId="{F26C39CB-45C5-42D5-AA2A-52321FD1D28C}" dt="2025-03-04T13:05:37.806" v="6744" actId="1038"/>
          <ac:spMkLst>
            <pc:docMk/>
            <pc:sldMk cId="2879881050" sldId="277"/>
            <ac:spMk id="31" creationId="{DDAD8B2B-042E-D192-AD71-F850753BDDF4}"/>
          </ac:spMkLst>
        </pc:spChg>
        <pc:spChg chg="add mod">
          <ac:chgData name="minsu kim" userId="d586a65892af6ce7" providerId="LiveId" clId="{F26C39CB-45C5-42D5-AA2A-52321FD1D28C}" dt="2025-03-04T13:05:40.658" v="6774" actId="1035"/>
          <ac:spMkLst>
            <pc:docMk/>
            <pc:sldMk cId="2879881050" sldId="277"/>
            <ac:spMk id="32" creationId="{61E501DA-827A-6A02-3FF1-A6B7902D9469}"/>
          </ac:spMkLst>
        </pc:spChg>
        <pc:spChg chg="add mod">
          <ac:chgData name="minsu kim" userId="d586a65892af6ce7" providerId="LiveId" clId="{F26C39CB-45C5-42D5-AA2A-52321FD1D28C}" dt="2025-03-04T13:05:46.596" v="6821" actId="1038"/>
          <ac:spMkLst>
            <pc:docMk/>
            <pc:sldMk cId="2879881050" sldId="277"/>
            <ac:spMk id="33" creationId="{878845CF-BC56-3D63-662F-D449F62DAD54}"/>
          </ac:spMkLst>
        </pc:spChg>
        <pc:spChg chg="add mod">
          <ac:chgData name="minsu kim" userId="d586a65892af6ce7" providerId="LiveId" clId="{F26C39CB-45C5-42D5-AA2A-52321FD1D28C}" dt="2025-03-04T13:05:54.753" v="6827" actId="20577"/>
          <ac:spMkLst>
            <pc:docMk/>
            <pc:sldMk cId="2879881050" sldId="277"/>
            <ac:spMk id="34" creationId="{84001B30-64C7-B332-C87A-EF50BB2916D5}"/>
          </ac:spMkLst>
        </pc:spChg>
        <pc:spChg chg="add mod">
          <ac:chgData name="minsu kim" userId="d586a65892af6ce7" providerId="LiveId" clId="{F26C39CB-45C5-42D5-AA2A-52321FD1D28C}" dt="2025-03-04T13:06:02.483" v="6831" actId="20577"/>
          <ac:spMkLst>
            <pc:docMk/>
            <pc:sldMk cId="2879881050" sldId="277"/>
            <ac:spMk id="35" creationId="{4F337F3B-3F40-23EF-58E2-6EC635EC2899}"/>
          </ac:spMkLst>
        </pc:spChg>
        <pc:spChg chg="add mod">
          <ac:chgData name="minsu kim" userId="d586a65892af6ce7" providerId="LiveId" clId="{F26C39CB-45C5-42D5-AA2A-52321FD1D28C}" dt="2025-03-04T13:06:18.234" v="6854" actId="1076"/>
          <ac:spMkLst>
            <pc:docMk/>
            <pc:sldMk cId="2879881050" sldId="277"/>
            <ac:spMk id="36" creationId="{1DCD8865-E84D-6E62-7A7F-07714D9B4CC6}"/>
          </ac:spMkLst>
        </pc:spChg>
        <pc:spChg chg="add mod">
          <ac:chgData name="minsu kim" userId="d586a65892af6ce7" providerId="LiveId" clId="{F26C39CB-45C5-42D5-AA2A-52321FD1D28C}" dt="2025-03-04T13:08:07.793" v="7101" actId="20577"/>
          <ac:spMkLst>
            <pc:docMk/>
            <pc:sldMk cId="2879881050" sldId="277"/>
            <ac:spMk id="37" creationId="{D6152A45-CBE1-A990-4C00-D35A445E43BC}"/>
          </ac:spMkLst>
        </pc:spChg>
        <pc:spChg chg="add mod">
          <ac:chgData name="minsu kim" userId="d586a65892af6ce7" providerId="LiveId" clId="{F26C39CB-45C5-42D5-AA2A-52321FD1D28C}" dt="2025-03-04T13:10:23.406" v="7660" actId="20577"/>
          <ac:spMkLst>
            <pc:docMk/>
            <pc:sldMk cId="2879881050" sldId="277"/>
            <ac:spMk id="38" creationId="{B426051C-20C9-6B46-9582-ECAD45C9AB90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45" creationId="{46FC696F-3A7E-11EB-E98D-E7E7CF649776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46" creationId="{5ED1CB35-0BA9-7AC1-3414-4770BE6160EB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48" creationId="{BC5071AC-3D51-B727-A279-5415A5669104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51" creationId="{9E7F28F0-CB0D-90F4-61F9-ADA3A773B711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55" creationId="{5FE9D72E-D1BF-E87E-581C-17AB9A3F087B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56" creationId="{E11B730C-EC34-376E-2B3E-26707C929D14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58" creationId="{F7AF5B57-DFC5-625A-5276-4AC6F03F7635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60" creationId="{3073FC5A-43EB-63F5-3784-15A262D74775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64" creationId="{B05B51A5-FC77-00BD-69C5-39BAB3D78150}"/>
          </ac:spMkLst>
        </pc:spChg>
        <pc:spChg chg="add mod">
          <ac:chgData name="minsu kim" userId="d586a65892af6ce7" providerId="LiveId" clId="{F26C39CB-45C5-42D5-AA2A-52321FD1D28C}" dt="2025-03-04T13:08:55.171" v="7157" actId="1076"/>
          <ac:spMkLst>
            <pc:docMk/>
            <pc:sldMk cId="2879881050" sldId="277"/>
            <ac:spMk id="67" creationId="{B81CD96B-516D-C23F-FE5C-34691AAF1D5B}"/>
          </ac:spMkLst>
        </pc:spChg>
        <pc:spChg chg="add mod">
          <ac:chgData name="minsu kim" userId="d586a65892af6ce7" providerId="LiveId" clId="{F26C39CB-45C5-42D5-AA2A-52321FD1D28C}" dt="2025-03-04T13:09:03.145" v="7191" actId="1036"/>
          <ac:spMkLst>
            <pc:docMk/>
            <pc:sldMk cId="2879881050" sldId="277"/>
            <ac:spMk id="71" creationId="{5902FB43-1F19-ECAB-3405-54C1C6625C0B}"/>
          </ac:spMkLst>
        </pc:spChg>
        <pc:spChg chg="add mod">
          <ac:chgData name="minsu kim" userId="d586a65892af6ce7" providerId="LiveId" clId="{F26C39CB-45C5-42D5-AA2A-52321FD1D28C}" dt="2025-03-04T13:09:20.583" v="7333" actId="1036"/>
          <ac:spMkLst>
            <pc:docMk/>
            <pc:sldMk cId="2879881050" sldId="277"/>
            <ac:spMk id="72" creationId="{2AE63673-9D2E-00AF-8A4C-18E168C810B2}"/>
          </ac:spMkLst>
        </pc:spChg>
        <pc:spChg chg="add mod">
          <ac:chgData name="minsu kim" userId="d586a65892af6ce7" providerId="LiveId" clId="{F26C39CB-45C5-42D5-AA2A-52321FD1D28C}" dt="2025-03-04T13:09:11.735" v="7272" actId="1036"/>
          <ac:spMkLst>
            <pc:docMk/>
            <pc:sldMk cId="2879881050" sldId="277"/>
            <ac:spMk id="73" creationId="{BEA096DF-BE7F-153E-1DF1-21DDEE379632}"/>
          </ac:spMkLst>
        </pc:spChg>
        <pc:spChg chg="add mod">
          <ac:chgData name="minsu kim" userId="d586a65892af6ce7" providerId="LiveId" clId="{F26C39CB-45C5-42D5-AA2A-52321FD1D28C}" dt="2025-03-04T13:09:14.520" v="7294" actId="1035"/>
          <ac:spMkLst>
            <pc:docMk/>
            <pc:sldMk cId="2879881050" sldId="277"/>
            <ac:spMk id="74" creationId="{A7983715-B3D7-B787-2961-1F72BDF26F53}"/>
          </ac:spMkLst>
        </pc:spChg>
        <pc:spChg chg="add mod">
          <ac:chgData name="minsu kim" userId="d586a65892af6ce7" providerId="LiveId" clId="{F26C39CB-45C5-42D5-AA2A-52321FD1D28C}" dt="2025-03-04T13:09:24.410" v="7351" actId="1037"/>
          <ac:spMkLst>
            <pc:docMk/>
            <pc:sldMk cId="2879881050" sldId="277"/>
            <ac:spMk id="75" creationId="{ABBFF8C1-89C8-35AE-18A3-F230E79ECA36}"/>
          </ac:spMkLst>
        </pc:spChg>
        <pc:spChg chg="add mod">
          <ac:chgData name="minsu kim" userId="d586a65892af6ce7" providerId="LiveId" clId="{F26C39CB-45C5-42D5-AA2A-52321FD1D28C}" dt="2025-03-04T13:09:26.056" v="7364" actId="1035"/>
          <ac:spMkLst>
            <pc:docMk/>
            <pc:sldMk cId="2879881050" sldId="277"/>
            <ac:spMk id="76" creationId="{1111F03D-3707-8C18-F62F-472EA2B3B5E9}"/>
          </ac:spMkLst>
        </pc:spChg>
        <pc:spChg chg="add mod">
          <ac:chgData name="minsu kim" userId="d586a65892af6ce7" providerId="LiveId" clId="{F26C39CB-45C5-42D5-AA2A-52321FD1D28C}" dt="2025-03-04T13:09:29.083" v="7387" actId="1037"/>
          <ac:spMkLst>
            <pc:docMk/>
            <pc:sldMk cId="2879881050" sldId="277"/>
            <ac:spMk id="77" creationId="{DD417345-82C9-6AC2-018F-8653A4B89D9B}"/>
          </ac:spMkLst>
        </pc:spChg>
        <pc:spChg chg="add mod">
          <ac:chgData name="minsu kim" userId="d586a65892af6ce7" providerId="LiveId" clId="{F26C39CB-45C5-42D5-AA2A-52321FD1D28C}" dt="2025-03-04T13:09:31.404" v="7408" actId="1038"/>
          <ac:spMkLst>
            <pc:docMk/>
            <pc:sldMk cId="2879881050" sldId="277"/>
            <ac:spMk id="78" creationId="{6A5B0D62-4F0B-0759-EAA3-1D5B51AE553F}"/>
          </ac:spMkLst>
        </pc:spChg>
        <pc:spChg chg="add mod">
          <ac:chgData name="minsu kim" userId="d586a65892af6ce7" providerId="LiveId" clId="{F26C39CB-45C5-42D5-AA2A-52321FD1D28C}" dt="2025-03-04T13:09:33.644" v="7422" actId="1038"/>
          <ac:spMkLst>
            <pc:docMk/>
            <pc:sldMk cId="2879881050" sldId="277"/>
            <ac:spMk id="79" creationId="{85C8C369-57F8-6215-52EE-0445984AAC59}"/>
          </ac:spMkLst>
        </pc:spChg>
        <pc:spChg chg="add mod">
          <ac:chgData name="minsu kim" userId="d586a65892af6ce7" providerId="LiveId" clId="{F26C39CB-45C5-42D5-AA2A-52321FD1D28C}" dt="2025-03-04T13:09:36.239" v="7444" actId="1036"/>
          <ac:spMkLst>
            <pc:docMk/>
            <pc:sldMk cId="2879881050" sldId="277"/>
            <ac:spMk id="80" creationId="{E2670B12-707C-541E-64A6-C1D00C9DA89D}"/>
          </ac:spMkLst>
        </pc:spChg>
        <pc:spChg chg="add mod">
          <ac:chgData name="minsu kim" userId="d586a65892af6ce7" providerId="LiveId" clId="{F26C39CB-45C5-42D5-AA2A-52321FD1D28C}" dt="2025-03-04T13:09:39.057" v="7468" actId="1038"/>
          <ac:spMkLst>
            <pc:docMk/>
            <pc:sldMk cId="2879881050" sldId="277"/>
            <ac:spMk id="81" creationId="{5CEA118E-1F4B-CCDC-A0AE-750E7E658CB6}"/>
          </ac:spMkLst>
        </pc:spChg>
        <pc:spChg chg="add mod">
          <ac:chgData name="minsu kim" userId="d586a65892af6ce7" providerId="LiveId" clId="{F26C39CB-45C5-42D5-AA2A-52321FD1D28C}" dt="2025-03-04T13:09:43.923" v="7511" actId="1037"/>
          <ac:spMkLst>
            <pc:docMk/>
            <pc:sldMk cId="2879881050" sldId="277"/>
            <ac:spMk id="82" creationId="{8B15D8B9-FA00-2ED4-F1C2-6996ED16ABB3}"/>
          </ac:spMkLst>
        </pc:spChg>
        <pc:spChg chg="add mod">
          <ac:chgData name="minsu kim" userId="d586a65892af6ce7" providerId="LiveId" clId="{F26C39CB-45C5-42D5-AA2A-52321FD1D28C}" dt="2025-03-04T13:09:45.662" v="7525" actId="1038"/>
          <ac:spMkLst>
            <pc:docMk/>
            <pc:sldMk cId="2879881050" sldId="277"/>
            <ac:spMk id="83" creationId="{4F76F4F2-ACEC-780F-942C-6031388C067E}"/>
          </ac:spMkLst>
        </pc:spChg>
        <pc:spChg chg="add mod">
          <ac:chgData name="minsu kim" userId="d586a65892af6ce7" providerId="LiveId" clId="{F26C39CB-45C5-42D5-AA2A-52321FD1D28C}" dt="2025-03-04T13:09:48.533" v="7550" actId="1038"/>
          <ac:spMkLst>
            <pc:docMk/>
            <pc:sldMk cId="2879881050" sldId="277"/>
            <ac:spMk id="84" creationId="{E1EB84DB-7B4A-0825-C4D2-F028B742E446}"/>
          </ac:spMkLst>
        </pc:spChg>
        <pc:spChg chg="add mod">
          <ac:chgData name="minsu kim" userId="d586a65892af6ce7" providerId="LiveId" clId="{F26C39CB-45C5-42D5-AA2A-52321FD1D28C}" dt="2025-03-04T13:09:51.575" v="7582" actId="1037"/>
          <ac:spMkLst>
            <pc:docMk/>
            <pc:sldMk cId="2879881050" sldId="277"/>
            <ac:spMk id="85" creationId="{A859BDB8-0841-69AF-FD37-18AE415FA8AB}"/>
          </ac:spMkLst>
        </pc:spChg>
        <pc:spChg chg="add mod">
          <ac:chgData name="minsu kim" userId="d586a65892af6ce7" providerId="LiveId" clId="{F26C39CB-45C5-42D5-AA2A-52321FD1D28C}" dt="2025-03-04T13:09:55.098" v="7612" actId="1037"/>
          <ac:spMkLst>
            <pc:docMk/>
            <pc:sldMk cId="2879881050" sldId="277"/>
            <ac:spMk id="86" creationId="{8A585BCA-FBE5-3548-06AD-93963CA5BEB7}"/>
          </ac:spMkLst>
        </pc:spChg>
        <pc:cxnChg chg="add">
          <ac:chgData name="minsu kim" userId="d586a65892af6ce7" providerId="LiveId" clId="{F26C39CB-45C5-42D5-AA2A-52321FD1D28C}" dt="2025-03-04T13:03:18.328" v="6144" actId="11529"/>
          <ac:cxnSpMkLst>
            <pc:docMk/>
            <pc:sldMk cId="2879881050" sldId="277"/>
            <ac:cxnSpMk id="5" creationId="{23A84B69-4CDA-11AC-5FDD-C86835A46FF3}"/>
          </ac:cxnSpMkLst>
        </pc:cxnChg>
        <pc:cxnChg chg="add mod">
          <ac:chgData name="minsu kim" userId="d586a65892af6ce7" providerId="LiveId" clId="{F26C39CB-45C5-42D5-AA2A-52321FD1D28C}" dt="2025-03-04T13:03:24.826" v="6147" actId="1076"/>
          <ac:cxnSpMkLst>
            <pc:docMk/>
            <pc:sldMk cId="2879881050" sldId="277"/>
            <ac:cxnSpMk id="6" creationId="{CBC7D2F0-43E6-9DA3-39AF-BA04EB6D6DB2}"/>
          </ac:cxnSpMkLst>
        </pc:cxnChg>
        <pc:cxnChg chg="add mod">
          <ac:chgData name="minsu kim" userId="d586a65892af6ce7" providerId="LiveId" clId="{F26C39CB-45C5-42D5-AA2A-52321FD1D28C}" dt="2025-03-04T13:03:37.606" v="6151" actId="13822"/>
          <ac:cxnSpMkLst>
            <pc:docMk/>
            <pc:sldMk cId="2879881050" sldId="277"/>
            <ac:cxnSpMk id="8" creationId="{BE4DBAAB-9F7E-2C2D-9096-01D21A88708E}"/>
          </ac:cxnSpMkLst>
        </pc:cxnChg>
        <pc:cxnChg chg="add mod">
          <ac:chgData name="minsu kim" userId="d586a65892af6ce7" providerId="LiveId" clId="{F26C39CB-45C5-42D5-AA2A-52321FD1D28C}" dt="2025-03-04T13:03:40.893" v="6153" actId="13822"/>
          <ac:cxnSpMkLst>
            <pc:docMk/>
            <pc:sldMk cId="2879881050" sldId="277"/>
            <ac:cxnSpMk id="10" creationId="{077D11D7-5F15-00A4-2AD8-FD2F9A1CB16D}"/>
          </ac:cxnSpMkLst>
        </pc:cxnChg>
        <pc:cxnChg chg="add">
          <ac:chgData name="minsu kim" userId="d586a65892af6ce7" providerId="LiveId" clId="{F26C39CB-45C5-42D5-AA2A-52321FD1D28C}" dt="2025-03-04T13:08:39.669" v="7154" actId="11529"/>
          <ac:cxnSpMkLst>
            <pc:docMk/>
            <pc:sldMk cId="2879881050" sldId="277"/>
            <ac:cxnSpMk id="40" creationId="{82EF2443-1C31-F975-29B4-1EDE40504262}"/>
          </ac:cxnSpMkLst>
        </pc:cxnChg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  <pc:spChg chg="del">
          <ac:chgData name="minsu kim" userId="d586a65892af6ce7" providerId="LiveId" clId="{F26C39CB-45C5-42D5-AA2A-52321FD1D28C}" dt="2025-03-04T12:15:02.493" v="1490" actId="478"/>
          <ac:spMkLst>
            <pc:docMk/>
            <pc:sldMk cId="2555955959" sldId="278"/>
            <ac:spMk id="3" creationId="{31E326FE-7EC5-1ADB-9C2E-AE97EF8C9E0B}"/>
          </ac:spMkLst>
        </pc:spChg>
        <pc:spChg chg="mod">
          <ac:chgData name="minsu kim" userId="d586a65892af6ce7" providerId="LiveId" clId="{F26C39CB-45C5-42D5-AA2A-52321FD1D28C}" dt="2025-03-04T12:14:59.435" v="1489" actId="20577"/>
          <ac:spMkLst>
            <pc:docMk/>
            <pc:sldMk cId="2555955959" sldId="278"/>
            <ac:spMk id="5" creationId="{385B7F33-361D-B7C9-A526-6A786C694EBA}"/>
          </ac:spMkLst>
        </pc:spChg>
        <pc:spChg chg="del">
          <ac:chgData name="minsu kim" userId="d586a65892af6ce7" providerId="LiveId" clId="{F26C39CB-45C5-42D5-AA2A-52321FD1D28C}" dt="2025-03-04T12:15:06.757" v="1491" actId="478"/>
          <ac:spMkLst>
            <pc:docMk/>
            <pc:sldMk cId="2555955959" sldId="278"/>
            <ac:spMk id="10" creationId="{84C1734F-EC5B-1D02-6F35-F9E955F19DDC}"/>
          </ac:spMkLst>
        </pc:spChg>
        <pc:spChg chg="del">
          <ac:chgData name="minsu kim" userId="d586a65892af6ce7" providerId="LiveId" clId="{F26C39CB-45C5-42D5-AA2A-52321FD1D28C}" dt="2025-03-04T12:15:06.757" v="1491" actId="478"/>
          <ac:spMkLst>
            <pc:docMk/>
            <pc:sldMk cId="2555955959" sldId="278"/>
            <ac:spMk id="11" creationId="{11784813-39A1-5F99-70B4-2390483E9CBB}"/>
          </ac:spMkLst>
        </pc:spChg>
        <pc:spChg chg="del">
          <ac:chgData name="minsu kim" userId="d586a65892af6ce7" providerId="LiveId" clId="{F26C39CB-45C5-42D5-AA2A-52321FD1D28C}" dt="2025-03-04T12:15:06.757" v="1491" actId="478"/>
          <ac:spMkLst>
            <pc:docMk/>
            <pc:sldMk cId="2555955959" sldId="278"/>
            <ac:spMk id="13" creationId="{42754944-C8F5-1F04-E1AC-B8F435E2B7D5}"/>
          </ac:spMkLst>
        </pc:spChg>
        <pc:spChg chg="del">
          <ac:chgData name="minsu kim" userId="d586a65892af6ce7" providerId="LiveId" clId="{F26C39CB-45C5-42D5-AA2A-52321FD1D28C}" dt="2025-03-04T12:15:09.453" v="1492" actId="478"/>
          <ac:spMkLst>
            <pc:docMk/>
            <pc:sldMk cId="2555955959" sldId="278"/>
            <ac:spMk id="14" creationId="{00F83BB2-638B-A2E8-46AE-E2049FD5520E}"/>
          </ac:spMkLst>
        </pc:spChg>
        <pc:spChg chg="add mod">
          <ac:chgData name="minsu kim" userId="d586a65892af6ce7" providerId="LiveId" clId="{F26C39CB-45C5-42D5-AA2A-52321FD1D28C}" dt="2025-03-04T12:16:09.108" v="1511" actId="1076"/>
          <ac:spMkLst>
            <pc:docMk/>
            <pc:sldMk cId="2555955959" sldId="278"/>
            <ac:spMk id="16" creationId="{C404D63C-EA66-A539-0F36-EF14BBF9B65C}"/>
          </ac:spMkLst>
        </pc:spChg>
        <pc:spChg chg="add mod">
          <ac:chgData name="minsu kim" userId="d586a65892af6ce7" providerId="LiveId" clId="{F26C39CB-45C5-42D5-AA2A-52321FD1D28C}" dt="2025-03-04T12:16:13.750" v="1512" actId="1076"/>
          <ac:spMkLst>
            <pc:docMk/>
            <pc:sldMk cId="2555955959" sldId="278"/>
            <ac:spMk id="17" creationId="{EE6F14B1-9F09-4D2C-9357-95E1B346F22B}"/>
          </ac:spMkLst>
        </pc:spChg>
        <pc:spChg chg="add mod">
          <ac:chgData name="minsu kim" userId="d586a65892af6ce7" providerId="LiveId" clId="{F26C39CB-45C5-42D5-AA2A-52321FD1D28C}" dt="2025-03-04T12:15:47.697" v="1503"/>
          <ac:spMkLst>
            <pc:docMk/>
            <pc:sldMk cId="2555955959" sldId="278"/>
            <ac:spMk id="18" creationId="{0BFD6812-4550-628B-D707-B2CC887E8AA0}"/>
          </ac:spMkLst>
        </pc:spChg>
        <pc:spChg chg="add mod">
          <ac:chgData name="minsu kim" userId="d586a65892af6ce7" providerId="LiveId" clId="{F26C39CB-45C5-42D5-AA2A-52321FD1D28C}" dt="2025-03-04T12:15:48.673" v="1504"/>
          <ac:spMkLst>
            <pc:docMk/>
            <pc:sldMk cId="2555955959" sldId="278"/>
            <ac:spMk id="19" creationId="{C5FF5F38-5CEE-6DF7-B73B-EE711093FD2E}"/>
          </ac:spMkLst>
        </pc:spChg>
        <pc:spChg chg="add mod">
          <ac:chgData name="minsu kim" userId="d586a65892af6ce7" providerId="LiveId" clId="{F26C39CB-45C5-42D5-AA2A-52321FD1D28C}" dt="2025-03-04T12:15:59.314" v="1508" actId="1076"/>
          <ac:spMkLst>
            <pc:docMk/>
            <pc:sldMk cId="2555955959" sldId="278"/>
            <ac:spMk id="20" creationId="{9AF11142-BE01-BE34-7917-65F3D94D1C9E}"/>
          </ac:spMkLst>
        </pc:spChg>
        <pc:spChg chg="add mod">
          <ac:chgData name="minsu kim" userId="d586a65892af6ce7" providerId="LiveId" clId="{F26C39CB-45C5-42D5-AA2A-52321FD1D28C}" dt="2025-03-04T12:16:04.675" v="1510" actId="1076"/>
          <ac:spMkLst>
            <pc:docMk/>
            <pc:sldMk cId="2555955959" sldId="278"/>
            <ac:spMk id="21" creationId="{C0091611-E10D-66D8-61FA-40045E2DDBCC}"/>
          </ac:spMkLst>
        </pc:spChg>
        <pc:spChg chg="add mod ord">
          <ac:chgData name="minsu kim" userId="d586a65892af6ce7" providerId="LiveId" clId="{F26C39CB-45C5-42D5-AA2A-52321FD1D28C}" dt="2025-03-04T12:16:41.897" v="1517" actId="1076"/>
          <ac:spMkLst>
            <pc:docMk/>
            <pc:sldMk cId="2555955959" sldId="278"/>
            <ac:spMk id="22" creationId="{9AB73750-37BC-D41F-8763-9260F5BCD085}"/>
          </ac:spMkLst>
        </pc:spChg>
        <pc:spChg chg="add mod">
          <ac:chgData name="minsu kim" userId="d586a65892af6ce7" providerId="LiveId" clId="{F26C39CB-45C5-42D5-AA2A-52321FD1D28C}" dt="2025-03-04T12:16:53.386" v="1521" actId="20577"/>
          <ac:spMkLst>
            <pc:docMk/>
            <pc:sldMk cId="2555955959" sldId="278"/>
            <ac:spMk id="23" creationId="{F2D48046-2E36-E139-3FAC-5B09C80AF37B}"/>
          </ac:spMkLst>
        </pc:spChg>
        <pc:spChg chg="add mod">
          <ac:chgData name="minsu kim" userId="d586a65892af6ce7" providerId="LiveId" clId="{F26C39CB-45C5-42D5-AA2A-52321FD1D28C}" dt="2025-03-04T12:16:59.838" v="1524" actId="1076"/>
          <ac:spMkLst>
            <pc:docMk/>
            <pc:sldMk cId="2555955959" sldId="278"/>
            <ac:spMk id="24" creationId="{96422044-DAF6-9072-34B2-E01BE73FF1A9}"/>
          </ac:spMkLst>
        </pc:spChg>
        <pc:spChg chg="add mod">
          <ac:chgData name="minsu kim" userId="d586a65892af6ce7" providerId="LiveId" clId="{F26C39CB-45C5-42D5-AA2A-52321FD1D28C}" dt="2025-03-04T12:17:23.315" v="1533" actId="14100"/>
          <ac:spMkLst>
            <pc:docMk/>
            <pc:sldMk cId="2555955959" sldId="278"/>
            <ac:spMk id="25" creationId="{79105B23-C7DE-D49C-044D-C01622209F6C}"/>
          </ac:spMkLst>
        </pc:spChg>
        <pc:spChg chg="add mod">
          <ac:chgData name="minsu kim" userId="d586a65892af6ce7" providerId="LiveId" clId="{F26C39CB-45C5-42D5-AA2A-52321FD1D28C}" dt="2025-03-04T12:17:29.740" v="1537" actId="14100"/>
          <ac:spMkLst>
            <pc:docMk/>
            <pc:sldMk cId="2555955959" sldId="278"/>
            <ac:spMk id="26" creationId="{1A001BB8-6111-9E88-45A6-4063971E41A6}"/>
          </ac:spMkLst>
        </pc:spChg>
        <pc:spChg chg="add mod">
          <ac:chgData name="minsu kim" userId="d586a65892af6ce7" providerId="LiveId" clId="{F26C39CB-45C5-42D5-AA2A-52321FD1D28C}" dt="2025-03-04T12:17:58.268" v="1583" actId="20577"/>
          <ac:spMkLst>
            <pc:docMk/>
            <pc:sldMk cId="2555955959" sldId="278"/>
            <ac:spMk id="27" creationId="{CBEF956A-31A3-CC8C-744D-D47778C8C5B4}"/>
          </ac:spMkLst>
        </pc:spChg>
        <pc:spChg chg="add mod">
          <ac:chgData name="minsu kim" userId="d586a65892af6ce7" providerId="LiveId" clId="{F26C39CB-45C5-42D5-AA2A-52321FD1D28C}" dt="2025-03-04T12:19:17.081" v="1840" actId="20577"/>
          <ac:spMkLst>
            <pc:docMk/>
            <pc:sldMk cId="2555955959" sldId="278"/>
            <ac:spMk id="30" creationId="{46CCD67B-FFC9-80C1-A8FF-9921328AC3BC}"/>
          </ac:spMkLst>
        </pc:spChg>
        <pc:graphicFrameChg chg="del">
          <ac:chgData name="minsu kim" userId="d586a65892af6ce7" providerId="LiveId" clId="{F26C39CB-45C5-42D5-AA2A-52321FD1D28C}" dt="2025-03-04T12:15:06.757" v="1491" actId="478"/>
          <ac:graphicFrameMkLst>
            <pc:docMk/>
            <pc:sldMk cId="2555955959" sldId="278"/>
            <ac:graphicFrameMk id="12" creationId="{01B4FFD8-EEF4-C8E7-873A-E93BF0B8BBC7}"/>
          </ac:graphicFrameMkLst>
        </pc:graphicFrameChg>
        <pc:cxnChg chg="add">
          <ac:chgData name="minsu kim" userId="d586a65892af6ce7" providerId="LiveId" clId="{F26C39CB-45C5-42D5-AA2A-52321FD1D28C}" dt="2025-03-04T12:15:24.160" v="1493" actId="11529"/>
          <ac:cxnSpMkLst>
            <pc:docMk/>
            <pc:sldMk cId="2555955959" sldId="278"/>
            <ac:cxnSpMk id="6" creationId="{F5E8D418-F618-32DF-A23A-553E21594913}"/>
          </ac:cxnSpMkLst>
        </pc:cxnChg>
        <pc:cxnChg chg="add mod">
          <ac:chgData name="minsu kim" userId="d586a65892af6ce7" providerId="LiveId" clId="{F26C39CB-45C5-42D5-AA2A-52321FD1D28C}" dt="2025-03-04T12:15:31.422" v="1496" actId="1076"/>
          <ac:cxnSpMkLst>
            <pc:docMk/>
            <pc:sldMk cId="2555955959" sldId="278"/>
            <ac:cxnSpMk id="7" creationId="{3D72E622-BABB-0286-8994-2E98EFB092A9}"/>
          </ac:cxnSpMkLst>
        </pc:cxnChg>
        <pc:cxnChg chg="add mod">
          <ac:chgData name="minsu kim" userId="d586a65892af6ce7" providerId="LiveId" clId="{F26C39CB-45C5-42D5-AA2A-52321FD1D28C}" dt="2025-03-04T12:15:41.028" v="1500" actId="1076"/>
          <ac:cxnSpMkLst>
            <pc:docMk/>
            <pc:sldMk cId="2555955959" sldId="278"/>
            <ac:cxnSpMk id="9" creationId="{7D68D2A7-95F0-946C-6DF4-4A40E8831D43}"/>
          </ac:cxnSpMkLst>
        </pc:cxnChg>
        <pc:cxnChg chg="add del">
          <ac:chgData name="minsu kim" userId="d586a65892af6ce7" providerId="LiveId" clId="{F26C39CB-45C5-42D5-AA2A-52321FD1D28C}" dt="2025-03-04T12:18:21.311" v="1585" actId="478"/>
          <ac:cxnSpMkLst>
            <pc:docMk/>
            <pc:sldMk cId="2555955959" sldId="278"/>
            <ac:cxnSpMk id="29" creationId="{95EFC951-5CB1-FAF0-D2B3-A61BD2BD96B2}"/>
          </ac:cxnSpMkLst>
        </pc:cxnChg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8367-3D61-47BA-FC75-2691A2011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2E058-ADCC-717C-7BA8-DEA66B2A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양수성과 </a:t>
            </a:r>
            <a:r>
              <a:rPr lang="ko-KR" altLang="en-US" dirty="0" err="1"/>
              <a:t>외삽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6715A-E378-6C83-3BC1-7B7A7850B698}"/>
              </a:ext>
            </a:extLst>
          </p:cNvPr>
          <p:cNvSpPr txBox="1"/>
          <p:nvPr/>
        </p:nvSpPr>
        <p:spPr>
          <a:xfrm>
            <a:off x="940904" y="1808922"/>
            <a:ext cx="867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앞의 </a:t>
            </a:r>
            <a:r>
              <a:rPr lang="ko-KR" altLang="en-US" dirty="0" err="1"/>
              <a:t>반사실값</a:t>
            </a:r>
            <a:r>
              <a:rPr lang="ko-KR" altLang="en-US" dirty="0"/>
              <a:t> 추정식은 </a:t>
            </a:r>
            <a:r>
              <a:rPr lang="ko-KR" altLang="en-US" dirty="0" err="1"/>
              <a:t>데이터들간에</a:t>
            </a:r>
            <a:r>
              <a:rPr lang="ko-KR" altLang="en-US" dirty="0"/>
              <a:t> 선형관계가 </a:t>
            </a:r>
            <a:r>
              <a:rPr lang="ko-KR" altLang="en-US" dirty="0" err="1"/>
              <a:t>만족했을때</a:t>
            </a:r>
            <a:r>
              <a:rPr lang="ko-KR" altLang="en-US" dirty="0"/>
              <a:t> </a:t>
            </a:r>
            <a:r>
              <a:rPr lang="ko-KR" altLang="en-US" dirty="0" err="1"/>
              <a:t>성립하는것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양수성</a:t>
            </a:r>
            <a:r>
              <a:rPr lang="ko-KR" altLang="en-US" dirty="0"/>
              <a:t> 가정이 충족되지 않을 경우 회귀분석은 </a:t>
            </a:r>
            <a:r>
              <a:rPr lang="ko-KR" altLang="en-US" dirty="0" err="1"/>
              <a:t>외삽을</a:t>
            </a:r>
            <a:r>
              <a:rPr lang="ko-KR" altLang="en-US" dirty="0"/>
              <a:t> 통해 해당 가정이 충족되지 않는 영역을 대체함</a:t>
            </a:r>
            <a:r>
              <a:rPr lang="en-US" altLang="ko-KR" dirty="0"/>
              <a:t>. (</a:t>
            </a:r>
            <a:r>
              <a:rPr lang="ko-KR" altLang="en-US" dirty="0"/>
              <a:t>모집단의 일부를 추정하는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지나친 </a:t>
            </a:r>
            <a:r>
              <a:rPr lang="ko-KR" altLang="en-US" dirty="0" err="1"/>
              <a:t>외삽은</a:t>
            </a:r>
            <a:r>
              <a:rPr lang="ko-KR" altLang="en-US" dirty="0"/>
              <a:t> 위험함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A84B69-4CDA-11AC-5FDD-C86835A46FF3}"/>
              </a:ext>
            </a:extLst>
          </p:cNvPr>
          <p:cNvCxnSpPr/>
          <p:nvPr/>
        </p:nvCxnSpPr>
        <p:spPr>
          <a:xfrm>
            <a:off x="1510748" y="4300330"/>
            <a:ext cx="0" cy="1934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C7D2F0-43E6-9DA3-39AF-BA04EB6D6DB2}"/>
              </a:ext>
            </a:extLst>
          </p:cNvPr>
          <p:cNvCxnSpPr>
            <a:cxnSpLocks/>
          </p:cNvCxnSpPr>
          <p:nvPr/>
        </p:nvCxnSpPr>
        <p:spPr>
          <a:xfrm flipH="1">
            <a:off x="1510748" y="6235148"/>
            <a:ext cx="2100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4DBAAB-9F7E-2C2D-9096-01D21A88708E}"/>
              </a:ext>
            </a:extLst>
          </p:cNvPr>
          <p:cNvCxnSpPr>
            <a:cxnSpLocks/>
          </p:cNvCxnSpPr>
          <p:nvPr/>
        </p:nvCxnSpPr>
        <p:spPr>
          <a:xfrm flipH="1">
            <a:off x="1577009" y="4552122"/>
            <a:ext cx="1769165" cy="1411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77D11D7-5F15-00A4-2AD8-FD2F9A1CB16D}"/>
              </a:ext>
            </a:extLst>
          </p:cNvPr>
          <p:cNvCxnSpPr>
            <a:cxnSpLocks/>
          </p:cNvCxnSpPr>
          <p:nvPr/>
        </p:nvCxnSpPr>
        <p:spPr>
          <a:xfrm flipH="1">
            <a:off x="1729409" y="4704522"/>
            <a:ext cx="1769165" cy="14113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EADAC8-C6A5-8171-FD62-F9A7C8E547C9}"/>
              </a:ext>
            </a:extLst>
          </p:cNvPr>
          <p:cNvSpPr txBox="1"/>
          <p:nvPr/>
        </p:nvSpPr>
        <p:spPr>
          <a:xfrm>
            <a:off x="2776331" y="425899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07C2F-EB0B-5B92-D372-74C47923B6C9}"/>
              </a:ext>
            </a:extLst>
          </p:cNvPr>
          <p:cNvSpPr txBox="1"/>
          <p:nvPr/>
        </p:nvSpPr>
        <p:spPr>
          <a:xfrm>
            <a:off x="3260034" y="4921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T=0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00E60B-532E-28C1-04E7-CB99C569A002}"/>
              </a:ext>
            </a:extLst>
          </p:cNvPr>
          <p:cNvSpPr/>
          <p:nvPr/>
        </p:nvSpPr>
        <p:spPr>
          <a:xfrm>
            <a:off x="2206487" y="5897217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D7F339-6FC1-B18D-92AB-D26E06524012}"/>
              </a:ext>
            </a:extLst>
          </p:cNvPr>
          <p:cNvSpPr/>
          <p:nvPr/>
        </p:nvSpPr>
        <p:spPr>
          <a:xfrm>
            <a:off x="2305878" y="5744821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08BB902-AB80-DB10-CB13-4960C9933342}"/>
              </a:ext>
            </a:extLst>
          </p:cNvPr>
          <p:cNvSpPr/>
          <p:nvPr/>
        </p:nvSpPr>
        <p:spPr>
          <a:xfrm>
            <a:off x="2372139" y="568518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27C571-83AF-0DC7-117E-6D31249D4384}"/>
              </a:ext>
            </a:extLst>
          </p:cNvPr>
          <p:cNvSpPr/>
          <p:nvPr/>
        </p:nvSpPr>
        <p:spPr>
          <a:xfrm>
            <a:off x="2252871" y="5804455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238DA4-C132-86AE-FB2F-28207B448517}"/>
              </a:ext>
            </a:extLst>
          </p:cNvPr>
          <p:cNvSpPr/>
          <p:nvPr/>
        </p:nvSpPr>
        <p:spPr>
          <a:xfrm>
            <a:off x="2186610" y="563217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FEE69B-03B0-B063-94EC-24687BA7D9F6}"/>
              </a:ext>
            </a:extLst>
          </p:cNvPr>
          <p:cNvSpPr/>
          <p:nvPr/>
        </p:nvSpPr>
        <p:spPr>
          <a:xfrm>
            <a:off x="2093847" y="5857463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FB786D2-6184-0145-B751-FA8468CBFC1C}"/>
              </a:ext>
            </a:extLst>
          </p:cNvPr>
          <p:cNvSpPr/>
          <p:nvPr/>
        </p:nvSpPr>
        <p:spPr>
          <a:xfrm>
            <a:off x="2027584" y="5724941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E38A60-A631-2EF3-CBDD-CD8DF7748BC0}"/>
              </a:ext>
            </a:extLst>
          </p:cNvPr>
          <p:cNvSpPr/>
          <p:nvPr/>
        </p:nvSpPr>
        <p:spPr>
          <a:xfrm>
            <a:off x="2471529" y="5605670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BDFEA1-5634-B636-5A71-9951C7A6A6D2}"/>
              </a:ext>
            </a:extLst>
          </p:cNvPr>
          <p:cNvSpPr/>
          <p:nvPr/>
        </p:nvSpPr>
        <p:spPr>
          <a:xfrm>
            <a:off x="2365513" y="5499650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6799ED-47A5-D55C-92AF-A0EF3D92C8BF}"/>
              </a:ext>
            </a:extLst>
          </p:cNvPr>
          <p:cNvSpPr/>
          <p:nvPr/>
        </p:nvSpPr>
        <p:spPr>
          <a:xfrm>
            <a:off x="2458278" y="5440018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F6BEEA-B70E-AE46-5B7E-F33A36E8C0C9}"/>
              </a:ext>
            </a:extLst>
          </p:cNvPr>
          <p:cNvSpPr/>
          <p:nvPr/>
        </p:nvSpPr>
        <p:spPr>
          <a:xfrm>
            <a:off x="2583510" y="4929806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BBAE7C-0F60-B5D3-A43D-BAAEB8ADE5BB}"/>
              </a:ext>
            </a:extLst>
          </p:cNvPr>
          <p:cNvSpPr/>
          <p:nvPr/>
        </p:nvSpPr>
        <p:spPr>
          <a:xfrm>
            <a:off x="2735910" y="504245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44BC46-E45F-2343-E3E0-7D3E527C2992}"/>
              </a:ext>
            </a:extLst>
          </p:cNvPr>
          <p:cNvSpPr/>
          <p:nvPr/>
        </p:nvSpPr>
        <p:spPr>
          <a:xfrm>
            <a:off x="2769040" y="481054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C9C8BA2-2969-BA8E-8793-36E76227147A}"/>
              </a:ext>
            </a:extLst>
          </p:cNvPr>
          <p:cNvSpPr/>
          <p:nvPr/>
        </p:nvSpPr>
        <p:spPr>
          <a:xfrm>
            <a:off x="2755788" y="487680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83C3668-14FA-D66D-0573-7DAA2D99EFF1}"/>
              </a:ext>
            </a:extLst>
          </p:cNvPr>
          <p:cNvSpPr/>
          <p:nvPr/>
        </p:nvSpPr>
        <p:spPr>
          <a:xfrm>
            <a:off x="2709406" y="4949686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3BCDEDE-0034-265B-FF42-9F3C3EBD363E}"/>
              </a:ext>
            </a:extLst>
          </p:cNvPr>
          <p:cNvSpPr/>
          <p:nvPr/>
        </p:nvSpPr>
        <p:spPr>
          <a:xfrm>
            <a:off x="2835300" y="481054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494C27-2353-0055-26B9-D3C9D314BF8A}"/>
              </a:ext>
            </a:extLst>
          </p:cNvPr>
          <p:cNvSpPr/>
          <p:nvPr/>
        </p:nvSpPr>
        <p:spPr>
          <a:xfrm>
            <a:off x="2848552" y="487680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D7979B-7014-F0DA-E595-3B46747B3C95}"/>
              </a:ext>
            </a:extLst>
          </p:cNvPr>
          <p:cNvSpPr/>
          <p:nvPr/>
        </p:nvSpPr>
        <p:spPr>
          <a:xfrm>
            <a:off x="2888309" y="4717774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DAD8B2B-042E-D192-AD71-F850753BDDF4}"/>
              </a:ext>
            </a:extLst>
          </p:cNvPr>
          <p:cNvSpPr/>
          <p:nvPr/>
        </p:nvSpPr>
        <p:spPr>
          <a:xfrm>
            <a:off x="2947943" y="4737653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E501DA-827A-6A02-3FF1-A6B7902D9469}"/>
              </a:ext>
            </a:extLst>
          </p:cNvPr>
          <p:cNvSpPr/>
          <p:nvPr/>
        </p:nvSpPr>
        <p:spPr>
          <a:xfrm>
            <a:off x="2967820" y="4803914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8845CF-BC56-3D63-662F-D449F62DAD54}"/>
              </a:ext>
            </a:extLst>
          </p:cNvPr>
          <p:cNvSpPr/>
          <p:nvPr/>
        </p:nvSpPr>
        <p:spPr>
          <a:xfrm>
            <a:off x="3020829" y="4684646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01B30-64C7-B332-C87A-EF50BB2916D5}"/>
              </a:ext>
            </a:extLst>
          </p:cNvPr>
          <p:cNvSpPr txBox="1"/>
          <p:nvPr/>
        </p:nvSpPr>
        <p:spPr>
          <a:xfrm>
            <a:off x="1159565" y="5121966"/>
            <a:ext cx="3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337F3B-3F40-23EF-58E2-6EC635EC2899}"/>
              </a:ext>
            </a:extLst>
          </p:cNvPr>
          <p:cNvSpPr txBox="1"/>
          <p:nvPr/>
        </p:nvSpPr>
        <p:spPr>
          <a:xfrm>
            <a:off x="2491407" y="6197120"/>
            <a:ext cx="3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CD8865-E84D-6E62-7A7F-07714D9B4CC6}"/>
              </a:ext>
            </a:extLst>
          </p:cNvPr>
          <p:cNvSpPr txBox="1"/>
          <p:nvPr/>
        </p:nvSpPr>
        <p:spPr>
          <a:xfrm>
            <a:off x="573158" y="4348444"/>
            <a:ext cx="10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관측값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152A45-CBE1-A990-4C00-D35A445E43BC}"/>
              </a:ext>
            </a:extLst>
          </p:cNvPr>
          <p:cNvSpPr txBox="1"/>
          <p:nvPr/>
        </p:nvSpPr>
        <p:spPr>
          <a:xfrm>
            <a:off x="4293704" y="4552122"/>
            <a:ext cx="3942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가 크고 </a:t>
            </a:r>
            <a:r>
              <a:rPr lang="en-US" altLang="ko-KR" dirty="0"/>
              <a:t>T=0</a:t>
            </a:r>
            <a:r>
              <a:rPr lang="ko-KR" altLang="en-US" dirty="0" err="1"/>
              <a:t>일때의</a:t>
            </a:r>
            <a:r>
              <a:rPr lang="ko-KR" altLang="en-US" dirty="0"/>
              <a:t> 값이 없음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가 작고 </a:t>
            </a:r>
            <a:r>
              <a:rPr lang="en-US" altLang="ko-KR" dirty="0"/>
              <a:t>T=1</a:t>
            </a:r>
            <a:r>
              <a:rPr lang="ko-KR" altLang="en-US" dirty="0" err="1"/>
              <a:t>일때의</a:t>
            </a:r>
            <a:r>
              <a:rPr lang="ko-KR" altLang="en-US" dirty="0"/>
              <a:t> 값이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/>
              <a:t>모델은 </a:t>
            </a:r>
            <a:r>
              <a:rPr lang="en-US" altLang="ko-KR" dirty="0"/>
              <a:t>T</a:t>
            </a:r>
            <a:r>
              <a:rPr lang="ko-KR" altLang="en-US" dirty="0"/>
              <a:t>를 고정시키고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간의 관계를 학습하므로</a:t>
            </a:r>
            <a:endParaRPr lang="en-US" altLang="ko-KR" dirty="0"/>
          </a:p>
          <a:p>
            <a:r>
              <a:rPr lang="ko-KR" altLang="en-US" dirty="0"/>
              <a:t>직선형태 </a:t>
            </a:r>
            <a:r>
              <a:rPr lang="en-US" altLang="ko-KR" dirty="0"/>
              <a:t>(and </a:t>
            </a:r>
            <a:r>
              <a:rPr lang="ko-KR" altLang="en-US" dirty="0" err="1"/>
              <a:t>외삽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26051C-20C9-6B46-9582-ECAD45C9AB90}"/>
                  </a:ext>
                </a:extLst>
              </p:cNvPr>
              <p:cNvSpPr txBox="1"/>
              <p:nvPr/>
            </p:nvSpPr>
            <p:spPr>
              <a:xfrm>
                <a:off x="8037442" y="3995385"/>
                <a:ext cx="3581399" cy="28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만약 실제가 아래와 같다면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?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ko-KR" alt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</a:rPr>
                  <a:t> 과소추정됨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.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26051C-20C9-6B46-9582-ECAD45C9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42" y="3995385"/>
                <a:ext cx="3581399" cy="280526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2EF2443-1C31-F975-29B4-1EDE40504262}"/>
              </a:ext>
            </a:extLst>
          </p:cNvPr>
          <p:cNvCxnSpPr/>
          <p:nvPr/>
        </p:nvCxnSpPr>
        <p:spPr>
          <a:xfrm>
            <a:off x="7600122" y="3429000"/>
            <a:ext cx="0" cy="3063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DA8B2A-CEFB-2309-57AB-2BDFEF56D0CB}"/>
              </a:ext>
            </a:extLst>
          </p:cNvPr>
          <p:cNvCxnSpPr/>
          <p:nvPr/>
        </p:nvCxnSpPr>
        <p:spPr>
          <a:xfrm>
            <a:off x="8713305" y="4341670"/>
            <a:ext cx="0" cy="1934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0E4EA81-C174-8915-3CD1-13B2EDF3A365}"/>
              </a:ext>
            </a:extLst>
          </p:cNvPr>
          <p:cNvCxnSpPr>
            <a:cxnSpLocks/>
          </p:cNvCxnSpPr>
          <p:nvPr/>
        </p:nvCxnSpPr>
        <p:spPr>
          <a:xfrm flipH="1">
            <a:off x="8713305" y="6276488"/>
            <a:ext cx="2100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52AB64E-EDF3-7D55-B3BC-441E27246493}"/>
              </a:ext>
            </a:extLst>
          </p:cNvPr>
          <p:cNvCxnSpPr>
            <a:cxnSpLocks/>
          </p:cNvCxnSpPr>
          <p:nvPr/>
        </p:nvCxnSpPr>
        <p:spPr>
          <a:xfrm flipH="1">
            <a:off x="8779566" y="4593462"/>
            <a:ext cx="1769165" cy="1411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44667F-21E7-BE15-FE74-C6CA7A97F00A}"/>
              </a:ext>
            </a:extLst>
          </p:cNvPr>
          <p:cNvCxnSpPr>
            <a:cxnSpLocks/>
          </p:cNvCxnSpPr>
          <p:nvPr/>
        </p:nvCxnSpPr>
        <p:spPr>
          <a:xfrm flipH="1">
            <a:off x="8931966" y="4745862"/>
            <a:ext cx="1769165" cy="14113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FC696F-3A7E-11EB-E98D-E7E7CF649776}"/>
              </a:ext>
            </a:extLst>
          </p:cNvPr>
          <p:cNvSpPr txBox="1"/>
          <p:nvPr/>
        </p:nvSpPr>
        <p:spPr>
          <a:xfrm>
            <a:off x="9978888" y="43003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D1CB35-0BA9-7AC1-3414-4770BE6160EB}"/>
              </a:ext>
            </a:extLst>
          </p:cNvPr>
          <p:cNvSpPr txBox="1"/>
          <p:nvPr/>
        </p:nvSpPr>
        <p:spPr>
          <a:xfrm>
            <a:off x="10462591" y="496279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T=0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0D7626D-1016-CE43-8528-FAF61204A09B}"/>
              </a:ext>
            </a:extLst>
          </p:cNvPr>
          <p:cNvSpPr/>
          <p:nvPr/>
        </p:nvSpPr>
        <p:spPr>
          <a:xfrm>
            <a:off x="9409044" y="5938557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C5071AC-3D51-B727-A279-5415A5669104}"/>
              </a:ext>
            </a:extLst>
          </p:cNvPr>
          <p:cNvSpPr/>
          <p:nvPr/>
        </p:nvSpPr>
        <p:spPr>
          <a:xfrm>
            <a:off x="9508435" y="5786161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BC6771-3CE4-33FC-5AF0-E8454A75296C}"/>
              </a:ext>
            </a:extLst>
          </p:cNvPr>
          <p:cNvSpPr/>
          <p:nvPr/>
        </p:nvSpPr>
        <p:spPr>
          <a:xfrm>
            <a:off x="9574696" y="572652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BAF55AF-F183-44B9-906F-DF671A3AB21A}"/>
              </a:ext>
            </a:extLst>
          </p:cNvPr>
          <p:cNvSpPr/>
          <p:nvPr/>
        </p:nvSpPr>
        <p:spPr>
          <a:xfrm>
            <a:off x="9455428" y="5845795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E7F28F0-CB0D-90F4-61F9-ADA3A773B711}"/>
              </a:ext>
            </a:extLst>
          </p:cNvPr>
          <p:cNvSpPr/>
          <p:nvPr/>
        </p:nvSpPr>
        <p:spPr>
          <a:xfrm>
            <a:off x="9389167" y="567351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2C11A5-54B5-6EE9-6ABF-CAD1840221C9}"/>
              </a:ext>
            </a:extLst>
          </p:cNvPr>
          <p:cNvSpPr/>
          <p:nvPr/>
        </p:nvSpPr>
        <p:spPr>
          <a:xfrm>
            <a:off x="9296404" y="5898803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BAB89F0-B79C-86CD-6CDE-75B94B3110C6}"/>
              </a:ext>
            </a:extLst>
          </p:cNvPr>
          <p:cNvSpPr/>
          <p:nvPr/>
        </p:nvSpPr>
        <p:spPr>
          <a:xfrm>
            <a:off x="9230141" y="5766281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F55DEE5-87E7-A1C5-A8F5-BB9727567183}"/>
              </a:ext>
            </a:extLst>
          </p:cNvPr>
          <p:cNvSpPr/>
          <p:nvPr/>
        </p:nvSpPr>
        <p:spPr>
          <a:xfrm>
            <a:off x="9674086" y="5647010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FE9D72E-D1BF-E87E-581C-17AB9A3F087B}"/>
              </a:ext>
            </a:extLst>
          </p:cNvPr>
          <p:cNvSpPr/>
          <p:nvPr/>
        </p:nvSpPr>
        <p:spPr>
          <a:xfrm>
            <a:off x="9568070" y="5540990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1B730C-EC34-376E-2B3E-26707C929D14}"/>
              </a:ext>
            </a:extLst>
          </p:cNvPr>
          <p:cNvSpPr/>
          <p:nvPr/>
        </p:nvSpPr>
        <p:spPr>
          <a:xfrm>
            <a:off x="9660835" y="5481358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A0FC5C8-8AAF-0E11-11EF-7E4421E43DEF}"/>
              </a:ext>
            </a:extLst>
          </p:cNvPr>
          <p:cNvSpPr/>
          <p:nvPr/>
        </p:nvSpPr>
        <p:spPr>
          <a:xfrm>
            <a:off x="9786067" y="4971146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7AF5B57-DFC5-625A-5276-4AC6F03F7635}"/>
              </a:ext>
            </a:extLst>
          </p:cNvPr>
          <p:cNvSpPr/>
          <p:nvPr/>
        </p:nvSpPr>
        <p:spPr>
          <a:xfrm>
            <a:off x="9938467" y="508379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4FB33F6-B508-FF5C-CA95-F7FBED23F9C9}"/>
              </a:ext>
            </a:extLst>
          </p:cNvPr>
          <p:cNvSpPr/>
          <p:nvPr/>
        </p:nvSpPr>
        <p:spPr>
          <a:xfrm>
            <a:off x="9971597" y="485188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073FC5A-43EB-63F5-3784-15A262D74775}"/>
              </a:ext>
            </a:extLst>
          </p:cNvPr>
          <p:cNvSpPr/>
          <p:nvPr/>
        </p:nvSpPr>
        <p:spPr>
          <a:xfrm>
            <a:off x="9958345" y="491814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F95323-2698-9EC2-D3C3-98460B7BDB03}"/>
              </a:ext>
            </a:extLst>
          </p:cNvPr>
          <p:cNvSpPr/>
          <p:nvPr/>
        </p:nvSpPr>
        <p:spPr>
          <a:xfrm>
            <a:off x="9911963" y="4991026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8BF2894-D248-CAEF-0372-D229B967FA33}"/>
              </a:ext>
            </a:extLst>
          </p:cNvPr>
          <p:cNvSpPr/>
          <p:nvPr/>
        </p:nvSpPr>
        <p:spPr>
          <a:xfrm>
            <a:off x="10037857" y="485188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C3FFD40-9D96-F4C1-F6C2-D360D757F2F7}"/>
              </a:ext>
            </a:extLst>
          </p:cNvPr>
          <p:cNvSpPr/>
          <p:nvPr/>
        </p:nvSpPr>
        <p:spPr>
          <a:xfrm>
            <a:off x="10051109" y="4918140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05B51A5-FC77-00BD-69C5-39BAB3D78150}"/>
              </a:ext>
            </a:extLst>
          </p:cNvPr>
          <p:cNvSpPr/>
          <p:nvPr/>
        </p:nvSpPr>
        <p:spPr>
          <a:xfrm>
            <a:off x="10090866" y="4759114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C40B7C5-9AAD-0A5B-200E-263126E79DF1}"/>
              </a:ext>
            </a:extLst>
          </p:cNvPr>
          <p:cNvSpPr/>
          <p:nvPr/>
        </p:nvSpPr>
        <p:spPr>
          <a:xfrm>
            <a:off x="10150500" y="4778993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E5EFDA8-EEE5-7B21-4809-B461D46C36DA}"/>
              </a:ext>
            </a:extLst>
          </p:cNvPr>
          <p:cNvSpPr/>
          <p:nvPr/>
        </p:nvSpPr>
        <p:spPr>
          <a:xfrm>
            <a:off x="10170377" y="4845254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81CD96B-516D-C23F-FE5C-34691AAF1D5B}"/>
              </a:ext>
            </a:extLst>
          </p:cNvPr>
          <p:cNvSpPr/>
          <p:nvPr/>
        </p:nvSpPr>
        <p:spPr>
          <a:xfrm>
            <a:off x="10223386" y="4725986"/>
            <a:ext cx="66925" cy="11264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B4E6D9-B74E-A6E1-D279-A159AEC3EC56}"/>
              </a:ext>
            </a:extLst>
          </p:cNvPr>
          <p:cNvSpPr txBox="1"/>
          <p:nvPr/>
        </p:nvSpPr>
        <p:spPr>
          <a:xfrm>
            <a:off x="8362122" y="5163306"/>
            <a:ext cx="3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37998D-7DA6-1638-C76C-5825F5D94C6B}"/>
              </a:ext>
            </a:extLst>
          </p:cNvPr>
          <p:cNvSpPr txBox="1"/>
          <p:nvPr/>
        </p:nvSpPr>
        <p:spPr>
          <a:xfrm>
            <a:off x="9693964" y="6238460"/>
            <a:ext cx="3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7000AD-E7B3-53B6-420E-B859032B9B32}"/>
              </a:ext>
            </a:extLst>
          </p:cNvPr>
          <p:cNvSpPr txBox="1"/>
          <p:nvPr/>
        </p:nvSpPr>
        <p:spPr>
          <a:xfrm>
            <a:off x="7775715" y="4389784"/>
            <a:ext cx="10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관측값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902FB43-1F19-ECAB-3405-54C1C6625C0B}"/>
              </a:ext>
            </a:extLst>
          </p:cNvPr>
          <p:cNvSpPr/>
          <p:nvPr/>
        </p:nvSpPr>
        <p:spPr>
          <a:xfrm>
            <a:off x="9826486" y="5514489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AE63673-9D2E-00AF-8A4C-18E168C810B2}"/>
              </a:ext>
            </a:extLst>
          </p:cNvPr>
          <p:cNvSpPr/>
          <p:nvPr/>
        </p:nvSpPr>
        <p:spPr>
          <a:xfrm>
            <a:off x="9965633" y="5521120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EA096DF-BE7F-153E-1DF1-21DDEE379632}"/>
              </a:ext>
            </a:extLst>
          </p:cNvPr>
          <p:cNvSpPr/>
          <p:nvPr/>
        </p:nvSpPr>
        <p:spPr>
          <a:xfrm>
            <a:off x="9952381" y="542172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7983715-B3D7-B787-2961-1F72BDF26F53}"/>
              </a:ext>
            </a:extLst>
          </p:cNvPr>
          <p:cNvSpPr/>
          <p:nvPr/>
        </p:nvSpPr>
        <p:spPr>
          <a:xfrm>
            <a:off x="9932502" y="5620508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BBFF8C1-89C8-35AE-18A3-F230E79ECA36}"/>
              </a:ext>
            </a:extLst>
          </p:cNvPr>
          <p:cNvSpPr/>
          <p:nvPr/>
        </p:nvSpPr>
        <p:spPr>
          <a:xfrm>
            <a:off x="10045147" y="558075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111F03D-3707-8C18-F62F-472EA2B3B5E9}"/>
              </a:ext>
            </a:extLst>
          </p:cNvPr>
          <p:cNvSpPr/>
          <p:nvPr/>
        </p:nvSpPr>
        <p:spPr>
          <a:xfrm>
            <a:off x="10118033" y="5494618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D417345-82C9-6AC2-018F-8653A4B89D9B}"/>
              </a:ext>
            </a:extLst>
          </p:cNvPr>
          <p:cNvSpPr/>
          <p:nvPr/>
        </p:nvSpPr>
        <p:spPr>
          <a:xfrm>
            <a:off x="10071651" y="5428358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A5B0D62-4F0B-0759-EAA3-1D5B51AE553F}"/>
              </a:ext>
            </a:extLst>
          </p:cNvPr>
          <p:cNvSpPr/>
          <p:nvPr/>
        </p:nvSpPr>
        <p:spPr>
          <a:xfrm>
            <a:off x="10210797" y="548136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5C8C369-57F8-6215-52EE-0445984AAC59}"/>
              </a:ext>
            </a:extLst>
          </p:cNvPr>
          <p:cNvSpPr/>
          <p:nvPr/>
        </p:nvSpPr>
        <p:spPr>
          <a:xfrm>
            <a:off x="10190919" y="5620512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2670B12-707C-541E-64A6-C1D00C9DA89D}"/>
              </a:ext>
            </a:extLst>
          </p:cNvPr>
          <p:cNvSpPr/>
          <p:nvPr/>
        </p:nvSpPr>
        <p:spPr>
          <a:xfrm>
            <a:off x="10184293" y="5408480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CEA118E-1F4B-CCDC-A0AE-750E7E658CB6}"/>
              </a:ext>
            </a:extLst>
          </p:cNvPr>
          <p:cNvSpPr/>
          <p:nvPr/>
        </p:nvSpPr>
        <p:spPr>
          <a:xfrm>
            <a:off x="10270431" y="5494618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B15D8B9-FA00-2ED4-F1C2-6996ED16ABB3}"/>
              </a:ext>
            </a:extLst>
          </p:cNvPr>
          <p:cNvSpPr/>
          <p:nvPr/>
        </p:nvSpPr>
        <p:spPr>
          <a:xfrm>
            <a:off x="10303561" y="5448236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F76F4F2-ACEC-780F-942C-6031388C067E}"/>
              </a:ext>
            </a:extLst>
          </p:cNvPr>
          <p:cNvSpPr/>
          <p:nvPr/>
        </p:nvSpPr>
        <p:spPr>
          <a:xfrm>
            <a:off x="10124659" y="5494618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1EB84DB-7B4A-0825-C4D2-F028B742E446}"/>
              </a:ext>
            </a:extLst>
          </p:cNvPr>
          <p:cNvSpPr/>
          <p:nvPr/>
        </p:nvSpPr>
        <p:spPr>
          <a:xfrm>
            <a:off x="10323439" y="5521122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859BDB8-0841-69AF-FD37-18AE415FA8AB}"/>
              </a:ext>
            </a:extLst>
          </p:cNvPr>
          <p:cNvSpPr/>
          <p:nvPr/>
        </p:nvSpPr>
        <p:spPr>
          <a:xfrm>
            <a:off x="10436081" y="5468114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A585BCA-FBE5-3548-06AD-93963CA5BEB7}"/>
              </a:ext>
            </a:extLst>
          </p:cNvPr>
          <p:cNvSpPr/>
          <p:nvPr/>
        </p:nvSpPr>
        <p:spPr>
          <a:xfrm>
            <a:off x="10449334" y="5574129"/>
            <a:ext cx="45719" cy="6626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모델이 필요한 이유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78FBE4-3166-19CB-F243-CB4C8625BF69}"/>
                  </a:ext>
                </a:extLst>
              </p:cNvPr>
              <p:cNvSpPr txBox="1"/>
              <p:nvPr/>
            </p:nvSpPr>
            <p:spPr>
              <a:xfrm>
                <a:off x="838200" y="2007704"/>
                <a:ext cx="7749209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78FBE4-3166-19CB-F243-CB4C8625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7704"/>
                <a:ext cx="7749209" cy="374526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265A4D-725B-4946-6CC9-A56D214D9273}"/>
              </a:ext>
            </a:extLst>
          </p:cNvPr>
          <p:cNvSpPr txBox="1"/>
          <p:nvPr/>
        </p:nvSpPr>
        <p:spPr>
          <a:xfrm>
            <a:off x="901148" y="1638372"/>
            <a:ext cx="86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Ignorability</a:t>
            </a:r>
            <a:r>
              <a:rPr lang="ko-KR" altLang="en-US" dirty="0"/>
              <a:t>가 성립한다면</a:t>
            </a:r>
            <a:r>
              <a:rPr lang="en-US" altLang="ko-KR" dirty="0"/>
              <a:t>(</a:t>
            </a:r>
            <a:r>
              <a:rPr lang="ko-KR" altLang="en-US" dirty="0"/>
              <a:t>모든 교란요인 </a:t>
            </a:r>
            <a:r>
              <a:rPr lang="en-US" altLang="ko-KR" dirty="0"/>
              <a:t>x </a:t>
            </a:r>
            <a:r>
              <a:rPr lang="ko-KR" altLang="en-US" dirty="0"/>
              <a:t>를 모두 고려했다면</a:t>
            </a:r>
            <a:r>
              <a:rPr lang="en-US" altLang="ko-KR" dirty="0"/>
              <a:t>),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58E4C-A80B-4991-C73C-2AFA0BF90EAB}"/>
              </a:ext>
            </a:extLst>
          </p:cNvPr>
          <p:cNvSpPr txBox="1"/>
          <p:nvPr/>
        </p:nvSpPr>
        <p:spPr>
          <a:xfrm>
            <a:off x="1013791" y="2802835"/>
            <a:ext cx="950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</a:t>
            </a:r>
            <a:r>
              <a:rPr lang="en-US" altLang="ko-KR" dirty="0"/>
              <a:t>X</a:t>
            </a:r>
            <a:r>
              <a:rPr lang="ko-KR" altLang="en-US" dirty="0"/>
              <a:t>가 여러 변수들이라면</a:t>
            </a:r>
            <a:r>
              <a:rPr lang="en-US" altLang="ko-KR" dirty="0"/>
              <a:t>, </a:t>
            </a:r>
            <a:r>
              <a:rPr lang="ko-KR" altLang="en-US" dirty="0"/>
              <a:t>해당 조건을 만족하는 </a:t>
            </a:r>
            <a:r>
              <a:rPr lang="en-US" altLang="ko-KR" dirty="0"/>
              <a:t>Y</a:t>
            </a:r>
            <a:r>
              <a:rPr lang="ko-KR" altLang="en-US" dirty="0"/>
              <a:t>가 관측이 안되는 경우도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00961-4955-C759-4D2A-A6BA780BCF6D}"/>
              </a:ext>
            </a:extLst>
          </p:cNvPr>
          <p:cNvSpPr txBox="1"/>
          <p:nvPr/>
        </p:nvSpPr>
        <p:spPr>
          <a:xfrm>
            <a:off x="1086677" y="3339548"/>
            <a:ext cx="99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예를들어</a:t>
            </a:r>
            <a:r>
              <a:rPr lang="en-US" altLang="ko-KR" dirty="0"/>
              <a:t>, T=1 </a:t>
            </a:r>
            <a:r>
              <a:rPr lang="ko-KR" altLang="en-US" dirty="0"/>
              <a:t>이면서 </a:t>
            </a:r>
            <a:r>
              <a:rPr lang="en-US" altLang="ko-KR" dirty="0"/>
              <a:t>x1=1, x2=0, x3=1, x4=1 </a:t>
            </a:r>
            <a:r>
              <a:rPr lang="ko-KR" altLang="en-US" dirty="0"/>
              <a:t>인 대상은 한 개 이하의 관측치 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96833A6-E076-3556-427F-BA3D6463D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5950"/>
              </p:ext>
            </p:extLst>
          </p:nvPr>
        </p:nvGraphicFramePr>
        <p:xfrm>
          <a:off x="1086677" y="3827301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004991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439265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1604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952022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44151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9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0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3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18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4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0443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5B877B-A585-59D2-D3B5-DF3BE073E70F}"/>
              </a:ext>
            </a:extLst>
          </p:cNvPr>
          <p:cNvSpPr/>
          <p:nvPr/>
        </p:nvSpPr>
        <p:spPr>
          <a:xfrm>
            <a:off x="775252" y="4545496"/>
            <a:ext cx="89584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140D8-8F42-FDBE-E8F1-01E3B76A3A60}"/>
              </a:ext>
            </a:extLst>
          </p:cNvPr>
          <p:cNvSpPr txBox="1"/>
          <p:nvPr/>
        </p:nvSpPr>
        <p:spPr>
          <a:xfrm>
            <a:off x="9939130" y="4475771"/>
            <a:ext cx="2299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X1=1,</a:t>
            </a:r>
          </a:p>
          <a:p>
            <a:r>
              <a:rPr lang="en-US" altLang="ko-KR" dirty="0"/>
              <a:t>X2=1,</a:t>
            </a:r>
          </a:p>
          <a:p>
            <a:r>
              <a:rPr lang="en-US" altLang="ko-KR" dirty="0"/>
              <a:t>X3=1,</a:t>
            </a:r>
          </a:p>
          <a:p>
            <a:r>
              <a:rPr lang="en-US" altLang="ko-KR" dirty="0"/>
              <a:t>X4=0</a:t>
            </a:r>
          </a:p>
          <a:p>
            <a:r>
              <a:rPr lang="en-US" altLang="ko-KR" dirty="0"/>
              <a:t>T=0 </a:t>
            </a:r>
            <a:r>
              <a:rPr lang="ko-KR" altLang="en-US" dirty="0"/>
              <a:t>집단의 </a:t>
            </a:r>
            <a:r>
              <a:rPr lang="ko-KR" altLang="en-US" dirty="0" err="1"/>
              <a:t>대표값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기댓값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3.2?</a:t>
            </a:r>
          </a:p>
          <a:p>
            <a:r>
              <a:rPr lang="ko-KR" altLang="en-US" dirty="0"/>
              <a:t>하나의 관측치인데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B8696-ABB6-D84E-14AD-AD7FFC33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B73750-37BC-D41F-8763-9260F5BCD085}"/>
              </a:ext>
            </a:extLst>
          </p:cNvPr>
          <p:cNvSpPr/>
          <p:nvPr/>
        </p:nvSpPr>
        <p:spPr>
          <a:xfrm rot="20564075">
            <a:off x="2140222" y="2636044"/>
            <a:ext cx="2637181" cy="2226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6885A1-27C0-DFC3-1E9D-E9D7856D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모델이 필요한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B7F33-361D-B7C9-A526-6A786C694EBA}"/>
              </a:ext>
            </a:extLst>
          </p:cNvPr>
          <p:cNvSpPr txBox="1"/>
          <p:nvPr/>
        </p:nvSpPr>
        <p:spPr>
          <a:xfrm>
            <a:off x="901148" y="1638372"/>
            <a:ext cx="86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관계에 대해 가정할 수 있다면</a:t>
            </a:r>
            <a:r>
              <a:rPr lang="en-US" altLang="ko-KR" dirty="0"/>
              <a:t>? (EX. </a:t>
            </a:r>
            <a:r>
              <a:rPr lang="ko-KR" altLang="en-US" dirty="0"/>
              <a:t>선형 가정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E8D418-F618-32DF-A23A-553E21594913}"/>
              </a:ext>
            </a:extLst>
          </p:cNvPr>
          <p:cNvCxnSpPr/>
          <p:nvPr/>
        </p:nvCxnSpPr>
        <p:spPr>
          <a:xfrm>
            <a:off x="2769704" y="2484783"/>
            <a:ext cx="0" cy="1808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72E622-BABB-0286-8994-2E98EFB092A9}"/>
              </a:ext>
            </a:extLst>
          </p:cNvPr>
          <p:cNvCxnSpPr>
            <a:cxnSpLocks/>
          </p:cNvCxnSpPr>
          <p:nvPr/>
        </p:nvCxnSpPr>
        <p:spPr>
          <a:xfrm flipH="1">
            <a:off x="2769704" y="4293704"/>
            <a:ext cx="23058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68D2A7-95F0-946C-6DF4-4A40E8831D43}"/>
              </a:ext>
            </a:extLst>
          </p:cNvPr>
          <p:cNvCxnSpPr>
            <a:cxnSpLocks/>
          </p:cNvCxnSpPr>
          <p:nvPr/>
        </p:nvCxnSpPr>
        <p:spPr>
          <a:xfrm flipH="1">
            <a:off x="652667" y="4293704"/>
            <a:ext cx="2117036" cy="1351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404D63C-EA66-A539-0F36-EF14BBF9B65C}"/>
              </a:ext>
            </a:extLst>
          </p:cNvPr>
          <p:cNvSpPr/>
          <p:nvPr/>
        </p:nvSpPr>
        <p:spPr>
          <a:xfrm>
            <a:off x="3346171" y="3432936"/>
            <a:ext cx="112642" cy="11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6F14B1-9F09-4D2C-9357-95E1B346F22B}"/>
              </a:ext>
            </a:extLst>
          </p:cNvPr>
          <p:cNvSpPr/>
          <p:nvPr/>
        </p:nvSpPr>
        <p:spPr>
          <a:xfrm>
            <a:off x="3551583" y="3424031"/>
            <a:ext cx="112642" cy="11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FD6812-4550-628B-D707-B2CC887E8AA0}"/>
              </a:ext>
            </a:extLst>
          </p:cNvPr>
          <p:cNvSpPr/>
          <p:nvPr/>
        </p:nvSpPr>
        <p:spPr>
          <a:xfrm>
            <a:off x="3730487" y="3694043"/>
            <a:ext cx="112642" cy="11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FF5F38-5CEE-6DF7-B73B-EE711093FD2E}"/>
              </a:ext>
            </a:extLst>
          </p:cNvPr>
          <p:cNvSpPr/>
          <p:nvPr/>
        </p:nvSpPr>
        <p:spPr>
          <a:xfrm>
            <a:off x="3882887" y="3846443"/>
            <a:ext cx="112642" cy="11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F11142-BE01-BE34-7917-65F3D94D1C9E}"/>
              </a:ext>
            </a:extLst>
          </p:cNvPr>
          <p:cNvSpPr/>
          <p:nvPr/>
        </p:nvSpPr>
        <p:spPr>
          <a:xfrm>
            <a:off x="3922643" y="4138541"/>
            <a:ext cx="112642" cy="11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0091611-E10D-66D8-61FA-40045E2DDBCC}"/>
              </a:ext>
            </a:extLst>
          </p:cNvPr>
          <p:cNvSpPr/>
          <p:nvPr/>
        </p:nvSpPr>
        <p:spPr>
          <a:xfrm>
            <a:off x="3349486" y="3110431"/>
            <a:ext cx="112642" cy="11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48046-2E36-E139-3FAC-5B09C80AF37B}"/>
              </a:ext>
            </a:extLst>
          </p:cNvPr>
          <p:cNvSpPr txBox="1"/>
          <p:nvPr/>
        </p:nvSpPr>
        <p:spPr>
          <a:xfrm>
            <a:off x="2484783" y="2378765"/>
            <a:ext cx="15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6422044-DAF6-9072-34B2-E01BE73FF1A9}"/>
              </a:ext>
            </a:extLst>
          </p:cNvPr>
          <p:cNvSpPr/>
          <p:nvPr/>
        </p:nvSpPr>
        <p:spPr>
          <a:xfrm>
            <a:off x="3425687" y="3389243"/>
            <a:ext cx="112642" cy="110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05B23-C7DE-D49C-044D-C01622209F6C}"/>
              </a:ext>
            </a:extLst>
          </p:cNvPr>
          <p:cNvSpPr txBox="1"/>
          <p:nvPr/>
        </p:nvSpPr>
        <p:spPr>
          <a:xfrm>
            <a:off x="576466" y="5178134"/>
            <a:ext cx="59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01BB8-6111-9E88-45A6-4063971E41A6}"/>
              </a:ext>
            </a:extLst>
          </p:cNvPr>
          <p:cNvSpPr txBox="1"/>
          <p:nvPr/>
        </p:nvSpPr>
        <p:spPr>
          <a:xfrm>
            <a:off x="5048377" y="4009057"/>
            <a:ext cx="5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F956A-31A3-CC8C-744D-D47778C8C5B4}"/>
              </a:ext>
            </a:extLst>
          </p:cNvPr>
          <p:cNvSpPr txBox="1"/>
          <p:nvPr/>
        </p:nvSpPr>
        <p:spPr>
          <a:xfrm>
            <a:off x="5499652" y="2577548"/>
            <a:ext cx="488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E[Y|X1,X2] = b0 + b1X1 + b2X2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CD67B-FFC9-80C1-A8FF-9921328AC3BC}"/>
              </a:ext>
            </a:extLst>
          </p:cNvPr>
          <p:cNvSpPr txBox="1"/>
          <p:nvPr/>
        </p:nvSpPr>
        <p:spPr>
          <a:xfrm>
            <a:off x="5923722" y="4465983"/>
            <a:ext cx="4757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점들을 통해 하나의 평면을 추정함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Overfitting</a:t>
            </a:r>
            <a:r>
              <a:rPr lang="ko-KR" altLang="en-US" dirty="0"/>
              <a:t>이 방지됨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조건부 </a:t>
            </a:r>
            <a:r>
              <a:rPr lang="ko-KR" altLang="en-US" dirty="0" err="1"/>
              <a:t>기댓값에</a:t>
            </a:r>
            <a:r>
              <a:rPr lang="ko-KR" altLang="en-US" dirty="0"/>
              <a:t> 대한 신뢰도를 좀 더 </a:t>
            </a:r>
            <a:endParaRPr lang="en-US" altLang="ko-KR" dirty="0"/>
          </a:p>
          <a:p>
            <a:r>
              <a:rPr lang="ko-KR" altLang="en-US" dirty="0"/>
              <a:t>높일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95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9FBD-D321-8636-0C74-6D63A5DF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1DB8-F6C7-EFD7-D779-BA17741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A/B TEST</a:t>
            </a:r>
            <a:r>
              <a:rPr lang="ko-KR" altLang="en-US" dirty="0"/>
              <a:t>와 회귀분석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DF8DAE-BFB5-F7D1-DC7A-220D0A8AE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47417"/>
              </p:ext>
            </p:extLst>
          </p:nvPr>
        </p:nvGraphicFramePr>
        <p:xfrm>
          <a:off x="971826" y="175996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57569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9441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3332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5312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recommender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tenure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Watch_time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0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Challenger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29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Challenger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Benchmark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0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benchmark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536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B44A8-D974-DB5B-26E8-60DA04543C67}"/>
                  </a:ext>
                </a:extLst>
              </p:cNvPr>
              <p:cNvSpPr txBox="1"/>
              <p:nvPr/>
            </p:nvSpPr>
            <p:spPr>
              <a:xfrm>
                <a:off x="1046921" y="3882887"/>
                <a:ext cx="832236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Recommender(</a:t>
                </a:r>
                <a:r>
                  <a:rPr lang="ko-KR" altLang="en-US" dirty="0"/>
                  <a:t>추천시스템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버전이 무작위로 배정되었다고 가정하면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E[Y | Recommender=Challenger] - E[Y | Recommender=Benchmark]</a:t>
                </a:r>
              </a:p>
              <a:p>
                <a:r>
                  <a:rPr lang="ko-KR" altLang="en-US" dirty="0"/>
                  <a:t>는 </a:t>
                </a:r>
                <a:r>
                  <a:rPr lang="en-US" altLang="ko-KR" dirty="0"/>
                  <a:t>ATE </a:t>
                </a:r>
                <a:r>
                  <a:rPr lang="ko-KR" altLang="en-US" dirty="0"/>
                  <a:t>라고 볼 수 있음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이는 회귀분석으로도 표현 가능함</a:t>
                </a:r>
                <a:r>
                  <a:rPr lang="en-US" altLang="ko-KR" dirty="0"/>
                  <a:t>. (Challenger</a:t>
                </a:r>
                <a:r>
                  <a:rPr lang="ko-KR" altLang="en-US" dirty="0"/>
                  <a:t>변수를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더미변수화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𝑊𝑎𝑡𝑐h𝑇𝑖𝑚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𝑐h𝑎𝑙𝑙𝑒𝑛𝑔𝑒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인과적 효과 </a:t>
                </a:r>
                <a:r>
                  <a:rPr lang="en-US" altLang="ko-KR" dirty="0"/>
                  <a:t>ATE</a:t>
                </a:r>
                <a:r>
                  <a:rPr lang="ko-KR" altLang="en-US" dirty="0"/>
                  <a:t>라고 볼 수 있음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B44A8-D974-DB5B-26E8-60DA04543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1" y="3882887"/>
                <a:ext cx="8322365" cy="2585323"/>
              </a:xfrm>
              <a:prstGeom prst="rect">
                <a:avLst/>
              </a:prstGeom>
              <a:blipFill>
                <a:blip r:embed="rId2"/>
                <a:stretch>
                  <a:fillRect l="-659" t="-1415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33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6E2D-2724-B1E9-8DB3-438B0A5C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BA1C0-BD9B-71D8-A2F7-D3504F21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선형 회귀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15E813-A5D3-12BB-1C10-991058382EC4}"/>
                  </a:ext>
                </a:extLst>
              </p:cNvPr>
              <p:cNvSpPr txBox="1"/>
              <p:nvPr/>
            </p:nvSpPr>
            <p:spPr>
              <a:xfrm>
                <a:off x="1159565" y="1981200"/>
                <a:ext cx="7335078" cy="388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정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Closed form solution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회귀분석 가정하에서</a:t>
                </a:r>
                <a:endParaRPr lang="en-US" altLang="ko-KR" dirty="0"/>
              </a:p>
              <a:p>
                <a:r>
                  <a:rPr lang="ko-KR" altLang="en-US" dirty="0" err="1"/>
                  <a:t>최소제곱법</a:t>
                </a:r>
                <a:r>
                  <a:rPr lang="ko-KR" altLang="en-US" dirty="0"/>
                  <a:t> 해는 </a:t>
                </a:r>
                <a:r>
                  <a:rPr lang="en-US" altLang="ko-KR" dirty="0"/>
                  <a:t>MLE(Maximum Likelihood Estimator)</a:t>
                </a:r>
                <a:r>
                  <a:rPr lang="ko-KR" altLang="en-US" dirty="0"/>
                  <a:t>와 같다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15E813-A5D3-12BB-1C10-991058382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65" y="1981200"/>
                <a:ext cx="7335078" cy="3886833"/>
              </a:xfrm>
              <a:prstGeom prst="rect">
                <a:avLst/>
              </a:prstGeom>
              <a:blipFill>
                <a:blip r:embed="rId2"/>
                <a:stretch>
                  <a:fillRect l="-665" t="-627" b="-14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28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6B341-FC36-D9ED-C3C2-5551E531B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F0AC0-0381-BE78-F947-ED2308BC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선형회귀와 다중 선형회귀 회귀계수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27C176-FA04-353B-0797-1553438BF2BB}"/>
                  </a:ext>
                </a:extLst>
              </p:cNvPr>
              <p:cNvSpPr txBox="1"/>
              <p:nvPr/>
            </p:nvSpPr>
            <p:spPr>
              <a:xfrm>
                <a:off x="987287" y="2166730"/>
                <a:ext cx="5367130" cy="434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단순 선형 회귀</a:t>
                </a:r>
                <a:endParaRPr lang="en-US" altLang="ko-K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회귀계수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/>
                  <a:t>다중 선형 회귀</a:t>
                </a:r>
                <a:endParaRPr lang="en-US" altLang="ko-KR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회귀계수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를 모든 </a:t>
                </a:r>
                <a:r>
                  <a:rPr lang="ko-KR" altLang="en-US" dirty="0" err="1"/>
                  <a:t>공변량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대해</a:t>
                </a:r>
                <a:endParaRPr lang="en-US" altLang="ko-KR" dirty="0"/>
              </a:p>
              <a:p>
                <a:r>
                  <a:rPr lang="ko-KR" altLang="en-US" dirty="0"/>
                  <a:t>회귀한 </a:t>
                </a:r>
                <a:r>
                  <a:rPr lang="ko-KR" altLang="en-US" dirty="0" err="1"/>
                  <a:t>잔차</a:t>
                </a:r>
                <a:r>
                  <a:rPr lang="en-US" altLang="ko-KR" dirty="0"/>
                  <a:t>(residual)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27C176-FA04-353B-0797-1553438BF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7" y="2166730"/>
                <a:ext cx="5367130" cy="4342535"/>
              </a:xfrm>
              <a:prstGeom prst="rect">
                <a:avLst/>
              </a:prstGeom>
              <a:blipFill>
                <a:blip r:embed="rId2"/>
                <a:stretch>
                  <a:fillRect l="-1023" t="-701" b="-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91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벡터공간에서 표현해보기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F0B015A-13FF-1AA0-2951-446ACF3303B0}"/>
              </a:ext>
            </a:extLst>
          </p:cNvPr>
          <p:cNvSpPr/>
          <p:nvPr/>
        </p:nvSpPr>
        <p:spPr>
          <a:xfrm rot="20563958">
            <a:off x="3438939" y="3233530"/>
            <a:ext cx="4061791" cy="97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E795812-A893-2833-43E0-C4195A121588}"/>
              </a:ext>
            </a:extLst>
          </p:cNvPr>
          <p:cNvCxnSpPr/>
          <p:nvPr/>
        </p:nvCxnSpPr>
        <p:spPr>
          <a:xfrm flipV="1">
            <a:off x="4485861" y="1934817"/>
            <a:ext cx="463826" cy="192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2A02EE-0224-6B1C-0EB5-3AF21F66CB57}"/>
              </a:ext>
            </a:extLst>
          </p:cNvPr>
          <p:cNvSpPr txBox="1"/>
          <p:nvPr/>
        </p:nvSpPr>
        <p:spPr>
          <a:xfrm>
            <a:off x="4439478" y="2283315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93A806-6A21-D948-20AE-B0382F947579}"/>
              </a:ext>
            </a:extLst>
          </p:cNvPr>
          <p:cNvCxnSpPr>
            <a:cxnSpLocks/>
          </p:cNvCxnSpPr>
          <p:nvPr/>
        </p:nvCxnSpPr>
        <p:spPr>
          <a:xfrm>
            <a:off x="4485861" y="3881852"/>
            <a:ext cx="831573" cy="9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265F69-B204-9F00-4525-77DC4565F1C0}"/>
              </a:ext>
            </a:extLst>
          </p:cNvPr>
          <p:cNvCxnSpPr>
            <a:cxnSpLocks/>
          </p:cNvCxnSpPr>
          <p:nvPr/>
        </p:nvCxnSpPr>
        <p:spPr>
          <a:xfrm flipV="1">
            <a:off x="4525618" y="3540334"/>
            <a:ext cx="311426" cy="31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A8FF11-747D-D2C9-A97D-6FFBB8BAEC35}"/>
              </a:ext>
            </a:extLst>
          </p:cNvPr>
          <p:cNvCxnSpPr>
            <a:cxnSpLocks/>
          </p:cNvCxnSpPr>
          <p:nvPr/>
        </p:nvCxnSpPr>
        <p:spPr>
          <a:xfrm>
            <a:off x="4472609" y="3881852"/>
            <a:ext cx="223629" cy="29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E62B51-5338-0D4E-D821-C168CF87EE6C}"/>
              </a:ext>
            </a:extLst>
          </p:cNvPr>
          <p:cNvSpPr txBox="1"/>
          <p:nvPr/>
        </p:nvSpPr>
        <p:spPr>
          <a:xfrm>
            <a:off x="4300330" y="3859442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A4C93-E2CD-8208-3A0C-F61DAF819D42}"/>
              </a:ext>
            </a:extLst>
          </p:cNvPr>
          <p:cNvSpPr txBox="1"/>
          <p:nvPr/>
        </p:nvSpPr>
        <p:spPr>
          <a:xfrm>
            <a:off x="4787348" y="3316649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8587A-DAE6-56F1-DCDB-943325B56976}"/>
              </a:ext>
            </a:extLst>
          </p:cNvPr>
          <p:cNvSpPr txBox="1"/>
          <p:nvPr/>
        </p:nvSpPr>
        <p:spPr>
          <a:xfrm>
            <a:off x="4996070" y="3880641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ECAF0C-DD77-3407-44F6-A8DE29258ACB}"/>
              </a:ext>
            </a:extLst>
          </p:cNvPr>
          <p:cNvCxnSpPr/>
          <p:nvPr/>
        </p:nvCxnSpPr>
        <p:spPr>
          <a:xfrm flipV="1">
            <a:off x="3266639" y="4228774"/>
            <a:ext cx="503604" cy="3498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8E7C7E-7280-59A3-0423-E11610532C92}"/>
              </a:ext>
            </a:extLst>
          </p:cNvPr>
          <p:cNvSpPr txBox="1"/>
          <p:nvPr/>
        </p:nvSpPr>
        <p:spPr>
          <a:xfrm>
            <a:off x="1795671" y="4631635"/>
            <a:ext cx="20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X1, X2, X3 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그리는 벡터공간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5D96320-355D-6466-C701-0AC78AA0C71C}"/>
              </a:ext>
            </a:extLst>
          </p:cNvPr>
          <p:cNvCxnSpPr/>
          <p:nvPr/>
        </p:nvCxnSpPr>
        <p:spPr>
          <a:xfrm>
            <a:off x="4996070" y="1934817"/>
            <a:ext cx="208722" cy="1751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337562-C008-EEE4-55F2-325B184C2F34}"/>
              </a:ext>
            </a:extLst>
          </p:cNvPr>
          <p:cNvSpPr/>
          <p:nvPr/>
        </p:nvSpPr>
        <p:spPr>
          <a:xfrm rot="21248356">
            <a:off x="5202730" y="3520460"/>
            <a:ext cx="178904" cy="16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B4409D-1FFC-96B0-3A15-08C1FBE59E4C}"/>
              </a:ext>
            </a:extLst>
          </p:cNvPr>
          <p:cNvCxnSpPr>
            <a:stCxn id="13" idx="0"/>
          </p:cNvCxnSpPr>
          <p:nvPr/>
        </p:nvCxnSpPr>
        <p:spPr>
          <a:xfrm flipV="1">
            <a:off x="4509052" y="3692607"/>
            <a:ext cx="695740" cy="1668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C1C28-37B9-E2FC-40F6-654AE50B5A27}"/>
                  </a:ext>
                </a:extLst>
              </p:cNvPr>
              <p:cNvSpPr txBox="1"/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C1C28-37B9-E2FC-40F6-654AE50B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blipFill>
                <a:blip r:embed="rId2"/>
                <a:stretch>
                  <a:fillRect t="-3279" r="-1884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9C4797E-AFFD-B5C9-A83C-EEE2C96A1494}"/>
              </a:ext>
            </a:extLst>
          </p:cNvPr>
          <p:cNvSpPr txBox="1"/>
          <p:nvPr/>
        </p:nvSpPr>
        <p:spPr>
          <a:xfrm>
            <a:off x="5078897" y="2365128"/>
            <a:ext cx="10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residual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BEB4F0-176F-8929-3ED4-C483CAAB7E5F}"/>
                  </a:ext>
                </a:extLst>
              </p:cNvPr>
              <p:cNvSpPr txBox="1"/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Residual</a:t>
                </a:r>
                <a:r>
                  <a:rPr lang="ko-KR" altLang="en-US" dirty="0"/>
                  <a:t>이 최소가 되는</a:t>
                </a:r>
                <a:endParaRPr lang="en-US" altLang="ko-KR" dirty="0"/>
              </a:p>
              <a:p>
                <a:r>
                  <a:rPr lang="en-US" altLang="ko-KR" dirty="0"/>
                  <a:t>b1, b2, b3 </a:t>
                </a:r>
                <a:r>
                  <a:rPr lang="ko-KR" altLang="en-US" dirty="0"/>
                  <a:t>를 찾는 과정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b0 + b1x1 + b2x2 + b3x3</a:t>
                </a:r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BEB4F0-176F-8929-3ED4-C483CAAB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blipFill>
                <a:blip r:embed="rId3"/>
                <a:stretch>
                  <a:fillRect l="-1460" t="-2066" r="-1642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CB5ECB2-39E9-9C9D-8DD9-729627EDF22E}"/>
              </a:ext>
            </a:extLst>
          </p:cNvPr>
          <p:cNvSpPr txBox="1"/>
          <p:nvPr/>
        </p:nvSpPr>
        <p:spPr>
          <a:xfrm>
            <a:off x="5582477" y="5923722"/>
            <a:ext cx="620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얻어진 </a:t>
            </a:r>
            <a:r>
              <a:rPr lang="en-US" altLang="ko-KR" dirty="0"/>
              <a:t>residual</a:t>
            </a:r>
            <a:r>
              <a:rPr lang="ko-KR" altLang="en-US" dirty="0"/>
              <a:t>은 </a:t>
            </a:r>
            <a:r>
              <a:rPr lang="en-US" altLang="ko-KR" dirty="0"/>
              <a:t>x1, x2, x3</a:t>
            </a:r>
            <a:r>
              <a:rPr lang="ko-KR" altLang="en-US" dirty="0"/>
              <a:t>와 </a:t>
            </a:r>
            <a:r>
              <a:rPr lang="en-US" altLang="ko-KR" dirty="0"/>
              <a:t>orthogonal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(= </a:t>
            </a:r>
            <a:r>
              <a:rPr lang="ko-KR" altLang="en-US" dirty="0"/>
              <a:t>통계적으로 독립이다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04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9800-9422-2B9A-01F3-2CF79E77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75218-8F82-69A9-7BAC-48937F6F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C8F0B-4D79-9B49-D8B1-5C1B5C462D8E}"/>
                  </a:ext>
                </a:extLst>
              </p:cNvPr>
              <p:cNvSpPr txBox="1"/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FWL </a:t>
                </a:r>
                <a:r>
                  <a:rPr lang="ko-KR" altLang="en-US" dirty="0"/>
                  <a:t>정리에 따르면 추정 과정을 다음과 같이 세 단계로 나눌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편향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처치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회귀하여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(T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들에 의해 설명되는 부분들 제거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들과 독립임</a:t>
                </a:r>
                <a:r>
                  <a:rPr lang="en-US" altLang="ko-KR" dirty="0"/>
                  <a:t>.)</a:t>
                </a:r>
              </a:p>
              <a:p>
                <a:endParaRPr lang="en-US" altLang="ko-KR" dirty="0"/>
              </a:p>
              <a:p>
                <a:pPr marL="342900" indent="-342900">
                  <a:buFontTx/>
                  <a:buAutoNum type="arabicPeriod" startAt="2"/>
                </a:pPr>
                <a:r>
                  <a:rPr lang="ko-KR" altLang="en-US" dirty="0"/>
                  <a:t>잡음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대해 회귀하여 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(2.</a:t>
                </a:r>
                <a:r>
                  <a:rPr lang="ko-KR" altLang="en-US" dirty="0"/>
                  <a:t>을 거치지 않고 </a:t>
                </a:r>
                <a:r>
                  <a:rPr lang="en-US" altLang="ko-KR" dirty="0"/>
                  <a:t>3. </a:t>
                </a:r>
                <a:r>
                  <a:rPr lang="ko-KR" altLang="en-US" dirty="0"/>
                  <a:t>으로 바로 넘어가도 처치 효과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점추정치상 편향은 생기지 않음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단 표준오차가 </a:t>
                </a:r>
                <a:r>
                  <a:rPr lang="ko-KR" altLang="en-US" dirty="0" err="1"/>
                  <a:t>커질것임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3.  </a:t>
                </a:r>
                <a:r>
                  <a:rPr lang="ko-KR" altLang="en-US" dirty="0"/>
                  <a:t>결과 모델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dirty="0"/>
                  <a:t> 을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ko-KR" altLang="en-US" dirty="0"/>
                  <a:t> 에 대해 회귀하여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미치는 인과효과 </a:t>
                </a:r>
                <a:r>
                  <a:rPr lang="ko-KR" altLang="en-US" dirty="0" err="1"/>
                  <a:t>추정값을</a:t>
                </a:r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C8F0B-4D79-9B49-D8B1-5C1B5C46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blipFill>
                <a:blip r:embed="rId2"/>
                <a:stretch>
                  <a:fillRect l="-696" t="-1064" b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FDF3EC-55A0-D46C-0228-22E3E122E141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BEE0D-B826-8D76-8D63-D4AEE13B144D}"/>
                  </a:ext>
                </a:extLst>
              </p:cNvPr>
              <p:cNvSpPr txBox="1"/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위 과정은 다중 선형 회귀에서 얻어지는 회귀계수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의미를 심도 있게 나타낸 것임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BEE0D-B826-8D76-8D63-D4AEE13B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blipFill>
                <a:blip r:embed="rId3"/>
                <a:stretch>
                  <a:fillRect l="-5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53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D299-A67D-A838-2982-3D505AB7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7B43-F229-58E2-C329-16BA8F5E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잠재적 결과 추정하기 </a:t>
            </a:r>
            <a:r>
              <a:rPr lang="en-US" altLang="ko-KR" dirty="0"/>
              <a:t>(FROM </a:t>
            </a:r>
            <a:r>
              <a:rPr lang="ko-KR" altLang="en-US" dirty="0"/>
              <a:t>회귀분석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ADAEF-710B-7F03-FA18-465EB984B3C9}"/>
                  </a:ext>
                </a:extLst>
              </p:cNvPr>
              <p:cNvSpPr txBox="1"/>
              <p:nvPr/>
            </p:nvSpPr>
            <p:spPr>
              <a:xfrm>
                <a:off x="715617" y="1895061"/>
                <a:ext cx="9740348" cy="4989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인과적 효과 </a:t>
                </a:r>
                <a:r>
                  <a:rPr lang="ko-KR" altLang="en-US" dirty="0" err="1"/>
                  <a:t>추정량</a:t>
                </a:r>
                <a:r>
                  <a:rPr lang="en-US" altLang="ko-KR" dirty="0"/>
                  <a:t>(Estimator)</a:t>
                </a:r>
                <a:r>
                  <a:rPr lang="ko-KR" altLang="en-US" dirty="0"/>
                  <a:t>의 종류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실험 집단에서의 인과적 효과</a:t>
                </a:r>
                <a:r>
                  <a:rPr lang="en-US" altLang="ko-KR" dirty="0"/>
                  <a:t>&gt;</a:t>
                </a:r>
              </a:p>
              <a:p>
                <a:r>
                  <a:rPr lang="en-US" altLang="ko-KR" dirty="0"/>
                  <a:t>ATT=ATET=Average Treatment Effect on the  Treated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통제 집단에서의 인과적 효과</a:t>
                </a:r>
                <a:r>
                  <a:rPr lang="en-US" altLang="ko-KR" dirty="0"/>
                  <a:t>&gt;</a:t>
                </a:r>
              </a:p>
              <a:p>
                <a:r>
                  <a:rPr lang="en-US" altLang="ko-KR" dirty="0"/>
                  <a:t>ATC =ATEC = Average Treatment Effect on the controlled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&lt;</a:t>
                </a:r>
                <a:r>
                  <a:rPr lang="ko-KR" altLang="en-US" dirty="0"/>
                  <a:t>전체 집단에서의 인과적 효과</a:t>
                </a:r>
                <a:r>
                  <a:rPr lang="en-US" altLang="ko-KR" dirty="0"/>
                  <a:t>&gt;</a:t>
                </a:r>
              </a:p>
              <a:p>
                <a:r>
                  <a:rPr lang="en-US" altLang="ko-KR" dirty="0"/>
                  <a:t>ATE = Average Treatment Effect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회귀분석을 통해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 추정하면 아래와 같음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ADAEF-710B-7F03-FA18-465EB984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1895061"/>
                <a:ext cx="9740348" cy="4989699"/>
              </a:xfrm>
              <a:prstGeom prst="rect">
                <a:avLst/>
              </a:prstGeom>
              <a:blipFill>
                <a:blip r:embed="rId2"/>
                <a:stretch>
                  <a:fillRect l="-501" t="-733" b="-1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1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791</Words>
  <Application>Microsoft Office PowerPoint</Application>
  <PresentationFormat>와이드스크린</PresentationFormat>
  <Paragraphs>194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인과추론 스터디 4주차</vt:lpstr>
      <vt:lpstr>모델이 필요한 이유</vt:lpstr>
      <vt:lpstr>모델이 필요한 이유</vt:lpstr>
      <vt:lpstr>A/B TEST와 회귀분석</vt:lpstr>
      <vt:lpstr>단순 선형 회귀</vt:lpstr>
      <vt:lpstr>단순 선형회귀와 다중 선형회귀 회귀계수</vt:lpstr>
      <vt:lpstr>선형회귀 벡터공간에서 표현해보기</vt:lpstr>
      <vt:lpstr>프리슈-워-로벨 정리 (직교화)</vt:lpstr>
      <vt:lpstr>잠재적 결과 추정하기 (FROM 회귀분석)</vt:lpstr>
      <vt:lpstr>양수성과 외삽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minsu kim</cp:lastModifiedBy>
  <cp:revision>10</cp:revision>
  <dcterms:created xsi:type="dcterms:W3CDTF">2025-02-09T11:11:28Z</dcterms:created>
  <dcterms:modified xsi:type="dcterms:W3CDTF">2025-03-04T13:10:29Z</dcterms:modified>
</cp:coreProperties>
</file>