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3"/>
  </p:sldMasterIdLst>
  <p:notesMasterIdLst>
    <p:notesMasterId r:id="rId21"/>
  </p:notesMasterIdLst>
  <p:sldIdLst>
    <p:sldId id="258" r:id="rId4"/>
    <p:sldId id="279" r:id="rId5"/>
    <p:sldId id="282" r:id="rId6"/>
    <p:sldId id="265" r:id="rId7"/>
    <p:sldId id="323" r:id="rId8"/>
    <p:sldId id="324" r:id="rId9"/>
    <p:sldId id="325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333" r:id="rId18"/>
    <p:sldId id="310" r:id="rId19"/>
    <p:sldId id="311" r:id="rId20"/>
  </p:sldIdLst>
  <p:sldSz cx="10160000" cy="5715000"/>
  <p:notesSz cx="6858000" cy="9144000"/>
  <p:embeddedFontLst>
    <p:embeddedFont>
      <p:font typeface="Yoon 윤고딕 530_TT" charset="-127"/>
      <p:regular r:id="rId22"/>
    </p:embeddedFont>
    <p:embeddedFont>
      <p:font typeface="HY중고딕" pitchFamily="18" charset="-127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맑은 고딕" pitchFamily="50" charset="-127"/>
      <p:regular r:id="rId28"/>
      <p:bold r:id="rId29"/>
    </p:embeddedFont>
    <p:embeddedFont>
      <p:font typeface="Calibri Light" charset="0"/>
      <p:regular r:id="rId30"/>
      <p:italic r:id="rId31"/>
    </p:embeddedFont>
    <p:embeddedFont>
      <p:font typeface="HY견고딕" pitchFamily="18" charset="-127"/>
      <p:regular r:id="rId32"/>
    </p:embeddedFont>
    <p:embeddedFont>
      <p:font typeface="Yoon 윤고딕 550_TT" charset="-127"/>
      <p:regular r:id="rId33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85E"/>
    <a:srgbClr val="ADC900"/>
    <a:srgbClr val="FEBC00"/>
    <a:srgbClr val="618FFC"/>
    <a:srgbClr val="3627A9"/>
    <a:srgbClr val="474E5D"/>
    <a:srgbClr val="D0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2540" autoAdjust="0"/>
  </p:normalViewPr>
  <p:slideViewPr>
    <p:cSldViewPr>
      <p:cViewPr>
        <p:scale>
          <a:sx n="77" d="100"/>
          <a:sy n="77" d="100"/>
        </p:scale>
        <p:origin x="-1416" y="-245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03C0-487C-4678-88EA-41B4FCDAEEDA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F38-E2F8-4538-8C44-D092FEA57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5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6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1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1040682" cy="1040682"/>
            <a:chOff x="18741" y="2312"/>
            <a:chExt cx="1040682" cy="1040682"/>
          </a:xfrm>
        </p:grpSpPr>
        <p:sp>
          <p:nvSpPr>
            <p:cNvPr id="3" name="직사각형 2"/>
            <p:cNvSpPr/>
            <p:nvPr/>
          </p:nvSpPr>
          <p:spPr>
            <a:xfrm>
              <a:off x="18741" y="2312"/>
              <a:ext cx="1040682" cy="1040682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98652" y="189363"/>
              <a:ext cx="655753" cy="655753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 userDrawn="1"/>
        </p:nvGrpSpPr>
        <p:grpSpPr>
          <a:xfrm>
            <a:off x="9119318" y="0"/>
            <a:ext cx="1040682" cy="1040682"/>
            <a:chOff x="4543374" y="517240"/>
            <a:chExt cx="1040682" cy="1040682"/>
          </a:xfrm>
        </p:grpSpPr>
        <p:sp>
          <p:nvSpPr>
            <p:cNvPr id="6" name="직사각형 5"/>
            <p:cNvSpPr/>
            <p:nvPr/>
          </p:nvSpPr>
          <p:spPr>
            <a:xfrm>
              <a:off x="4543374" y="517240"/>
              <a:ext cx="1040682" cy="1040682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654733" y="677345"/>
              <a:ext cx="765157" cy="688641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9119318" y="4674318"/>
            <a:ext cx="1040682" cy="1040682"/>
            <a:chOff x="4543374" y="4373102"/>
            <a:chExt cx="1040682" cy="1040682"/>
          </a:xfrm>
        </p:grpSpPr>
        <p:sp>
          <p:nvSpPr>
            <p:cNvPr id="9" name="직사각형 8"/>
            <p:cNvSpPr/>
            <p:nvPr/>
          </p:nvSpPr>
          <p:spPr>
            <a:xfrm>
              <a:off x="4543374" y="4373102"/>
              <a:ext cx="1040682" cy="1040682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7273" y="4570351"/>
              <a:ext cx="872884" cy="79353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 userDrawn="1"/>
        </p:nvGrpSpPr>
        <p:grpSpPr>
          <a:xfrm>
            <a:off x="0" y="4674318"/>
            <a:ext cx="1040682" cy="1040682"/>
            <a:chOff x="687512" y="4373102"/>
            <a:chExt cx="1040682" cy="1040682"/>
          </a:xfrm>
        </p:grpSpPr>
        <p:sp>
          <p:nvSpPr>
            <p:cNvPr id="12" name="직사각형 11"/>
            <p:cNvSpPr/>
            <p:nvPr/>
          </p:nvSpPr>
          <p:spPr>
            <a:xfrm>
              <a:off x="687512" y="4373102"/>
              <a:ext cx="1040682" cy="1040682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2433" y="4569278"/>
              <a:ext cx="802238" cy="72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76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029A-0FF7-4921-B945-4BFF4676B098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55764" y="3002677"/>
            <a:ext cx="4284475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Cording &amp; Testing 7</a:t>
            </a:r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조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3710" y="2808833"/>
            <a:ext cx="3032580" cy="84671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75644" y="1997437"/>
            <a:ext cx="6300700" cy="7386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charset="-127"/>
                <a:ea typeface="Yoon 윤고딕 530_TT" charset="-127"/>
              </a:rPr>
              <a:t>네트워크 오목게임</a:t>
            </a:r>
            <a:endParaRPr lang="ko-KR" altLang="en-US" sz="4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charset="-127"/>
              <a:ea typeface="Yoon 윤고딕 530_T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69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 구성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Server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9520" y="933869"/>
            <a:ext cx="8640960" cy="4752528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server_socket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Socket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Vector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user_vc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Vector();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Server_start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(){	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server_socket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(port);} 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if(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server_socket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Connection();	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Connection()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Thread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Thread(new Runnable(){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public void run()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user_vc.size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()&lt;2){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try {									socket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server_socket.accept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 			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UserInfo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user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UserInfo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(socket);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user.start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th.start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 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 구성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Server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23516" y="1056556"/>
            <a:ext cx="8676964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UserInfo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extends Thread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		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StringTokenizer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,"/");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protocol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st.nextToken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message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st.nextToken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if(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protocol.equals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("Chatting"))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BroadCast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("Chatting/"+Nickname+"/"+message);}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BroadCast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i=0; i&lt;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user_vc.size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UserInfo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u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UserInfo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user_vc.elementAt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u.send_Message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send_Message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dos.writeUTF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		}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Server 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6463" y="71113"/>
            <a:ext cx="612081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Client/Server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22" y="1233517"/>
            <a:ext cx="2448272" cy="31723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10" y="1233518"/>
            <a:ext cx="5497332" cy="31683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63676" y="4730415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포트 번호를 입력 받아 해당 포트를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개방하고 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995661" y="4627049"/>
            <a:ext cx="816953" cy="5760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Client 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6463" y="71113"/>
            <a:ext cx="612081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Client/Server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3676" y="473041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서버가 개방한 포트로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접속한다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995661" y="4627049"/>
            <a:ext cx="816953" cy="5760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36" y="1176712"/>
            <a:ext cx="7128792" cy="33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Client 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6463" y="71113"/>
            <a:ext cx="612081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Client/Server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3676" y="473041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채팅 기능을 구현한다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995661" y="4627049"/>
            <a:ext cx="816953" cy="5760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61" y="1101429"/>
            <a:ext cx="7249745" cy="35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Client 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96463" y="71113"/>
            <a:ext cx="612081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Client/Server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 </a:t>
            </a: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3676" y="4730415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대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오목게임 이기에 새로운 사용자는 차단한다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995661" y="4627049"/>
            <a:ext cx="816953" cy="5760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04" y="1098026"/>
            <a:ext cx="7347496" cy="3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99144" y="520530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오류 및 보완사항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45289" y="1097531"/>
            <a:ext cx="3669422" cy="84671"/>
            <a:chOff x="2385130" y="548680"/>
            <a:chExt cx="2488465" cy="1836204"/>
          </a:xfrm>
        </p:grpSpPr>
        <p:sp>
          <p:nvSpPr>
            <p:cNvPr id="12" name="직사각형 11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903536" y="1633364"/>
            <a:ext cx="8496944" cy="814663"/>
          </a:xfrm>
          <a:prstGeom prst="roundRect">
            <a:avLst>
              <a:gd name="adj" fmla="val 6292"/>
            </a:avLst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오목 게임 부분의 </a:t>
            </a:r>
            <a:r>
              <a:rPr lang="en-US" altLang="ko-KR" sz="2400" b="1" dirty="0">
                <a:latin typeface="HY중고딕" pitchFamily="18" charset="-127"/>
                <a:ea typeface="HY중고딕" pitchFamily="18" charset="-127"/>
              </a:rPr>
              <a:t>Server </a:t>
            </a:r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2400" b="1" dirty="0">
                <a:latin typeface="HY중고딕" pitchFamily="18" charset="-127"/>
                <a:ea typeface="HY중고딕" pitchFamily="18" charset="-127"/>
              </a:rPr>
              <a:t>Client </a:t>
            </a:r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통신</a:t>
            </a:r>
            <a:endParaRPr lang="en-US" altLang="ko-KR" sz="24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3536" y="4441676"/>
            <a:ext cx="8496944" cy="814663"/>
          </a:xfrm>
          <a:prstGeom prst="roundRect">
            <a:avLst>
              <a:gd name="adj" fmla="val 6292"/>
            </a:avLst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재접속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가능</a:t>
            </a:r>
            <a:endParaRPr lang="ko-KR" altLang="en-US" sz="20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3536" y="3505572"/>
            <a:ext cx="8496944" cy="814663"/>
          </a:xfrm>
          <a:prstGeom prst="roundRect">
            <a:avLst>
              <a:gd name="adj" fmla="val 6292"/>
            </a:avLst>
          </a:prstGeom>
          <a:solidFill>
            <a:srgbClr val="FE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나가기 예약 </a:t>
            </a:r>
            <a:r>
              <a:rPr lang="ko-KR" altLang="en-US" sz="2400" b="1" dirty="0" smtClean="0">
                <a:latin typeface="HY중고딕" pitchFamily="18" charset="-127"/>
                <a:ea typeface="HY중고딕" pitchFamily="18" charset="-127"/>
              </a:rPr>
              <a:t>등 오목게임의 </a:t>
            </a:r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부가적 기능</a:t>
            </a:r>
            <a:endParaRPr lang="en-US" altLang="ko-KR" sz="2400" b="1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3536" y="2577797"/>
            <a:ext cx="8496944" cy="814663"/>
          </a:xfrm>
          <a:prstGeom prst="roundRect">
            <a:avLst>
              <a:gd name="adj" fmla="val 6292"/>
            </a:avLst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HY중고딕" pitchFamily="18" charset="-127"/>
                <a:ea typeface="HY중고딕" pitchFamily="18" charset="-127"/>
              </a:rPr>
              <a:t>3 x 3 </a:t>
            </a:r>
            <a:r>
              <a:rPr lang="ko-KR" altLang="en-US" sz="2400" b="1" dirty="0">
                <a:latin typeface="HY중고딕" pitchFamily="18" charset="-127"/>
                <a:ea typeface="HY중고딕" pitchFamily="18" charset="-127"/>
              </a:rPr>
              <a:t>오목 알고리즘 구현</a:t>
            </a:r>
            <a:endParaRPr lang="ko-KR" altLang="en-US" sz="2000" b="1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02564" y="1946265"/>
            <a:ext cx="5161712" cy="176971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1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Q&amp;A</a:t>
            </a:r>
            <a:endParaRPr lang="ko-KR" altLang="en-US" sz="11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0778" y="3631309"/>
            <a:ext cx="3669422" cy="84671"/>
            <a:chOff x="2385130" y="548680"/>
            <a:chExt cx="2488465" cy="1836204"/>
          </a:xfrm>
        </p:grpSpPr>
        <p:sp>
          <p:nvSpPr>
            <p:cNvPr id="12" name="직사각형 11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21426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14" y="1489348"/>
            <a:ext cx="3810330" cy="2810500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2325509" y="1875621"/>
            <a:ext cx="26864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25510" y="3537244"/>
            <a:ext cx="26864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1804" y="2513719"/>
            <a:ext cx="2996305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네트워크 오목게임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(java)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07692" y="2830433"/>
            <a:ext cx="2610476" cy="72887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23717" y="1544409"/>
            <a:ext cx="3260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  Cording </a:t>
            </a:r>
            <a:r>
              <a:rPr lang="ko-KR" altLang="en-US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구현</a:t>
            </a:r>
            <a:endParaRPr lang="en-US" altLang="ko-KR" sz="18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Server </a:t>
            </a:r>
            <a:r>
              <a:rPr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Cording </a:t>
            </a:r>
            <a:r>
              <a:rPr lang="ko-KR" altLang="en-US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구현</a:t>
            </a:r>
            <a:endParaRPr lang="en-US" altLang="ko-KR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Client / Server </a:t>
            </a:r>
            <a:r>
              <a:rPr lang="ko-KR" altLang="en-US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통합 </a:t>
            </a:r>
            <a:r>
              <a:rPr lang="ko-KR" altLang="en-US" sz="18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테스팅</a:t>
            </a:r>
            <a:endParaRPr lang="en-US" altLang="ko-KR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6067885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99144" y="85192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Class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구성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54174" y="639190"/>
            <a:ext cx="3669422" cy="84671"/>
            <a:chOff x="2385130" y="548680"/>
            <a:chExt cx="2488465" cy="1836204"/>
          </a:xfrm>
        </p:grpSpPr>
        <p:sp>
          <p:nvSpPr>
            <p:cNvPr id="12" name="직사각형 11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66327" y="2157566"/>
            <a:ext cx="4317898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 Class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NewOmokFrame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79704" y="2857500"/>
            <a:ext cx="3970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서버와 연결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메시지 송수신 등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서버와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직접적인 연결을 담당하는 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클래스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9537" y="2144931"/>
            <a:ext cx="4128895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lass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OmokBoard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46195" y="2857500"/>
            <a:ext cx="4128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오목판을 생성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자기 차례의 판단 여부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허용가능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위치 판별 등 오목게임과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관련된 클래스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723516" y="2088778"/>
            <a:ext cx="4374254" cy="552698"/>
          </a:xfrm>
          <a:prstGeom prst="frame">
            <a:avLst>
              <a:gd name="adj1" fmla="val 20402"/>
            </a:avLst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5097770" y="2088778"/>
            <a:ext cx="4662750" cy="552698"/>
          </a:xfrm>
          <a:prstGeom prst="frame">
            <a:avLst>
              <a:gd name="adj1" fmla="val 20402"/>
            </a:avLst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3931" y="750515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오목판 구성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759520" y="1176720"/>
            <a:ext cx="8640960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 class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OmokBoard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extends Canvas implements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MouseListener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OmokBoard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c){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addMouseListener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(this);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this.size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s,this.cell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map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[size + 2][]; //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맵의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크기를 정한다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i = 0; i &lt;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map.length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map[i]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[size + 2];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setBackground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Color.ORANGE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 //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오목판의 배경색을 정한다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setSize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(size * (cell + 1) + size, size * (cell + 1) + size);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…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오목판 구성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27156" y="1093304"/>
            <a:ext cx="9197360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public void 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mousePressed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MouseEvent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if(!enable)  return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 x = (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Math.round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e.getX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() / (double) cell); // 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마우스의 좌표를 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map 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좌표로 계산한다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 y = (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Math.round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e.getY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() / (double) cell);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if (x == 0 || y == 0 || x == size + 1 || y == size + 1) // 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돌이 놓일 수 있는 좌표가 아니면 빠져 나온다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if (map[x][y] == BLACK || map[x][y] == WHITE) // 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해당 좌표에 다른 돌이 놓여져 있으면 빠져 나온다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	return;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map[x][y] = color;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if (check(new Point(x, y), color))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spc="-100" dirty="0" err="1" smtClean="0">
                <a:latin typeface="HY견고딕" pitchFamily="18" charset="-127"/>
                <a:ea typeface="HY견고딕" pitchFamily="18" charset="-127"/>
              </a:rPr>
              <a:t>writer.println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("[WIN]");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info = "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상대가 두기를 기다립니다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.";*/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repaint();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	enable = false; // </a:t>
            </a:r>
            <a:r>
              <a:rPr lang="ko-KR" altLang="en-US" sz="1400" spc="-100" dirty="0" smtClean="0">
                <a:latin typeface="HY견고딕" pitchFamily="18" charset="-127"/>
                <a:ea typeface="HY견고딕" pitchFamily="18" charset="-127"/>
              </a:rPr>
              <a:t>사용자가 둘 수 없는 상태로 만든다 </a:t>
            </a: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.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spc="-1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spc="-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4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구성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59520" y="1057300"/>
            <a:ext cx="8640960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 class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NewOmokFrame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extends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JFrame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implements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ActionListener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변수들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private Socket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socket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Vector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Vector();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private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OmokBoard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board = new 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OmokBoard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(15, 30); //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오목판 객체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메인함수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public static void main(String[]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args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{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EventQueue.invokeLater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(new Runnable()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public void run()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NewOmokFrame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frame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NewOmokFrame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frame.setVisible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(true);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} catch (Exception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e.printStackTrace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}	}});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0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구성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517" y="777240"/>
            <a:ext cx="8676964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){ 	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서버로 메시지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보네기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try{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dos.writeUTF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}catch(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IOException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e){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e.printStackTrace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	}};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){//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서버로 메시지 받기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StringTokenizer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,"/");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protocol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st.nextToken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Message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st.nextToken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if(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protocol.equals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NewUser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userList.add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(Message);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else if(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protocol.equals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OldUser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userList.add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(Message);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else if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protocol.equals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("Chatting")){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msg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st.nextToken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chatWin.append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(Message+":"+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msg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+"\n");}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144" y="520530"/>
            <a:ext cx="5161712" cy="21608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5496" y="748779"/>
            <a:ext cx="4265877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구성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3724" y="625252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4672" y="2269095"/>
            <a:ext cx="627942" cy="6279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51906" y="2269095"/>
            <a:ext cx="609653" cy="6035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43" y="3708518"/>
            <a:ext cx="639199" cy="639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097" y="3645600"/>
            <a:ext cx="765034" cy="76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7579" y="72026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Client Cording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구현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41518" y="755965"/>
            <a:ext cx="8676964" cy="4937760"/>
          </a:xfrm>
          <a:prstGeom prst="rect">
            <a:avLst/>
          </a:prstGeom>
        </p:spPr>
        <p:txBody>
          <a:bodyPr>
            <a:noAutofit/>
          </a:bodyPr>
          <a:lstStyle>
            <a:lvl1pPr marL="190492" indent="-190492" algn="l" defTabSz="761970" rtl="0" eaLnBrk="1" latinLnBrk="1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47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Network(){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socket = new Socket(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ip,port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if(socket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Connection();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private void Connection(){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try{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sendMessage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서버로 전송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userList.add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UserID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UserList.setListData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userList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보이는 리스트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Thread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new Thread(new Runnable(){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public void run(){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while(true){ try{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String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msg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dis.readUTF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inmessage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msg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 }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th.start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8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99144" y="85192"/>
            <a:ext cx="516171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Server Class 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구성</a:t>
            </a:r>
            <a:endParaRPr lang="ko-KR" alt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54174" y="639190"/>
            <a:ext cx="3669422" cy="84671"/>
            <a:chOff x="2385130" y="548680"/>
            <a:chExt cx="2488465" cy="1836204"/>
          </a:xfrm>
        </p:grpSpPr>
        <p:sp>
          <p:nvSpPr>
            <p:cNvPr id="12" name="직사각형 11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66327" y="2157566"/>
            <a:ext cx="4317898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 Class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UserInfo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6327" y="2857500"/>
            <a:ext cx="4356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Omokserver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내부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로 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구성되어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있다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서버로 접속된 각각의 유저를 관리한다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9537" y="2144931"/>
            <a:ext cx="4128895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lass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OmokServer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9538" y="2857500"/>
            <a:ext cx="4128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단일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클레스로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구성된다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클라이언트에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서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오는 메시지를 보고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알맞은 서비스를 제공한다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0" name="액자 19"/>
          <p:cNvSpPr/>
          <p:nvPr/>
        </p:nvSpPr>
        <p:spPr>
          <a:xfrm>
            <a:off x="730182" y="2112617"/>
            <a:ext cx="4338250" cy="564863"/>
          </a:xfrm>
          <a:prstGeom prst="frame">
            <a:avLst>
              <a:gd name="adj1" fmla="val 19355"/>
            </a:avLst>
          </a:prstGeom>
          <a:solidFill>
            <a:srgbClr val="FE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5068432" y="2112617"/>
            <a:ext cx="4464496" cy="564863"/>
          </a:xfrm>
          <a:prstGeom prst="frame">
            <a:avLst>
              <a:gd name="adj1" fmla="val 18371"/>
            </a:avLst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1207.0"/>
</file>

<file path=customXml/item2.xml><?xml version="1.0" encoding="utf-8"?>
<athena xmlns="http://schemas.microsoft.com/edu/athena" version="0.1.1207.0"/>
</file>

<file path=customXml/itemProps1.xml><?xml version="1.0" encoding="utf-8"?>
<ds:datastoreItem xmlns:ds="http://schemas.openxmlformats.org/officeDocument/2006/customXml" ds:itemID="{58B740F0-1210-47E7-AC33-084E16E99E80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8836D4CE-268C-4C51-9C94-DAE3BAD3F998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275</Words>
  <Application>Microsoft Office PowerPoint</Application>
  <PresentationFormat>사용자 지정</PresentationFormat>
  <Paragraphs>171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Arial</vt:lpstr>
      <vt:lpstr>Yoon 윤고딕 530_TT</vt:lpstr>
      <vt:lpstr>HY중고딕</vt:lpstr>
      <vt:lpstr>Calibri</vt:lpstr>
      <vt:lpstr>맑은 고딕</vt:lpstr>
      <vt:lpstr>Calibri Light</vt:lpstr>
      <vt:lpstr>HY견고딕</vt:lpstr>
      <vt:lpstr>Yoon 윤고딕 550_TT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92</cp:revision>
  <dcterms:created xsi:type="dcterms:W3CDTF">2014-06-08T15:24:48Z</dcterms:created>
  <dcterms:modified xsi:type="dcterms:W3CDTF">2015-11-26T13:18:50Z</dcterms:modified>
</cp:coreProperties>
</file>