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f59c822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3f59c822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3f59c82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3f59c82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3f59c822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3f59c822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3f59c822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3f59c822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3f59c822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3f59c822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uiuc-cs410-demo.ngrok.io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Campuswire QA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Suejung Kang, Minsoo Kim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Campuswire Search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word-matching to find the posts.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Can’t find posts with similar words.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Can’t answer the question in sentence.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Module using Question&amp;Answering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Improving search module with question and answering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Represent queries and posts as sentence embedding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similar vectors(= Find similar questions with user’s one)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Demo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https://uiuc-cs410-demo.ngrok.io/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650" y="1922075"/>
            <a:ext cx="6013800" cy="548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: https://github.com/MinsooKim15/CS410_QuestionAnswering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790" y="1612850"/>
            <a:ext cx="500332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623400" y="241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document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