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minseul" initials="k" lastIdx="11" clrIdx="0">
    <p:extLst>
      <p:ext uri="{19B8F6BF-5375-455C-9EA6-DF929625EA0E}">
        <p15:presenceInfo xmlns:p15="http://schemas.microsoft.com/office/powerpoint/2012/main" userId="kangminse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3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6:17:33.428" idx="9">
    <p:pos x="282" y="282"/>
    <p:text>1. 기본
3. 리디바탕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6:17:49.268" idx="10">
    <p:pos x="146" y="146"/>
    <p:text>5. 배민한나체 Air
6. 삼겹살체</p:text>
    <p:extLst>
      <p:ext uri="{C676402C-5697-4E1C-873F-D02D1690AC5C}">
        <p15:threadingInfo xmlns:p15="http://schemas.microsoft.com/office/powerpoint/2012/main" timeZoneBias="-540"/>
      </p:ext>
    </p:extLst>
  </p:cm>
  <p:cm authorId="1" dt="2020-06-15T23:35:09.169" idx="11">
    <p:pos x="146" y="282"/>
    <p:text>5번 당첨</p:text>
    <p:extLst>
      <p:ext uri="{C676402C-5697-4E1C-873F-D02D1690AC5C}">
        <p15:threadingInfo xmlns:p15="http://schemas.microsoft.com/office/powerpoint/2012/main" timeZoneBias="-54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4:44:44.416" idx="4">
    <p:pos x="10" y="10"/>
    <p:text>2 4 7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D26C7-B44F-4BF9-A8A1-73512F376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65295-020A-4D40-89C0-B445F1000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4DED2-7B88-4FC6-BE53-B028572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6F2B-5FE9-4A4B-A582-7487CF0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13B49-60C5-4C89-87BE-A3ACE1D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6E68-8C36-4DCE-9B6C-07958145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0364-5D73-42CE-B5A4-5B9C011D0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EBA6A-3ED0-44BC-9FD9-0E5834E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39C69-B2BE-4CFE-A9CF-8027D29A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30A1C-F880-40DE-B527-C2207482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462C6-6B4E-464D-A056-BA2619BF6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58C5F-F5BE-4F0F-9619-AB02E6C6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FE4F7-7FCC-411C-8F0B-BE93975D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0DDD7-1618-4F1E-B3D7-DB8672DF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AF8BA-7D53-4897-8508-AB7D7F0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93FD3-CEB9-4DC8-AB78-1D8C6BA5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E066-4399-4E58-B53C-76366005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23BFE-A356-4716-B3E0-29BD6C8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2E2DB-DD9A-41D2-AA64-7CCA05A0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B7AED-4659-4B9C-A4BD-0DFA4EC9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D8FAE-A6B1-4C3F-889B-1E8E3D1A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A871C-15ED-4F53-95D0-D9EE67D9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E54E4-49E1-4FD0-8D75-0D0A03BE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B11F-F13C-487B-A2A5-3FA839D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80F8A-C93D-4522-AC87-1258E1DD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2070B-5E0E-4B8D-94C5-AC6B0A00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35604-D2A9-4754-8780-22A38873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78FC9-52CC-4A8B-8F34-014AED40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FAC3-65A0-435E-B90B-CF443393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06B14-AAC4-42CE-A607-9ECB5D7E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E2C75-62DF-47B4-932C-C6668C4D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30E0B-5F85-4B73-8D4E-E641D2E5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28027-37BB-4C92-95A9-96F768E0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44CF0-A3C7-41DE-AA38-F7BE03CC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18DFA-F570-4F36-80B8-14C7E1FE4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4D60F-A02A-46E9-8D03-EE73F534D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0D06B1-3795-45F6-99D2-B6F150AA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81231-AB38-492F-9246-5030AEC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AED8E-6746-44FF-9D76-9FCB564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FF9A-ACBA-4A73-9F7E-54A8295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CCE7EE-205D-4839-A11A-1F5F0700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F1EBD-FE31-4B69-AF44-E6392D1C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CE058D-B92E-4464-BA6D-51496AD6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86911-5932-404C-B3F1-33253B09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4FD03-A848-438C-B27E-83D2FFB0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F0A72-EB47-4B34-B1E8-E1478187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5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1B20-A2AB-4FA4-A027-342456DD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50CF9-F731-4772-9CE7-72DB7E39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50980-A549-4636-A2FA-DCC48A60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F3504-B9E4-464E-800B-7CE45D87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FE356-B789-401B-A5B9-67662292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FF1C-63C8-4B85-9118-0503906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EC1E-54DE-4C0B-8775-33D6C5BD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B1E263-53D0-4DA8-BCA2-8E6848B23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E5A9C-E04B-43BF-AA54-2EEB043E0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95DDD-6B0E-47FE-BDB3-366D20F7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5288E-3B5D-4A50-A41D-0CEF3EDE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80802-F0D7-4D26-8B49-1BD4229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11058-F81E-4ACB-9D8A-0DFE4291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45F76-1E12-441E-B18D-3BEC231E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4797-57F0-4BD8-A9B6-4AF5AA5C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EE97-2DEE-4654-9251-EE643DF5B11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C2AC7-6F0C-4C65-954F-884491F4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9D319-9C85-4175-985A-FFC7FD68C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blog.naver.com/seiru523/2202632538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seiru523/220249374820" TargetMode="Externa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or.adobe.com/ko/mythemes" TargetMode="Externa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martstore.naver.com/papojangin/products/237309879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community-medical-center" TargetMode="External"/><Relationship Id="rId2" Type="http://schemas.openxmlformats.org/officeDocument/2006/relationships/hyperlink" Target="https://slidesgo.com/theme/childrens-hospi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model.com/templates/medical-powerpoint-templat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jee6959/221127186619" TargetMode="Externa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eiru523/220567692909" TargetMode="External"/><Relationship Id="rId7" Type="http://schemas.openxmlformats.org/officeDocument/2006/relationships/hyperlink" Target="https://blog.naver.com/seiru523/220271750297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blog.naver.com/seiru523/220363745041" TargetMode="Externa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254095" y="16056"/>
            <a:ext cx="3559795" cy="6806778"/>
          </a:xfrm>
          <a:prstGeom prst="rect">
            <a:avLst/>
          </a:prstGeom>
        </p:spPr>
      </p:pic>
      <p:pic>
        <p:nvPicPr>
          <p:cNvPr id="3073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42" y="21887"/>
            <a:ext cx="3714842" cy="68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그림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39" y="807304"/>
            <a:ext cx="1064334" cy="2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그림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94" y="1696671"/>
            <a:ext cx="1050047" cy="2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그림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5" y="2597151"/>
            <a:ext cx="876634" cy="22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그림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78" y="3451222"/>
            <a:ext cx="1336277" cy="2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그림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32" y="4373076"/>
            <a:ext cx="915101" cy="2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그림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32" y="5237408"/>
            <a:ext cx="1043628" cy="2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/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23" y="1674363"/>
            <a:ext cx="495685" cy="222562"/>
          </a:xfrm>
          <a:prstGeom prst="rect">
            <a:avLst/>
          </a:prstGeom>
        </p:spPr>
      </p:pic>
      <p:pic>
        <p:nvPicPr>
          <p:cNvPr id="60" name="그림 59"/>
          <p:cNvPicPr/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83" y="2571325"/>
            <a:ext cx="495685" cy="222562"/>
          </a:xfrm>
          <a:prstGeom prst="rect">
            <a:avLst/>
          </a:prstGeom>
        </p:spPr>
      </p:pic>
      <p:pic>
        <p:nvPicPr>
          <p:cNvPr id="61" name="그림 60"/>
          <p:cNvPicPr/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47" y="3499649"/>
            <a:ext cx="495685" cy="222562"/>
          </a:xfrm>
          <a:prstGeom prst="rect">
            <a:avLst/>
          </a:prstGeom>
        </p:spPr>
      </p:pic>
      <p:pic>
        <p:nvPicPr>
          <p:cNvPr id="62" name="그림 61"/>
          <p:cNvPicPr/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28" y="5271594"/>
            <a:ext cx="495685" cy="222562"/>
          </a:xfrm>
          <a:prstGeom prst="rect">
            <a:avLst/>
          </a:prstGeom>
        </p:spPr>
      </p:pic>
      <p:pic>
        <p:nvPicPr>
          <p:cNvPr id="63" name="그림 62"/>
          <p:cNvPicPr/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66" y="4380052"/>
            <a:ext cx="495685" cy="222562"/>
          </a:xfrm>
          <a:prstGeom prst="rect">
            <a:avLst/>
          </a:prstGeom>
        </p:spPr>
      </p:pic>
      <p:pic>
        <p:nvPicPr>
          <p:cNvPr id="64" name="그림 63"/>
          <p:cNvPicPr/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74" y="858421"/>
            <a:ext cx="373766" cy="225846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8119605" y="923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8119605" y="57841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96221" y="746063"/>
            <a:ext cx="509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https://blog.naver.com/seiru523/220263253804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2" y="250372"/>
            <a:ext cx="3540014" cy="1725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92" y="2550660"/>
            <a:ext cx="3594053" cy="17110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96220" y="3036877"/>
            <a:ext cx="509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https://blog.naver.com/seiru523/220249374820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0" y="5318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28" name="그림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67" y="0"/>
            <a:ext cx="3708132" cy="68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그림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44" r="24268"/>
          <a:stretch>
            <a:fillRect/>
          </a:stretch>
        </p:blipFill>
        <p:spPr bwMode="auto">
          <a:xfrm>
            <a:off x="1666617" y="5200651"/>
            <a:ext cx="1064309" cy="2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그림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3" r="37422" b="17949"/>
          <a:stretch>
            <a:fillRect/>
          </a:stretch>
        </p:blipFill>
        <p:spPr bwMode="auto">
          <a:xfrm>
            <a:off x="1673410" y="4330579"/>
            <a:ext cx="885614" cy="2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그림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2" r="1511" b="35385"/>
          <a:stretch>
            <a:fillRect/>
          </a:stretch>
        </p:blipFill>
        <p:spPr bwMode="auto">
          <a:xfrm>
            <a:off x="1662716" y="3456599"/>
            <a:ext cx="1370637" cy="1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3" name="그림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33846" r="36711" b="52138"/>
          <a:stretch>
            <a:fillRect/>
          </a:stretch>
        </p:blipFill>
        <p:spPr bwMode="auto">
          <a:xfrm>
            <a:off x="1678906" y="2532306"/>
            <a:ext cx="950163" cy="2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그림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7436" r="23199" b="68205"/>
          <a:stretch>
            <a:fillRect/>
          </a:stretch>
        </p:blipFill>
        <p:spPr bwMode="auto">
          <a:xfrm>
            <a:off x="1685617" y="1672616"/>
            <a:ext cx="1119046" cy="21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그림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7" b="84615"/>
          <a:stretch>
            <a:fillRect/>
          </a:stretch>
        </p:blipFill>
        <p:spPr bwMode="auto">
          <a:xfrm>
            <a:off x="1632383" y="811459"/>
            <a:ext cx="1020639" cy="2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/>
          <p:cNvPicPr/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35" r="33186"/>
          <a:stretch/>
        </p:blipFill>
        <p:spPr bwMode="auto">
          <a:xfrm>
            <a:off x="3106988" y="853732"/>
            <a:ext cx="417918" cy="2152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그림 50"/>
          <p:cNvPicPr/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" b="52433"/>
          <a:stretch/>
        </p:blipFill>
        <p:spPr bwMode="auto">
          <a:xfrm>
            <a:off x="4048005" y="1679575"/>
            <a:ext cx="477780" cy="20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그림 51"/>
          <p:cNvPicPr/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" b="52433"/>
          <a:stretch/>
        </p:blipFill>
        <p:spPr bwMode="auto">
          <a:xfrm>
            <a:off x="4048005" y="2538290"/>
            <a:ext cx="477780" cy="20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그림 52"/>
          <p:cNvPicPr/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" b="52433"/>
          <a:stretch/>
        </p:blipFill>
        <p:spPr bwMode="auto">
          <a:xfrm>
            <a:off x="4055625" y="5228152"/>
            <a:ext cx="477780" cy="20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그림 53"/>
          <p:cNvPicPr/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" b="52433"/>
          <a:stretch/>
        </p:blipFill>
        <p:spPr bwMode="auto">
          <a:xfrm>
            <a:off x="4055625" y="3452691"/>
            <a:ext cx="477780" cy="20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그림 54"/>
          <p:cNvPicPr/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" b="52433"/>
          <a:stretch/>
        </p:blipFill>
        <p:spPr bwMode="auto">
          <a:xfrm>
            <a:off x="4053281" y="4347744"/>
            <a:ext cx="477780" cy="20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8311472" y="1173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8311472" y="60348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" name="그림 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14" y="-19453"/>
            <a:ext cx="3727938" cy="687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36" b="85739"/>
          <a:stretch>
            <a:fillRect/>
          </a:stretch>
        </p:blipFill>
        <p:spPr bwMode="auto">
          <a:xfrm>
            <a:off x="7337830" y="786993"/>
            <a:ext cx="986445" cy="2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4039" r="25052" b="989"/>
          <a:stretch>
            <a:fillRect/>
          </a:stretch>
        </p:blipFill>
        <p:spPr bwMode="auto">
          <a:xfrm>
            <a:off x="7375931" y="5228327"/>
            <a:ext cx="1026998" cy="2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9" r="37424" b="16626"/>
          <a:stretch>
            <a:fillRect/>
          </a:stretch>
        </p:blipFill>
        <p:spPr bwMode="auto">
          <a:xfrm>
            <a:off x="7385578" y="4292193"/>
            <a:ext cx="858604" cy="25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9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5" r="966" b="34319"/>
          <a:stretch>
            <a:fillRect/>
          </a:stretch>
        </p:blipFill>
        <p:spPr bwMode="auto">
          <a:xfrm>
            <a:off x="7375931" y="3449843"/>
            <a:ext cx="1357552" cy="2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9" r="35968" b="52695"/>
          <a:stretch>
            <a:fillRect/>
          </a:stretch>
        </p:blipFill>
        <p:spPr bwMode="auto">
          <a:xfrm>
            <a:off x="7375931" y="2554492"/>
            <a:ext cx="877315" cy="22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6" r="25781" b="68340"/>
          <a:stretch>
            <a:fillRect/>
          </a:stretch>
        </p:blipFill>
        <p:spPr bwMode="auto">
          <a:xfrm>
            <a:off x="7375931" y="1635695"/>
            <a:ext cx="1018683" cy="2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/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" b="54737"/>
          <a:stretch/>
        </p:blipFill>
        <p:spPr bwMode="auto">
          <a:xfrm>
            <a:off x="9781453" y="1677609"/>
            <a:ext cx="450754" cy="21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그림 38"/>
          <p:cNvPicPr/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95" r="39535"/>
          <a:stretch/>
        </p:blipFill>
        <p:spPr bwMode="auto">
          <a:xfrm>
            <a:off x="8848295" y="839363"/>
            <a:ext cx="346419" cy="222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그림 39"/>
          <p:cNvPicPr/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" b="54737"/>
          <a:stretch/>
        </p:blipFill>
        <p:spPr bwMode="auto">
          <a:xfrm>
            <a:off x="9792589" y="2532073"/>
            <a:ext cx="450754" cy="21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그림 40"/>
          <p:cNvPicPr/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" b="54737"/>
          <a:stretch/>
        </p:blipFill>
        <p:spPr bwMode="auto">
          <a:xfrm>
            <a:off x="9782625" y="5231898"/>
            <a:ext cx="450754" cy="21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그림 41"/>
          <p:cNvPicPr/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" b="54737"/>
          <a:stretch/>
        </p:blipFill>
        <p:spPr bwMode="auto">
          <a:xfrm>
            <a:off x="9775640" y="3467577"/>
            <a:ext cx="450754" cy="21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그림 42"/>
          <p:cNvPicPr/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" b="54737"/>
          <a:stretch/>
        </p:blipFill>
        <p:spPr bwMode="auto">
          <a:xfrm>
            <a:off x="9781453" y="4328635"/>
            <a:ext cx="450754" cy="21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38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7790" y="2602524"/>
            <a:ext cx="480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/>
              <a:t>뺀건데</a:t>
            </a:r>
            <a:r>
              <a:rPr lang="ko-KR" altLang="en-US" sz="5400" dirty="0" smtClean="0"/>
              <a:t> 혹시나</a:t>
            </a:r>
            <a:r>
              <a:rPr lang="en-US" altLang="ko-KR" sz="5400" dirty="0" smtClean="0"/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15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65" y="-1164"/>
            <a:ext cx="3720795" cy="685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3" y="757341"/>
            <a:ext cx="1171569" cy="3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5" r="23006"/>
          <a:stretch>
            <a:fillRect/>
          </a:stretch>
        </p:blipFill>
        <p:spPr bwMode="auto">
          <a:xfrm>
            <a:off x="275453" y="5189034"/>
            <a:ext cx="1115886" cy="2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0" r="37695" b="21777"/>
          <a:stretch>
            <a:fillRect/>
          </a:stretch>
        </p:blipFill>
        <p:spPr bwMode="auto">
          <a:xfrm>
            <a:off x="289054" y="4335248"/>
            <a:ext cx="913748" cy="2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5" b="42529"/>
          <a:stretch>
            <a:fillRect/>
          </a:stretch>
        </p:blipFill>
        <p:spPr bwMode="auto">
          <a:xfrm>
            <a:off x="277896" y="3470381"/>
            <a:ext cx="1443064" cy="2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6" b="82440"/>
          <a:stretch>
            <a:fillRect/>
          </a:stretch>
        </p:blipFill>
        <p:spPr bwMode="auto">
          <a:xfrm>
            <a:off x="284248" y="1648302"/>
            <a:ext cx="1098298" cy="2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0" r="5276" b="62218"/>
          <a:stretch>
            <a:fillRect/>
          </a:stretch>
        </p:blipFill>
        <p:spPr bwMode="auto">
          <a:xfrm>
            <a:off x="286690" y="2582727"/>
            <a:ext cx="1311765" cy="2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4" y="1685008"/>
            <a:ext cx="531350" cy="232969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00" y="2541378"/>
            <a:ext cx="531350" cy="232969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36" y="3440392"/>
            <a:ext cx="531350" cy="232969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84" y="4310976"/>
            <a:ext cx="531350" cy="232969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64" y="5257620"/>
            <a:ext cx="531350" cy="232969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0" y="833466"/>
            <a:ext cx="473108" cy="258755"/>
          </a:xfrm>
          <a:prstGeom prst="rect">
            <a:avLst/>
          </a:prstGeom>
        </p:spPr>
      </p:pic>
      <p:pic>
        <p:nvPicPr>
          <p:cNvPr id="17" name="그림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51" y="1876"/>
            <a:ext cx="3719146" cy="68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4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66898" r="38843" b="17586"/>
          <a:stretch>
            <a:fillRect/>
          </a:stretch>
        </p:blipFill>
        <p:spPr bwMode="auto">
          <a:xfrm>
            <a:off x="4473478" y="4341986"/>
            <a:ext cx="888237" cy="2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4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5" r="1817" b="34828"/>
          <a:stretch>
            <a:fillRect/>
          </a:stretch>
        </p:blipFill>
        <p:spPr bwMode="auto">
          <a:xfrm>
            <a:off x="4495704" y="3465683"/>
            <a:ext cx="1336392" cy="19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33794" r="37851" b="52069"/>
          <a:stretch>
            <a:fillRect/>
          </a:stretch>
        </p:blipFill>
        <p:spPr bwMode="auto">
          <a:xfrm>
            <a:off x="4503642" y="2579008"/>
            <a:ext cx="900347" cy="19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1" r="25290" b="68275"/>
          <a:stretch>
            <a:fillRect/>
          </a:stretch>
        </p:blipFill>
        <p:spPr bwMode="auto">
          <a:xfrm>
            <a:off x="4487766" y="1655324"/>
            <a:ext cx="1065885" cy="2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94" b="85172"/>
          <a:stretch>
            <a:fillRect/>
          </a:stretch>
        </p:blipFill>
        <p:spPr bwMode="auto">
          <a:xfrm>
            <a:off x="4479829" y="817982"/>
            <a:ext cx="979078" cy="25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5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8" r="25620"/>
          <a:stretch>
            <a:fillRect/>
          </a:stretch>
        </p:blipFill>
        <p:spPr bwMode="auto">
          <a:xfrm>
            <a:off x="4487767" y="5240022"/>
            <a:ext cx="1055788" cy="2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/>
          <p:nvPr/>
        </p:nvPicPr>
        <p:blipFill rotWithShape="1"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6" r="33737"/>
          <a:stretch/>
        </p:blipFill>
        <p:spPr bwMode="auto">
          <a:xfrm>
            <a:off x="5947555" y="870734"/>
            <a:ext cx="364002" cy="168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그림 24"/>
          <p:cNvPicPr/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" b="53514"/>
          <a:stretch/>
        </p:blipFill>
        <p:spPr bwMode="auto">
          <a:xfrm>
            <a:off x="6883757" y="1685748"/>
            <a:ext cx="482879" cy="203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그림 25"/>
          <p:cNvPicPr/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" b="53514"/>
          <a:stretch/>
        </p:blipFill>
        <p:spPr bwMode="auto">
          <a:xfrm>
            <a:off x="6884929" y="2558043"/>
            <a:ext cx="482879" cy="203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그림 26"/>
          <p:cNvPicPr/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" b="53514"/>
          <a:stretch/>
        </p:blipFill>
        <p:spPr bwMode="auto">
          <a:xfrm>
            <a:off x="6876137" y="3453005"/>
            <a:ext cx="482879" cy="203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그림 27"/>
          <p:cNvPicPr/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" b="53514"/>
          <a:stretch/>
        </p:blipFill>
        <p:spPr bwMode="auto">
          <a:xfrm>
            <a:off x="6868517" y="5243701"/>
            <a:ext cx="482879" cy="203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그림 28"/>
          <p:cNvPicPr/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" b="53514"/>
          <a:stretch/>
        </p:blipFill>
        <p:spPr bwMode="auto">
          <a:xfrm>
            <a:off x="6867345" y="4339851"/>
            <a:ext cx="482879" cy="203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그림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445" y="10649"/>
            <a:ext cx="3714387" cy="68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44" r="25023"/>
          <a:stretch>
            <a:fillRect/>
          </a:stretch>
        </p:blipFill>
        <p:spPr bwMode="auto">
          <a:xfrm>
            <a:off x="8711070" y="5262465"/>
            <a:ext cx="1024965" cy="2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6" r="37578" b="17949"/>
          <a:stretch>
            <a:fillRect/>
          </a:stretch>
        </p:blipFill>
        <p:spPr bwMode="auto">
          <a:xfrm>
            <a:off x="8711925" y="4358810"/>
            <a:ext cx="92515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51624" b="35043"/>
          <a:stretch>
            <a:fillRect/>
          </a:stretch>
        </p:blipFill>
        <p:spPr bwMode="auto">
          <a:xfrm>
            <a:off x="8720718" y="3464071"/>
            <a:ext cx="1363054" cy="19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1" r="37219" b="52138"/>
          <a:stretch>
            <a:fillRect/>
          </a:stretch>
        </p:blipFill>
        <p:spPr bwMode="auto">
          <a:xfrm>
            <a:off x="8707284" y="2565299"/>
            <a:ext cx="907179" cy="20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2" r="22868" b="67522"/>
          <a:stretch>
            <a:fillRect/>
          </a:stretch>
        </p:blipFill>
        <p:spPr bwMode="auto">
          <a:xfrm>
            <a:off x="8715221" y="1681674"/>
            <a:ext cx="1025508" cy="1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7" b="83247"/>
          <a:stretch>
            <a:fillRect/>
          </a:stretch>
        </p:blipFill>
        <p:spPr bwMode="auto">
          <a:xfrm>
            <a:off x="8673824" y="748469"/>
            <a:ext cx="1062211" cy="3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/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135" r="31818"/>
          <a:stretch/>
        </p:blipFill>
        <p:spPr bwMode="auto">
          <a:xfrm>
            <a:off x="10166488" y="869167"/>
            <a:ext cx="356899" cy="193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그림 37"/>
          <p:cNvPicPr/>
          <p:nvPr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7" b="47027"/>
          <a:stretch/>
        </p:blipFill>
        <p:spPr bwMode="auto">
          <a:xfrm>
            <a:off x="11089683" y="1681725"/>
            <a:ext cx="488780" cy="21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그림 38"/>
          <p:cNvPicPr/>
          <p:nvPr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7" b="47027"/>
          <a:stretch/>
        </p:blipFill>
        <p:spPr bwMode="auto">
          <a:xfrm>
            <a:off x="11072100" y="2536337"/>
            <a:ext cx="511036" cy="220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그림 39"/>
          <p:cNvPicPr/>
          <p:nvPr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7" b="47027"/>
          <a:stretch/>
        </p:blipFill>
        <p:spPr bwMode="auto">
          <a:xfrm>
            <a:off x="11073174" y="5223461"/>
            <a:ext cx="511036" cy="220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그림 40"/>
          <p:cNvPicPr/>
          <p:nvPr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7" b="47027"/>
          <a:stretch/>
        </p:blipFill>
        <p:spPr bwMode="auto">
          <a:xfrm>
            <a:off x="11073174" y="3477118"/>
            <a:ext cx="511036" cy="220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그림 41"/>
          <p:cNvPicPr/>
          <p:nvPr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7" b="47027"/>
          <a:stretch/>
        </p:blipFill>
        <p:spPr bwMode="auto">
          <a:xfrm>
            <a:off x="11078987" y="4346963"/>
            <a:ext cx="511036" cy="220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5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2" y="448407"/>
            <a:ext cx="5963739" cy="33762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" y="450992"/>
            <a:ext cx="5899638" cy="3458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924" y="4214236"/>
            <a:ext cx="6119449" cy="16349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86536" y="5031719"/>
            <a:ext cx="417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https://color.adobe.com/ko/mythemes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9646" y="5627077"/>
            <a:ext cx="1591408" cy="67700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9646" y="3909726"/>
            <a:ext cx="1212083" cy="369332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영업중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101" y="6385366"/>
            <a:ext cx="755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https://smartstore.naver.com/papojangin/products/2373098790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53250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6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3237" y="508595"/>
            <a:ext cx="904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https://slidesgo.com/theme/childrens-hospital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6524" y="5179707"/>
            <a:ext cx="5964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https://slidesgo.com/theme/community-medical-center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10" y="179489"/>
            <a:ext cx="5331787" cy="43297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34" y="2106705"/>
            <a:ext cx="5869005" cy="46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2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" y="1730829"/>
            <a:ext cx="4694692" cy="46373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71371" y="5890735"/>
            <a:ext cx="783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https://slidemodel.com/templates/medical-powerpoint-template/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49" y="400689"/>
            <a:ext cx="5802065" cy="3828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16442" y="261258"/>
            <a:ext cx="503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https://blog.naver.com/jee6959/221127186619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9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6" y="248329"/>
            <a:ext cx="3367119" cy="1760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02108" y="943705"/>
            <a:ext cx="509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https://blog.naver.com/seiru523/220567692909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6" y="2483304"/>
            <a:ext cx="3367119" cy="1572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02107" y="2900097"/>
            <a:ext cx="509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https://blog.naver.com/seiru523/220363745041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86" y="4530444"/>
            <a:ext cx="3337892" cy="15927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02107" y="4944357"/>
            <a:ext cx="509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7"/>
              </a:rPr>
              <a:t>https://blog.naver.com/seiru523/220271750297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0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38</Words>
  <Application>Microsoft Office PowerPoint</Application>
  <PresentationFormat>와이드스크린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희정</dc:creator>
  <cp:lastModifiedBy>kangminseul</cp:lastModifiedBy>
  <cp:revision>64</cp:revision>
  <dcterms:created xsi:type="dcterms:W3CDTF">2020-06-10T04:53:21Z</dcterms:created>
  <dcterms:modified xsi:type="dcterms:W3CDTF">2020-06-16T02:16:53Z</dcterms:modified>
</cp:coreProperties>
</file>