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6" r:id="rId6"/>
    <p:sldId id="262" r:id="rId7"/>
    <p:sldId id="263" r:id="rId8"/>
    <p:sldId id="259" r:id="rId9"/>
    <p:sldId id="261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D26C7-B44F-4BF9-A8A1-73512F376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65295-020A-4D40-89C0-B445F1000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4DED2-7B88-4FC6-BE53-B028572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6F2B-5FE9-4A4B-A582-7487CF0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13B49-60C5-4C89-87BE-A3ACE1D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6E68-8C36-4DCE-9B6C-07958145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0364-5D73-42CE-B5A4-5B9C011D0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EBA6A-3ED0-44BC-9FD9-0E5834E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39C69-B2BE-4CFE-A9CF-8027D29A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30A1C-F880-40DE-B527-C2207482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462C6-6B4E-464D-A056-BA2619BF6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58C5F-F5BE-4F0F-9619-AB02E6C6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FE4F7-7FCC-411C-8F0B-BE93975D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0DDD7-1618-4F1E-B3D7-DB8672DF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AF8BA-7D53-4897-8508-AB7D7F0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93FD3-CEB9-4DC8-AB78-1D8C6BA5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E066-4399-4E58-B53C-76366005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23BFE-A356-4716-B3E0-29BD6C8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2E2DB-DD9A-41D2-AA64-7CCA05A0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B7AED-4659-4B9C-A4BD-0DFA4EC9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D8FAE-A6B1-4C3F-889B-1E8E3D1A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A871C-15ED-4F53-95D0-D9EE67D9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E54E4-49E1-4FD0-8D75-0D0A03BE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B11F-F13C-487B-A2A5-3FA839D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80F8A-C93D-4522-AC87-1258E1DD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2070B-5E0E-4B8D-94C5-AC6B0A00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35604-D2A9-4754-8780-22A38873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78FC9-52CC-4A8B-8F34-014AED40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FAC3-65A0-435E-B90B-CF443393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06B14-AAC4-42CE-A607-9ECB5D7E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E2C75-62DF-47B4-932C-C6668C4D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30E0B-5F85-4B73-8D4E-E641D2E5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28027-37BB-4C92-95A9-96F768E0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44CF0-A3C7-41DE-AA38-F7BE03CC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18DFA-F570-4F36-80B8-14C7E1FE4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4D60F-A02A-46E9-8D03-EE73F534D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0D06B1-3795-45F6-99D2-B6F150AA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81231-AB38-492F-9246-5030AEC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AED8E-6746-44FF-9D76-9FCB564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FF9A-ACBA-4A73-9F7E-54A8295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CCE7EE-205D-4839-A11A-1F5F0700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F1EBD-FE31-4B69-AF44-E6392D1C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CE058D-B92E-4464-BA6D-51496AD6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86911-5932-404C-B3F1-33253B09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4FD03-A848-438C-B27E-83D2FFB0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F0A72-EB47-4B34-B1E8-E1478187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5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1B20-A2AB-4FA4-A027-342456DD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50CF9-F731-4772-9CE7-72DB7E39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50980-A549-4636-A2FA-DCC48A60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F3504-B9E4-464E-800B-7CE45D87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FE356-B789-401B-A5B9-67662292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FF1C-63C8-4B85-9118-0503906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EC1E-54DE-4C0B-8775-33D6C5BD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B1E263-53D0-4DA8-BCA2-8E6848B23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E5A9C-E04B-43BF-AA54-2EEB043E0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95DDD-6B0E-47FE-BDB3-366D20F7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5288E-3B5D-4A50-A41D-0CEF3EDE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80802-F0D7-4D26-8B49-1BD4229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11058-F81E-4ACB-9D8A-0DFE4291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45F76-1E12-441E-B18D-3BEC231E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4797-57F0-4BD8-A9B6-4AF5AA5C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EE97-2DEE-4654-9251-EE643DF5B113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C2AC7-6F0C-4C65-954F-884491F4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9D319-9C85-4175-985A-FFC7FD68C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251B-9C11-4C55-9960-3F4EA7DF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search?word=kid%20face" TargetMode="External"/><Relationship Id="rId3" Type="http://schemas.openxmlformats.org/officeDocument/2006/relationships/hyperlink" Target="https://www.flaticon.com/search?word=kids" TargetMode="External"/><Relationship Id="rId7" Type="http://schemas.openxmlformats.org/officeDocument/2006/relationships/image" Target="../media/image74.png"/><Relationship Id="rId12" Type="http://schemas.openxmlformats.org/officeDocument/2006/relationships/hyperlink" Target="https://www.flaticon.com/free-icon/boy_1761446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6.png"/><Relationship Id="rId5" Type="http://schemas.openxmlformats.org/officeDocument/2006/relationships/image" Target="../media/image72.png"/><Relationship Id="rId10" Type="http://schemas.openxmlformats.org/officeDocument/2006/relationships/hyperlink" Target="https://www.flaticon.com/free-icon/baby_822123" TargetMode="External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21.sv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7.png"/><Relationship Id="rId16" Type="http://schemas.openxmlformats.org/officeDocument/2006/relationships/image" Target="../media/image87.png"/><Relationship Id="rId20" Type="http://schemas.openxmlformats.org/officeDocument/2006/relationships/hyperlink" Target="https://www.flaticon.com/free-icon/fetus_9463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82.png"/><Relationship Id="rId5" Type="http://schemas.openxmlformats.org/officeDocument/2006/relationships/image" Target="../media/image23.sv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medical-32" TargetMode="External"/><Relationship Id="rId3" Type="http://schemas.openxmlformats.org/officeDocument/2006/relationships/hyperlink" Target="https://www.flaticon.com/packs/medical-129/2" TargetMode="External"/><Relationship Id="rId7" Type="http://schemas.openxmlformats.org/officeDocument/2006/relationships/hyperlink" Target="https://www.flaticon.com/packs/medical-25" TargetMode="External"/><Relationship Id="rId2" Type="http://schemas.openxmlformats.org/officeDocument/2006/relationships/hyperlink" Target="https://www.flaticon.com/packs/hospital-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packs/health-3" TargetMode="External"/><Relationship Id="rId5" Type="http://schemas.openxmlformats.org/officeDocument/2006/relationships/hyperlink" Target="https://www.flaticon.com/packs/medical-set-2" TargetMode="External"/><Relationship Id="rId4" Type="http://schemas.openxmlformats.org/officeDocument/2006/relationships/hyperlink" Target="https://www.flaticon.com/packs/human-body-1" TargetMode="External"/><Relationship Id="rId9" Type="http://schemas.openxmlformats.org/officeDocument/2006/relationships/hyperlink" Target="https://www.flaticon.com/packs/medical-4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.svg"/><Relationship Id="rId18" Type="http://schemas.openxmlformats.org/officeDocument/2006/relationships/image" Target="../media/image29.png"/><Relationship Id="rId3" Type="http://schemas.openxmlformats.org/officeDocument/2006/relationships/image" Target="../media/image52.svg"/><Relationship Id="rId7" Type="http://schemas.openxmlformats.org/officeDocument/2006/relationships/image" Target="../media/image21.png"/><Relationship Id="rId12" Type="http://schemas.openxmlformats.org/officeDocument/2006/relationships/image" Target="../media/image1.png"/><Relationship Id="rId17" Type="http://schemas.openxmlformats.org/officeDocument/2006/relationships/hyperlink" Target="https://www.flaticon.com/search?search-type=icons&amp;word=digestive+organ&amp;license=&amp;color=&amp;stroke=&amp;current_section=&amp;author_id=&amp;pack_id=&amp;family_id=&amp;style_id=&amp;category_id=" TargetMode="External"/><Relationship Id="rId2" Type="http://schemas.openxmlformats.org/officeDocument/2006/relationships/image" Target="../media/image18.png"/><Relationship Id="rId16" Type="http://schemas.openxmlformats.org/officeDocument/2006/relationships/image" Target="../media/image28.png"/><Relationship Id="rId20" Type="http://schemas.openxmlformats.org/officeDocument/2006/relationships/hyperlink" Target="https://www.flaticon.com/search?word=b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4.sv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17" Type="http://schemas.openxmlformats.org/officeDocument/2006/relationships/hyperlink" Target="https://www.flaticon.com/search?word=dental" TargetMode="External"/><Relationship Id="rId2" Type="http://schemas.openxmlformats.org/officeDocument/2006/relationships/image" Target="../media/image31.png"/><Relationship Id="rId16" Type="http://schemas.openxmlformats.org/officeDocument/2006/relationships/hyperlink" Target="https://www.flaticon.com/premium-icon/medical-record_3016850?term=tooth&amp;page=1&amp;position=2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10" Type="http://schemas.openxmlformats.org/officeDocument/2006/relationships/hyperlink" Target="https://www.flaticon.com/search?word=Chinese%20medicine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6.sv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hyperlink" Target="https://www.flaticon.com/search?word=eye" TargetMode="External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hyperlink" Target="https://stock.adobe.com/images/id/167989707?as_campaign=Flaticon&amp;as_content=api&amp;as_audience=404&amp;tduid=844fd18c484bc56d96bf98fe6f70e0ea&amp;as_channel=affiliate&amp;as_campclass=redirect&amp;as_source=arvato&amp;asset_id=261389661" TargetMode="External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3" Type="http://schemas.openxmlformats.org/officeDocument/2006/relationships/image" Target="../media/image51.png"/><Relationship Id="rId21" Type="http://schemas.openxmlformats.org/officeDocument/2006/relationships/hyperlink" Target="https://www.flaticon.com/search?search-type=icons&amp;word=skin+medical&amp;license=&amp;color=&amp;stroke=&amp;current_section=&amp;author_id=&amp;pack_id=&amp;family_id=&amp;style_id=&amp;category_id=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hyperlink" Target="https://www.flaticon.com/packs/allergies-29" TargetMode="External"/><Relationship Id="rId5" Type="http://schemas.openxmlformats.org/officeDocument/2006/relationships/image" Target="../media/image53.png"/><Relationship Id="rId15" Type="http://schemas.openxmlformats.org/officeDocument/2006/relationships/hyperlink" Target="https://www.flaticon.com/search?search-type=icons&amp;word=dermatology&amp;license=&amp;color=&amp;stroke=&amp;current_section=&amp;author_id=&amp;pack_id=&amp;family_id=&amp;style_id=&amp;category_id=" TargetMode="External"/><Relationship Id="rId23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Stomach">
            <a:extLst>
              <a:ext uri="{FF2B5EF4-FFF2-40B4-BE49-F238E27FC236}">
                <a16:creationId xmlns:a16="http://schemas.microsoft.com/office/drawing/2014/main" id="{96664E5B-EC7C-40D1-9E07-F513ED5EE2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06443" y="123023"/>
            <a:ext cx="914400" cy="914400"/>
          </a:xfrm>
          <a:prstGeom prst="rect">
            <a:avLst/>
          </a:prstGeom>
        </p:spPr>
      </p:pic>
      <p:pic>
        <p:nvPicPr>
          <p:cNvPr id="9" name="그래픽 8" descr="Kidneys">
            <a:extLst>
              <a:ext uri="{FF2B5EF4-FFF2-40B4-BE49-F238E27FC236}">
                <a16:creationId xmlns:a16="http://schemas.microsoft.com/office/drawing/2014/main" id="{91193D27-DC61-44E7-82E7-090CDA0FAE7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68943" y="3155146"/>
            <a:ext cx="914400" cy="914400"/>
          </a:xfrm>
          <a:prstGeom prst="rect">
            <a:avLst/>
          </a:prstGeom>
        </p:spPr>
      </p:pic>
      <p:pic>
        <p:nvPicPr>
          <p:cNvPr id="17" name="그래픽 16" descr="치아">
            <a:extLst>
              <a:ext uri="{FF2B5EF4-FFF2-40B4-BE49-F238E27FC236}">
                <a16:creationId xmlns:a16="http://schemas.microsoft.com/office/drawing/2014/main" id="{AD92F328-B185-4A07-94AB-4F1F02BD59C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306443" y="1109179"/>
            <a:ext cx="914400" cy="914400"/>
          </a:xfrm>
          <a:prstGeom prst="rect">
            <a:avLst/>
          </a:prstGeom>
        </p:spPr>
      </p:pic>
      <p:pic>
        <p:nvPicPr>
          <p:cNvPr id="21" name="그래픽 20" descr="앰뷸런스">
            <a:extLst>
              <a:ext uri="{FF2B5EF4-FFF2-40B4-BE49-F238E27FC236}">
                <a16:creationId xmlns:a16="http://schemas.microsoft.com/office/drawing/2014/main" id="{C34FD9D5-F3FE-40E0-B45D-9D1222D231F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996828" y="4165620"/>
            <a:ext cx="914400" cy="914400"/>
          </a:xfrm>
          <a:prstGeom prst="rect">
            <a:avLst/>
          </a:prstGeom>
        </p:spPr>
      </p:pic>
      <p:pic>
        <p:nvPicPr>
          <p:cNvPr id="28" name="그래픽 27" descr="코">
            <a:extLst>
              <a:ext uri="{FF2B5EF4-FFF2-40B4-BE49-F238E27FC236}">
                <a16:creationId xmlns:a16="http://schemas.microsoft.com/office/drawing/2014/main" id="{A530C00B-F0B0-4FE7-9BD8-4EE822A4075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68943" y="1109179"/>
            <a:ext cx="914400" cy="914400"/>
          </a:xfrm>
          <a:prstGeom prst="rect">
            <a:avLst/>
          </a:prstGeom>
        </p:spPr>
      </p:pic>
      <p:pic>
        <p:nvPicPr>
          <p:cNvPr id="30" name="그래픽 29" descr="의료">
            <a:extLst>
              <a:ext uri="{FF2B5EF4-FFF2-40B4-BE49-F238E27FC236}">
                <a16:creationId xmlns:a16="http://schemas.microsoft.com/office/drawing/2014/main" id="{ABA5AE33-4F1E-4A3D-AAB4-006A104FC34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31443" y="3155146"/>
            <a:ext cx="914400" cy="914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BDBE37F-0B59-4B64-A6B0-2DE147A05A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8061" y="2129232"/>
            <a:ext cx="1136446" cy="94457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B7FB9A-63D1-423E-842A-1F17C2CAA1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1986" y="4069546"/>
            <a:ext cx="1273313" cy="129912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89122B6-A607-45FF-B16D-4CE68F799D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58061" y="5392109"/>
            <a:ext cx="1294337" cy="106592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31A7A4C-24FD-4387-81A3-BE36D64740D7}"/>
              </a:ext>
            </a:extLst>
          </p:cNvPr>
          <p:cNvSpPr txBox="1"/>
          <p:nvPr/>
        </p:nvSpPr>
        <p:spPr>
          <a:xfrm>
            <a:off x="6563219" y="395557"/>
            <a:ext cx="10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한의원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F3FD5C-FEEB-43E6-A43C-06A9E133A0F3}"/>
              </a:ext>
            </a:extLst>
          </p:cNvPr>
          <p:cNvSpPr txBox="1"/>
          <p:nvPr/>
        </p:nvSpPr>
        <p:spPr>
          <a:xfrm>
            <a:off x="3263859" y="3411903"/>
            <a:ext cx="113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신경외과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6EAE0-409B-4F2B-A656-8E0A11D643CD}"/>
              </a:ext>
            </a:extLst>
          </p:cNvPr>
          <p:cNvSpPr txBox="1"/>
          <p:nvPr/>
        </p:nvSpPr>
        <p:spPr>
          <a:xfrm>
            <a:off x="6563219" y="1390166"/>
            <a:ext cx="10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631B64-AF89-4C20-B843-F7B67B409843}"/>
              </a:ext>
            </a:extLst>
          </p:cNvPr>
          <p:cNvSpPr txBox="1"/>
          <p:nvPr/>
        </p:nvSpPr>
        <p:spPr>
          <a:xfrm>
            <a:off x="3263859" y="2399065"/>
            <a:ext cx="113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피부과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1DFFD6-459C-44C9-A7CE-7EBDEEEFAC2B}"/>
              </a:ext>
            </a:extLst>
          </p:cNvPr>
          <p:cNvSpPr txBox="1"/>
          <p:nvPr/>
        </p:nvSpPr>
        <p:spPr>
          <a:xfrm>
            <a:off x="6485130" y="2399065"/>
            <a:ext cx="113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산부인과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A7A4C-24FD-4387-81A3-BE36D64740D7}"/>
              </a:ext>
            </a:extLst>
          </p:cNvPr>
          <p:cNvSpPr txBox="1"/>
          <p:nvPr/>
        </p:nvSpPr>
        <p:spPr>
          <a:xfrm>
            <a:off x="4817856" y="447758"/>
            <a:ext cx="121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정형외과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A7A4C-24FD-4387-81A3-BE36D64740D7}"/>
              </a:ext>
            </a:extLst>
          </p:cNvPr>
          <p:cNvSpPr txBox="1"/>
          <p:nvPr/>
        </p:nvSpPr>
        <p:spPr>
          <a:xfrm>
            <a:off x="594198" y="447757"/>
            <a:ext cx="211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컬러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흑백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2398" y="5234508"/>
            <a:ext cx="1428750" cy="1381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7259" y="5321013"/>
            <a:ext cx="1153365" cy="1208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8210" y="5321013"/>
            <a:ext cx="1204105" cy="13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C430F0B-060B-4141-BBBB-5B399B4261AE}"/>
              </a:ext>
            </a:extLst>
          </p:cNvPr>
          <p:cNvSpPr txBox="1"/>
          <p:nvPr/>
        </p:nvSpPr>
        <p:spPr>
          <a:xfrm>
            <a:off x="368947" y="595948"/>
            <a:ext cx="172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소아청소년과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31" y="552509"/>
            <a:ext cx="1657956" cy="18357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075121" y="1106099"/>
            <a:ext cx="472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https://www.flaticon.com/search?word=kids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201" y="2663598"/>
            <a:ext cx="1936215" cy="2108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02" y="2396890"/>
            <a:ext cx="1282398" cy="17232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539" y="2638828"/>
            <a:ext cx="2104345" cy="171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884" y="2396890"/>
            <a:ext cx="1789859" cy="16723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37161" y="2388251"/>
            <a:ext cx="306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https://www.flaticon.com/search?word=kid%20face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7148" y="5056414"/>
            <a:ext cx="1447552" cy="17700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114416" y="5784838"/>
            <a:ext cx="5242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10"/>
              </a:rPr>
              <a:t>https://www.flaticon.com/free-icon/baby_822123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4324" y="196087"/>
            <a:ext cx="1815933" cy="21340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726812" y="276038"/>
            <a:ext cx="525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12"/>
              </a:rPr>
              <a:t>https://www.flaticon.com/free-icon/boy_1761446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3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14DF19-F21E-40B5-9D40-2E66FD55276A}"/>
              </a:ext>
            </a:extLst>
          </p:cNvPr>
          <p:cNvSpPr txBox="1"/>
          <p:nvPr/>
        </p:nvSpPr>
        <p:spPr>
          <a:xfrm>
            <a:off x="588397" y="2337683"/>
            <a:ext cx="16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산부인과</a:t>
            </a:r>
            <a:endParaRPr lang="en-US" altLang="ko-KR" dirty="0" smtClean="0"/>
          </a:p>
          <a:p>
            <a:r>
              <a:rPr lang="ko-KR" altLang="en-US" dirty="0" smtClean="0"/>
              <a:t>임신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자궁</a:t>
            </a:r>
            <a:endParaRPr lang="ko-KR" altLang="en-US" dirty="0"/>
          </a:p>
        </p:txBody>
      </p:sp>
      <p:pic>
        <p:nvPicPr>
          <p:cNvPr id="10" name="그래픽 9" descr="임신한 레이디">
            <a:extLst>
              <a:ext uri="{FF2B5EF4-FFF2-40B4-BE49-F238E27FC236}">
                <a16:creationId xmlns:a16="http://schemas.microsoft.com/office/drawing/2014/main" id="{2FAB919D-13AC-4468-8985-DF14E487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332460" y="2474276"/>
            <a:ext cx="1496035" cy="1496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819A2F-BB59-4713-9B46-F6F84D5AF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495" y="2337683"/>
            <a:ext cx="1745442" cy="1716983"/>
          </a:xfrm>
          <a:prstGeom prst="rect">
            <a:avLst/>
          </a:prstGeom>
        </p:spPr>
      </p:pic>
      <p:pic>
        <p:nvPicPr>
          <p:cNvPr id="15" name="그래픽 3" descr="머리 안의 뇌">
            <a:extLst>
              <a:ext uri="{FF2B5EF4-FFF2-40B4-BE49-F238E27FC236}">
                <a16:creationId xmlns:a16="http://schemas.microsoft.com/office/drawing/2014/main" id="{442F5A4D-3DE2-4677-9D34-4DE375E27A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25366" y="333610"/>
            <a:ext cx="1497141" cy="1497141"/>
          </a:xfrm>
          <a:prstGeom prst="rect">
            <a:avLst/>
          </a:prstGeom>
        </p:spPr>
      </p:pic>
      <p:pic>
        <p:nvPicPr>
          <p:cNvPr id="16" name="그래픽 4" descr="뇌">
            <a:extLst>
              <a:ext uri="{FF2B5EF4-FFF2-40B4-BE49-F238E27FC236}">
                <a16:creationId xmlns:a16="http://schemas.microsoft.com/office/drawing/2014/main" id="{43BD50D5-AE6B-42F6-BB59-9E15E9C19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20231" y="249294"/>
            <a:ext cx="1747598" cy="17475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590AD1-97BB-442F-A71F-17062D5F44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9374" y="384917"/>
            <a:ext cx="1476919" cy="14491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5A9350-45FA-4BB5-BF1F-FD3E302E5F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4403" y="331784"/>
            <a:ext cx="1663075" cy="15718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CE3DC4-BAAD-4103-A4C2-BC4249A957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3907" y="331785"/>
            <a:ext cx="1816324" cy="17475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430F0B-060B-4141-BBBB-5B399B4261AE}"/>
              </a:ext>
            </a:extLst>
          </p:cNvPr>
          <p:cNvSpPr txBox="1"/>
          <p:nvPr/>
        </p:nvSpPr>
        <p:spPr>
          <a:xfrm>
            <a:off x="368948" y="595948"/>
            <a:ext cx="127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신경외과</a:t>
            </a:r>
            <a:endParaRPr lang="en-US" altLang="ko-KR" dirty="0" smtClean="0"/>
          </a:p>
          <a:p>
            <a:r>
              <a:rPr lang="ko-KR" altLang="en-US" dirty="0"/>
              <a:t>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7282" y="2365468"/>
            <a:ext cx="1280878" cy="1595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8091" y="2079383"/>
            <a:ext cx="1286332" cy="19752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9438" y="2337683"/>
            <a:ext cx="2176855" cy="22805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6948" y="4365204"/>
            <a:ext cx="1334186" cy="21797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22778" y="4365204"/>
            <a:ext cx="1802587" cy="23078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06890" y="4395457"/>
            <a:ext cx="2728477" cy="22448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35367" y="4633116"/>
            <a:ext cx="1722491" cy="22248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86508" y="7099298"/>
            <a:ext cx="524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0"/>
              </a:rPr>
              <a:t>https://www.flaticon.com/free-icon/fetus_946322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524546F-5CD1-43B1-AF5A-C6E37BAA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12" y="494016"/>
            <a:ext cx="101917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52B2E6-B088-4521-BF06-85AF6DF5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63" y="3429000"/>
            <a:ext cx="104108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738FD-E756-45B0-9719-EDF4CD73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4" y="331553"/>
            <a:ext cx="5915025" cy="5305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2478CA-8461-4658-A511-5EFC72EA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5" y="331553"/>
            <a:ext cx="4758648" cy="61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91"/>
            <a:ext cx="12192000" cy="38624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11591"/>
            <a:ext cx="1001487" cy="1002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83132" y="217031"/>
            <a:ext cx="990599" cy="9967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79168" y="217033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96984" y="189814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27713" y="206143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1732" y="206143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99914" y="206144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75169" y="222472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2245" y="1479778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38565" y="1512430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50943" y="2753404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80662" y="2704424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44047" y="2720745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20202" y="2737077"/>
            <a:ext cx="963389" cy="996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69EB3-4E01-4D3C-B7D3-C8BCAA19F0CA}"/>
              </a:ext>
            </a:extLst>
          </p:cNvPr>
          <p:cNvSpPr txBox="1"/>
          <p:nvPr/>
        </p:nvSpPr>
        <p:spPr>
          <a:xfrm>
            <a:off x="2944588" y="5134834"/>
            <a:ext cx="58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한의원</a:t>
            </a:r>
            <a:r>
              <a:rPr lang="en-US" altLang="ko-KR" dirty="0"/>
              <a:t> </a:t>
            </a:r>
            <a:r>
              <a:rPr lang="ko-KR" altLang="en-US" dirty="0" smtClean="0"/>
              <a:t>없음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이비인후과 피부과 산부인과 애매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C430F0B-060B-4141-BBBB-5B399B4261AE}"/>
              </a:ext>
            </a:extLst>
          </p:cNvPr>
          <p:cNvSpPr txBox="1"/>
          <p:nvPr/>
        </p:nvSpPr>
        <p:spPr>
          <a:xfrm>
            <a:off x="368948" y="595948"/>
            <a:ext cx="127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아이콘 팩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34976" y="595948"/>
            <a:ext cx="663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www.flaticon.com/packs/hospital-11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조금 어둡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34975" y="1366547"/>
            <a:ext cx="83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www.flaticon.com/packs/medical-129/2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선만하면</a:t>
            </a:r>
            <a:r>
              <a:rPr lang="ko-KR" altLang="en-US" dirty="0" smtClean="0"/>
              <a:t> 괜찮지만 채색은 파랑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34975" y="2313606"/>
            <a:ext cx="509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https://www.flaticon.com/packs/human-body-1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79798" y="3005337"/>
            <a:ext cx="494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www.flaticon.com/packs/medical-set-2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25067" y="4170010"/>
            <a:ext cx="457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6"/>
              </a:rPr>
              <a:t>https://www.flaticon.com/packs/health-3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79798" y="5095686"/>
            <a:ext cx="468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hlinkClick r:id="rId7"/>
              </a:rPr>
              <a:t>https://www.flaticon.com/packs/medical-25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25067" y="6021362"/>
            <a:ext cx="468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8"/>
              </a:rPr>
              <a:t>https://www.flaticon.com/packs/medical-32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25067" y="3702120"/>
            <a:ext cx="468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9"/>
              </a:rPr>
              <a:t>https://www.flaticon.com/packs/medical-43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4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DC113-9666-4477-8543-265E607A67ED}"/>
              </a:ext>
            </a:extLst>
          </p:cNvPr>
          <p:cNvSpPr txBox="1"/>
          <p:nvPr/>
        </p:nvSpPr>
        <p:spPr>
          <a:xfrm>
            <a:off x="976373" y="446621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정형외과</a:t>
            </a:r>
          </a:p>
        </p:txBody>
      </p:sp>
      <p:pic>
        <p:nvPicPr>
          <p:cNvPr id="5" name="그래픽 4" descr="해골">
            <a:extLst>
              <a:ext uri="{FF2B5EF4-FFF2-40B4-BE49-F238E27FC236}">
                <a16:creationId xmlns:a16="http://schemas.microsoft.com/office/drawing/2014/main" id="{01D1F5BB-8050-4FE0-B7E2-D0E937B7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98724" y="4298246"/>
            <a:ext cx="1735372" cy="1735372"/>
          </a:xfrm>
          <a:prstGeom prst="rect">
            <a:avLst/>
          </a:prstGeom>
        </p:spPr>
      </p:pic>
      <p:pic>
        <p:nvPicPr>
          <p:cNvPr id="6" name="그래픽 5" descr="뼈">
            <a:extLst>
              <a:ext uri="{FF2B5EF4-FFF2-40B4-BE49-F238E27FC236}">
                <a16:creationId xmlns:a16="http://schemas.microsoft.com/office/drawing/2014/main" id="{504F77F0-D7DF-4E89-A6DA-2CDDE68E6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94508" y="4014467"/>
            <a:ext cx="1272831" cy="1272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33A4A-F055-4E22-AFD3-BAD4528A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872" y="4062109"/>
            <a:ext cx="1592407" cy="1261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D78137-CC06-4526-B64C-A884C4C07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256" y="4298246"/>
            <a:ext cx="1807597" cy="1512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69EB3-4E01-4D3C-B7D3-C8BCAA19F0CA}"/>
              </a:ext>
            </a:extLst>
          </p:cNvPr>
          <p:cNvSpPr txBox="1"/>
          <p:nvPr/>
        </p:nvSpPr>
        <p:spPr>
          <a:xfrm>
            <a:off x="976373" y="5020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B0BB46-E489-4130-B15A-7919469C8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8933" y="502069"/>
            <a:ext cx="2124995" cy="15599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F86117-B54E-43B0-88EB-B894ECCAA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330" y="446690"/>
            <a:ext cx="1665472" cy="15151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4DD9CA-8846-4C7E-B821-4D0230B926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05" y="502069"/>
            <a:ext cx="2124995" cy="1802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3AC1E5-FACF-454D-83DF-C08641B73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7157" y="5386993"/>
            <a:ext cx="1381569" cy="1293250"/>
          </a:xfrm>
          <a:prstGeom prst="rect">
            <a:avLst/>
          </a:prstGeom>
        </p:spPr>
      </p:pic>
      <p:pic>
        <p:nvPicPr>
          <p:cNvPr id="14" name="그래픽 4" descr="Stomach">
            <a:extLst>
              <a:ext uri="{FF2B5EF4-FFF2-40B4-BE49-F238E27FC236}">
                <a16:creationId xmlns:a16="http://schemas.microsoft.com/office/drawing/2014/main" id="{96664E5B-EC7C-40D1-9E07-F513ED5EE2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835309" y="662532"/>
            <a:ext cx="1350539" cy="13505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05330" y="2242019"/>
            <a:ext cx="1613396" cy="144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32472" y="2090041"/>
            <a:ext cx="2063477" cy="19860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99871" y="2250980"/>
            <a:ext cx="1497172" cy="143460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8194" y="949833"/>
            <a:ext cx="22107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17"/>
              </a:rPr>
              <a:t>https://www.flaticon.com/search?search-type=icons&amp;word=digestive+organ&amp;license=&amp;color=&amp;stroke=&amp;current_section=&amp;author_id=&amp;pack_id=&amp;family_id=&amp;style_id=&amp;category_id=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55131" y="2356227"/>
            <a:ext cx="1570741" cy="14537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81758" y="5496390"/>
            <a:ext cx="1385581" cy="128252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89077" y="5078878"/>
            <a:ext cx="1967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0"/>
              </a:rPr>
              <a:t>https://www.flaticon.com/search?word=bone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7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A6F87D4-C049-42C1-83D9-E73E7E285E6A}"/>
              </a:ext>
            </a:extLst>
          </p:cNvPr>
          <p:cNvSpPr txBox="1"/>
          <p:nvPr/>
        </p:nvSpPr>
        <p:spPr>
          <a:xfrm>
            <a:off x="1249651" y="1065154"/>
            <a:ext cx="127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한의원</a:t>
            </a:r>
            <a:endParaRPr lang="en-US" altLang="ko-KR" dirty="0" smtClean="0"/>
          </a:p>
          <a:p>
            <a:r>
              <a:rPr lang="en-US" altLang="ko-KR" dirty="0" smtClean="0"/>
              <a:t>Chinese medicine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005F44-740E-4F9B-9DDC-A2AC1648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89" y="536347"/>
            <a:ext cx="1552326" cy="1192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4E025F-58BA-41EC-AFCF-6052E09A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97" y="507485"/>
            <a:ext cx="1237156" cy="11925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5685E5-C519-4BB3-A27F-881777BE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03" y="487191"/>
            <a:ext cx="1288290" cy="11925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8AA80E-82C9-4BDB-95BD-4C6C1ADE9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268" y="1966220"/>
            <a:ext cx="1479804" cy="12060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7E5B0E-AE60-4372-9CF8-3AE8F7745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958" y="1966220"/>
            <a:ext cx="1324434" cy="11352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D96680-DB2F-4071-9B66-42311D9E3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366" y="1957216"/>
            <a:ext cx="1266927" cy="10825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6F87D4-C049-42C1-83D9-E73E7E285E6A}"/>
              </a:ext>
            </a:extLst>
          </p:cNvPr>
          <p:cNvSpPr txBox="1"/>
          <p:nvPr/>
        </p:nvSpPr>
        <p:spPr>
          <a:xfrm>
            <a:off x="972065" y="4503405"/>
            <a:ext cx="127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치과</a:t>
            </a:r>
            <a:endParaRPr lang="ko-KR" altLang="en-US" dirty="0"/>
          </a:p>
        </p:txBody>
      </p:sp>
      <p:pic>
        <p:nvPicPr>
          <p:cNvPr id="30" name="그래픽 16" descr="치아">
            <a:extLst>
              <a:ext uri="{FF2B5EF4-FFF2-40B4-BE49-F238E27FC236}">
                <a16:creationId xmlns:a16="http://schemas.microsoft.com/office/drawing/2014/main" id="{AD92F328-B185-4A07-94AB-4F1F02BD59C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412282" y="4250816"/>
            <a:ext cx="914400" cy="9144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49651" y="3305124"/>
            <a:ext cx="687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10"/>
              </a:rPr>
              <a:t>https://www.flaticon.com/search?word=Chinese%20medicine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556" y="4030369"/>
            <a:ext cx="1165041" cy="101122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078" y="5299815"/>
            <a:ext cx="1269173" cy="115218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9628" y="4006781"/>
            <a:ext cx="1248458" cy="103481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9628" y="5273756"/>
            <a:ext cx="1421799" cy="12043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84820" y="5411255"/>
            <a:ext cx="1340144" cy="125080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8553565" y="4110639"/>
            <a:ext cx="12109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16"/>
              </a:rPr>
              <a:t>https://www.flaticon.com/premium-icon/medical-record_3016850?term=tooth&amp;page=1&amp;position=27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160394" y="4110639"/>
            <a:ext cx="10246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17"/>
              </a:rPr>
              <a:t>https://www.flaticon.com/search?word=dental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2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C430F0B-060B-4141-BBBB-5B399B4261AE}"/>
              </a:ext>
            </a:extLst>
          </p:cNvPr>
          <p:cNvSpPr txBox="1"/>
          <p:nvPr/>
        </p:nvSpPr>
        <p:spPr>
          <a:xfrm>
            <a:off x="918867" y="616325"/>
            <a:ext cx="163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이비인후과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20" y="365092"/>
            <a:ext cx="2142897" cy="2281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32" y="296036"/>
            <a:ext cx="2103399" cy="22915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430F0B-060B-4141-BBBB-5B399B4261AE}"/>
              </a:ext>
            </a:extLst>
          </p:cNvPr>
          <p:cNvSpPr txBox="1"/>
          <p:nvPr/>
        </p:nvSpPr>
        <p:spPr>
          <a:xfrm>
            <a:off x="1086334" y="1351501"/>
            <a:ext cx="39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특정부위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눈코입</a:t>
            </a:r>
            <a:r>
              <a:rPr lang="ko-KR" altLang="en-US" dirty="0" smtClean="0"/>
              <a:t> 합쳐서 아이콘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8182" y="1949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https://stock.adobe.com/images/id/167989707?as_campaign=Flaticon&amp;as_content=api&amp;as_audience=404&amp;tduid=844fd18c484bc56d96bf98fe6f70e0ea&amp;as_channel=affiliate&amp;as_campclass=redirect&amp;as_source=arvato&amp;asset_id=261389661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D3EE-D475-4BFF-912E-F7BC9A88550F}"/>
              </a:ext>
            </a:extLst>
          </p:cNvPr>
          <p:cNvSpPr txBox="1"/>
          <p:nvPr/>
        </p:nvSpPr>
        <p:spPr>
          <a:xfrm>
            <a:off x="1173670" y="3988106"/>
            <a:ext cx="13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안과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0B49BC-5431-48FF-982D-F050D5FAF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099" y="3732738"/>
            <a:ext cx="2390521" cy="165921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A82C40-1B74-49CC-91FA-06A50DB87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724" y="3635628"/>
            <a:ext cx="2896643" cy="211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267" y="5342089"/>
            <a:ext cx="1729559" cy="14342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2103" y="5276775"/>
            <a:ext cx="1650767" cy="13409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1367" y="3998414"/>
            <a:ext cx="1929693" cy="11567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0764" y="5384577"/>
            <a:ext cx="1879067" cy="115796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2895" y="4468619"/>
            <a:ext cx="225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11"/>
              </a:rPr>
              <a:t>https://www.flaticon.com/search?word=eye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1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47F0D-DB7C-4203-9488-158D44C3510A}"/>
              </a:ext>
            </a:extLst>
          </p:cNvPr>
          <p:cNvSpPr txBox="1"/>
          <p:nvPr/>
        </p:nvSpPr>
        <p:spPr>
          <a:xfrm>
            <a:off x="353335" y="316767"/>
            <a:ext cx="127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피부과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70687-1434-4928-AB78-303BC102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5" y="1063915"/>
            <a:ext cx="2017258" cy="18879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F5C65-FC29-4713-B4BA-336D97F1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412" y="1103662"/>
            <a:ext cx="2184696" cy="18879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B411C8-8B51-4374-8A62-C6E8C188F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76" y="3733420"/>
            <a:ext cx="1647094" cy="1516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962FC0-0E02-4B6F-A87F-8D224D64F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105" y="392739"/>
            <a:ext cx="1413907" cy="1285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C8F3BA-9D1B-4D24-896F-5C3DD3576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82" y="4482315"/>
            <a:ext cx="2146351" cy="16715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641120-F230-4C65-BBDE-3EAF0B12D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8873" y="3376503"/>
            <a:ext cx="1461035" cy="12253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CF156D-AD48-42BA-A07B-FBDC3121E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799" y="1523189"/>
            <a:ext cx="1783109" cy="1272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9E9883-51FB-4109-9E8B-56F0D779A5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33" t="14545" r="21032" b="38203"/>
          <a:stretch/>
        </p:blipFill>
        <p:spPr>
          <a:xfrm>
            <a:off x="7919701" y="3286521"/>
            <a:ext cx="1178743" cy="13054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EE971C-9251-41A8-B9F5-2E1BBA4A9F3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696" t="18367" r="21312" b="29856"/>
          <a:stretch/>
        </p:blipFill>
        <p:spPr>
          <a:xfrm>
            <a:off x="10687457" y="1248886"/>
            <a:ext cx="943340" cy="11073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0873" y="2604184"/>
            <a:ext cx="1447259" cy="1385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408" y="2587228"/>
            <a:ext cx="1844411" cy="16907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9300" y="4919302"/>
            <a:ext cx="1469203" cy="14389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6929" y="5007388"/>
            <a:ext cx="1473476" cy="14106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688707" y="5002496"/>
            <a:ext cx="3800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15"/>
              </a:rPr>
              <a:t>https://www.flaticon.com/search?search-type=icons&amp;word=dermatology&amp;license=&amp;color=&amp;stroke=&amp;current_section=&amp;author_id=&amp;pack_id=&amp;family_id=&amp;style_id=&amp;category_id=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93045" y="3196961"/>
            <a:ext cx="1421304" cy="1314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39846" y="3286521"/>
            <a:ext cx="1452154" cy="146079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9701" y="1684505"/>
            <a:ext cx="1077006" cy="11109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43146" y="1517209"/>
            <a:ext cx="1260551" cy="12996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07734" y="4771539"/>
            <a:ext cx="2340471" cy="209947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30017" y="1846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1"/>
              </a:rPr>
              <a:t>https://www.flaticon.com/search?search-type=icons&amp;word=skin+medical&amp;license=&amp;color=&amp;stroke=&amp;current_section=&amp;author_id=&amp;pack_id=&amp;family_id=&amp;style_id=&amp;category_id=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10477" y="-2409093"/>
            <a:ext cx="1738175" cy="225710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62204" y="-2366805"/>
            <a:ext cx="1655624" cy="204240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292989" y="-1649871"/>
            <a:ext cx="4729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4"/>
              </a:rPr>
              <a:t>https://www.flaticon.com/packs/allergies-29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5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166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희정</dc:creator>
  <cp:lastModifiedBy>kangminseul</cp:lastModifiedBy>
  <cp:revision>33</cp:revision>
  <dcterms:created xsi:type="dcterms:W3CDTF">2020-06-10T04:53:21Z</dcterms:created>
  <dcterms:modified xsi:type="dcterms:W3CDTF">2020-06-14T08:30:28Z</dcterms:modified>
</cp:coreProperties>
</file>