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D22A-AF8A-4138-B848-E89A016E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A49968-1674-4A99-ABDF-266BBBF48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7A9B-51AA-409F-993B-E622B6E3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8401-D8AE-412A-974E-1613817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E0E2C-A347-4771-97AC-34EDF24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1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E7742-BF52-4E74-B257-272A8EC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EAFDC-34DE-48D0-B059-3398625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1FEF2-010E-49C0-8320-D0D828BC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1B018-059D-4F64-815F-B05EA31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0E15D-F455-4407-B404-E65BE8D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46DC7-4FC4-404D-8F70-03ECDC91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A6998-3923-474A-9922-5F1CFAD6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57E96-19D9-443B-9521-A928097C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A16B4-3E80-4258-8755-7375EC9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5E205-7611-426B-A3BF-15FC3A92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39A99-4DB8-4313-BBA5-7200DFDE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CBD66-442A-429D-B268-87E0BADA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25A23-3E82-4CE7-9F58-20C876BF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161EC-0497-4DB9-B239-68854E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75C07-FB81-41DE-9AA8-24F7D9CE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6CBF-43D4-4355-AA16-4201C381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AFE05-11E7-4B6D-A130-01950166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39633-9A59-41C6-85BA-CDF4A91B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D3492-5F22-4945-A187-22195F32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0E0F0-0B7F-4DA9-8C5A-CCB056F7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D32E4-0405-47B9-9DEA-C400BCCF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2357D-5E28-472E-8850-E5124F82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C792E-E098-494F-870F-C378F42F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B962F-645B-4E7E-9AF5-D49CE71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F814D-772C-4300-8F8F-C0029743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97CF8-3FBC-4DEE-B4EE-4BD9DF80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EC1E-FA3D-4370-A520-B50393CF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CAEE-2DF7-47F1-9D91-CE9B7B10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FE2DD-9B0E-4D6A-8266-6F278143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75FD0-E21E-4AAA-A74B-D0B4AB679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9DFA5F-C5A8-48FF-AB6B-8CD73D06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3890D-DB96-45E7-A546-90DA00F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4411C1-CEA0-448E-B2B0-1822C0DB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97749-1C6D-4728-82EC-CC61299C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9CAF5-8A0A-4E23-9A99-45F8EA7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0343F-F965-43A7-9F50-4039D54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72303-FEEE-4B1A-A301-A90A3B1D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03DC3-DE39-4AA8-ACB0-955E43E3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83622C-37D7-4B76-A62F-B6DF515F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1CDF86-9B81-4BBE-881E-144E4C0F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81C91-F555-4C3F-B8C5-EB40885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C53B-0681-40F1-8A62-F6A0D6ED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9D6E6-464F-4CC6-840F-9C30E8DF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C1FB3-09D8-487B-AE5D-1378847D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C4B5F-090A-4F20-A889-0FB7579F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2517A-20CA-46EC-9EE4-70F269CB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C4A99-EDDA-4EE5-8DCE-1753A284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0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3759-04FE-446B-AD99-7489515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8E7C0B-4B38-4A14-AEF1-B19A6BB8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FF369-518C-40A5-96E0-311A1DA4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167EE-981A-46B1-9C8D-E6008DC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067DB-1066-4C25-B224-DFBE4876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6E294-45B5-4D33-A053-AA6E559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FE003D-08F6-4FC5-8DBF-18F1B601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5B99-BE65-497D-B5A5-0873BA7D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4F8F5-615D-4E89-BA4F-9EF19E19D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AF13-7BF9-46F4-8086-E8BC18B928E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AB3CE-EDF6-492D-B22C-DFE61D1F4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55529-F478-4698-B7AF-1B63AFF3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1D12-5F23-401A-A663-F5965ECD2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DD1E03B-DE93-4FC6-8008-0B78FD2E1BF0}"/>
              </a:ext>
            </a:extLst>
          </p:cNvPr>
          <p:cNvSpPr/>
          <p:nvPr/>
        </p:nvSpPr>
        <p:spPr>
          <a:xfrm>
            <a:off x="5714987" y="149557"/>
            <a:ext cx="2266418" cy="318212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E127-45AD-4EEE-8878-4A79B01BCCF7}"/>
              </a:ext>
            </a:extLst>
          </p:cNvPr>
          <p:cNvSpPr txBox="1"/>
          <p:nvPr/>
        </p:nvSpPr>
        <p:spPr>
          <a:xfrm>
            <a:off x="6131593" y="171305"/>
            <a:ext cx="137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9CAAC60-FD7C-4D99-B47A-0FF68792A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06"/>
              </p:ext>
            </p:extLst>
          </p:nvPr>
        </p:nvGraphicFramePr>
        <p:xfrm>
          <a:off x="5791811" y="709828"/>
          <a:ext cx="2107260" cy="137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20">
                  <a:extLst>
                    <a:ext uri="{9D8B030D-6E8A-4147-A177-3AD203B41FA5}">
                      <a16:colId xmlns:a16="http://schemas.microsoft.com/office/drawing/2014/main" val="707889959"/>
                    </a:ext>
                  </a:extLst>
                </a:gridCol>
                <a:gridCol w="672864">
                  <a:extLst>
                    <a:ext uri="{9D8B030D-6E8A-4147-A177-3AD203B41FA5}">
                      <a16:colId xmlns:a16="http://schemas.microsoft.com/office/drawing/2014/main" val="3931648776"/>
                    </a:ext>
                  </a:extLst>
                </a:gridCol>
                <a:gridCol w="731976">
                  <a:extLst>
                    <a:ext uri="{9D8B030D-6E8A-4147-A177-3AD203B41FA5}">
                      <a16:colId xmlns:a16="http://schemas.microsoft.com/office/drawing/2014/main" val="682720934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모든 병원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내과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정형외과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92430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한의원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치과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이비인후과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05151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안과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소아청소년과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0019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산부인과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비뇨기과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신경외과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0902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건강검진센터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보건소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응급실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239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6BE016-D26B-44AD-9B3D-B37DA7935287}"/>
              </a:ext>
            </a:extLst>
          </p:cNvPr>
          <p:cNvSpPr txBox="1"/>
          <p:nvPr/>
        </p:nvSpPr>
        <p:spPr>
          <a:xfrm>
            <a:off x="6357787" y="427512"/>
            <a:ext cx="98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 Menu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4B175-CB76-4197-BEAE-47590D5D32BA}"/>
              </a:ext>
            </a:extLst>
          </p:cNvPr>
          <p:cNvSpPr/>
          <p:nvPr/>
        </p:nvSpPr>
        <p:spPr>
          <a:xfrm>
            <a:off x="5892086" y="2263584"/>
            <a:ext cx="1948499" cy="37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&lt;&lt;Button&gt;&gt;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보호자 안심 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AFF11-B0A0-4713-836A-439C9FEA4C74}"/>
              </a:ext>
            </a:extLst>
          </p:cNvPr>
          <p:cNvSpPr/>
          <p:nvPr/>
        </p:nvSpPr>
        <p:spPr>
          <a:xfrm>
            <a:off x="5892086" y="2683192"/>
            <a:ext cx="1948499" cy="37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&lt;&lt;Button&gt;&gt;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울타리 서비스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F11514-98A0-47A3-AFBE-0404F0975AF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11754" y="1398365"/>
            <a:ext cx="780057" cy="1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액자 18">
            <a:extLst>
              <a:ext uri="{FF2B5EF4-FFF2-40B4-BE49-F238E27FC236}">
                <a16:creationId xmlns:a16="http://schemas.microsoft.com/office/drawing/2014/main" id="{56513346-F8F4-4C81-9178-AC3A0DF4D4FB}"/>
              </a:ext>
            </a:extLst>
          </p:cNvPr>
          <p:cNvSpPr/>
          <p:nvPr/>
        </p:nvSpPr>
        <p:spPr>
          <a:xfrm>
            <a:off x="2773468" y="149557"/>
            <a:ext cx="2252377" cy="3182101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4AEAE-813E-4865-BADE-3225A1EB554A}"/>
              </a:ext>
            </a:extLst>
          </p:cNvPr>
          <p:cNvSpPr txBox="1"/>
          <p:nvPr/>
        </p:nvSpPr>
        <p:spPr>
          <a:xfrm>
            <a:off x="3218914" y="280370"/>
            <a:ext cx="139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172F3-902A-4A2B-966A-1DF470F0198F}"/>
              </a:ext>
            </a:extLst>
          </p:cNvPr>
          <p:cNvSpPr txBox="1"/>
          <p:nvPr/>
        </p:nvSpPr>
        <p:spPr>
          <a:xfrm>
            <a:off x="3327335" y="495472"/>
            <a:ext cx="114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Subject Menu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D81FF-6102-4776-8FAD-42EA7AA685A5}"/>
              </a:ext>
            </a:extLst>
          </p:cNvPr>
          <p:cNvSpPr txBox="1"/>
          <p:nvPr/>
        </p:nvSpPr>
        <p:spPr>
          <a:xfrm>
            <a:off x="3714003" y="2845944"/>
            <a:ext cx="934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병원 클릭</a:t>
            </a:r>
            <a:endParaRPr lang="ko-KR" altLang="en-US" sz="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27805A6-4E81-4391-9DC7-6719A1D8E67B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3892636" y="2777872"/>
            <a:ext cx="11666" cy="96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533820-C19D-4FA6-B491-C9B0C22A3E1F}"/>
              </a:ext>
            </a:extLst>
          </p:cNvPr>
          <p:cNvSpPr txBox="1"/>
          <p:nvPr/>
        </p:nvSpPr>
        <p:spPr>
          <a:xfrm>
            <a:off x="4978079" y="1507184"/>
            <a:ext cx="81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진료과</a:t>
            </a:r>
            <a:r>
              <a:rPr lang="ko-KR" altLang="en-US" sz="800" dirty="0"/>
              <a:t> 버튼</a:t>
            </a:r>
            <a:endParaRPr lang="en-US" altLang="ko-KR" sz="800" dirty="0"/>
          </a:p>
          <a:p>
            <a:pPr algn="ctr"/>
            <a:r>
              <a:rPr lang="ko-KR" altLang="en-US" sz="800" dirty="0"/>
              <a:t>클릭</a:t>
            </a: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9A7CB2B9-247F-48D6-994F-ACF38D3EF1C8}"/>
              </a:ext>
            </a:extLst>
          </p:cNvPr>
          <p:cNvSpPr/>
          <p:nvPr/>
        </p:nvSpPr>
        <p:spPr>
          <a:xfrm>
            <a:off x="2767815" y="3747025"/>
            <a:ext cx="2266418" cy="2961418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4A9A5A-1944-4FE0-BA2E-D403CCA0619C}"/>
              </a:ext>
            </a:extLst>
          </p:cNvPr>
          <p:cNvSpPr txBox="1"/>
          <p:nvPr/>
        </p:nvSpPr>
        <p:spPr>
          <a:xfrm>
            <a:off x="3218624" y="3811713"/>
            <a:ext cx="135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id="{2D1AD04E-ED74-4A3D-93E7-8DA02A4F7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2757"/>
              </p:ext>
            </p:extLst>
          </p:nvPr>
        </p:nvGraphicFramePr>
        <p:xfrm>
          <a:off x="2932404" y="4307855"/>
          <a:ext cx="1948501" cy="175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188">
                  <a:extLst>
                    <a:ext uri="{9D8B030D-6E8A-4147-A177-3AD203B41FA5}">
                      <a16:colId xmlns:a16="http://schemas.microsoft.com/office/drawing/2014/main" val="707889959"/>
                    </a:ext>
                  </a:extLst>
                </a:gridCol>
                <a:gridCol w="953313">
                  <a:extLst>
                    <a:ext uri="{9D8B030D-6E8A-4147-A177-3AD203B41FA5}">
                      <a16:colId xmlns:a16="http://schemas.microsoft.com/office/drawing/2014/main" val="3931648776"/>
                    </a:ext>
                  </a:extLst>
                </a:gridCol>
              </a:tblGrid>
              <a:tr h="408701">
                <a:tc>
                  <a:txBody>
                    <a:bodyPr/>
                    <a:lstStyle/>
                    <a:p>
                      <a:pPr lvl="0" algn="ctr" font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lvl="0" algn="ctr" font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병원정보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&lt;&lt;Button&gt;&gt;</a:t>
                      </a:r>
                    </a:p>
                    <a:p>
                      <a:pPr algn="ctr" font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92430"/>
                  </a:ext>
                </a:extLst>
              </a:tr>
              <a:tr h="13425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&lt;&lt;Report&gt;&gt;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병원 상세 정보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지도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1">
                        <a:lnSpc>
                          <a:spcPct val="10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0515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D22D7F3-A7F2-4815-BB69-FE43741EC40F}"/>
              </a:ext>
            </a:extLst>
          </p:cNvPr>
          <p:cNvSpPr txBox="1"/>
          <p:nvPr/>
        </p:nvSpPr>
        <p:spPr>
          <a:xfrm>
            <a:off x="3275661" y="4030856"/>
            <a:ext cx="129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Hospital Menu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DBDD3E-FEB6-487D-8693-CCBA3FE91C40}"/>
              </a:ext>
            </a:extLst>
          </p:cNvPr>
          <p:cNvSpPr/>
          <p:nvPr/>
        </p:nvSpPr>
        <p:spPr>
          <a:xfrm>
            <a:off x="2926772" y="6052736"/>
            <a:ext cx="1954133" cy="341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&lt;&lt;Button&gt;&gt;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 걸기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A41DC4-6114-4935-8EB2-7C554206782B}"/>
              </a:ext>
            </a:extLst>
          </p:cNvPr>
          <p:cNvSpPr/>
          <p:nvPr/>
        </p:nvSpPr>
        <p:spPr>
          <a:xfrm>
            <a:off x="4005345" y="733962"/>
            <a:ext cx="861537" cy="303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&lt;Button&gt;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5455A1-1D08-4A86-AA45-74EDF287507D}"/>
              </a:ext>
            </a:extLst>
          </p:cNvPr>
          <p:cNvCxnSpPr>
            <a:cxnSpLocks/>
          </p:cNvCxnSpPr>
          <p:nvPr/>
        </p:nvCxnSpPr>
        <p:spPr>
          <a:xfrm flipH="1" flipV="1">
            <a:off x="4536031" y="280370"/>
            <a:ext cx="17149" cy="453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29E390-2EFB-4E4B-9509-E88A5A9481FE}"/>
              </a:ext>
            </a:extLst>
          </p:cNvPr>
          <p:cNvCxnSpPr>
            <a:cxnSpLocks/>
          </p:cNvCxnSpPr>
          <p:nvPr/>
        </p:nvCxnSpPr>
        <p:spPr>
          <a:xfrm flipH="1">
            <a:off x="2383108" y="280370"/>
            <a:ext cx="2156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96563D-EE20-4B58-B147-F77DDE974295}"/>
              </a:ext>
            </a:extLst>
          </p:cNvPr>
          <p:cNvSpPr/>
          <p:nvPr/>
        </p:nvSpPr>
        <p:spPr>
          <a:xfrm>
            <a:off x="136681" y="145450"/>
            <a:ext cx="2266418" cy="317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&lt;&lt;Window&gt;&gt;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DBF804-7D2F-4CDC-8B84-DC4888693BC5}"/>
              </a:ext>
            </a:extLst>
          </p:cNvPr>
          <p:cNvSpPr txBox="1"/>
          <p:nvPr/>
        </p:nvSpPr>
        <p:spPr>
          <a:xfrm>
            <a:off x="2381080" y="248533"/>
            <a:ext cx="45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지도 </a:t>
            </a:r>
            <a:endParaRPr lang="en-US" altLang="ko-KR" sz="800" dirty="0"/>
          </a:p>
          <a:p>
            <a:pPr algn="ctr"/>
            <a:r>
              <a:rPr lang="ko-KR" altLang="en-US" sz="800" dirty="0"/>
              <a:t>버튼</a:t>
            </a:r>
            <a:endParaRPr lang="en-US" altLang="ko-KR" sz="800" dirty="0"/>
          </a:p>
          <a:p>
            <a:pPr algn="ctr"/>
            <a:r>
              <a:rPr lang="ko-KR" altLang="en-US" sz="800" dirty="0"/>
              <a:t>클릭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B8BB41-7D2E-415D-82AE-DFF47664838F}"/>
              </a:ext>
            </a:extLst>
          </p:cNvPr>
          <p:cNvSpPr/>
          <p:nvPr/>
        </p:nvSpPr>
        <p:spPr>
          <a:xfrm>
            <a:off x="2924397" y="1312314"/>
            <a:ext cx="1936428" cy="426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&lt;&lt;Button&gt;&gt;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병원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94D908C-2149-4EB0-85D3-A8795CC80091}"/>
              </a:ext>
            </a:extLst>
          </p:cNvPr>
          <p:cNvSpPr/>
          <p:nvPr/>
        </p:nvSpPr>
        <p:spPr>
          <a:xfrm>
            <a:off x="3823956" y="1970636"/>
            <a:ext cx="102876" cy="11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8EB5669-D257-40DD-9C25-34F257B4D15B}"/>
              </a:ext>
            </a:extLst>
          </p:cNvPr>
          <p:cNvSpPr/>
          <p:nvPr/>
        </p:nvSpPr>
        <p:spPr>
          <a:xfrm>
            <a:off x="3823956" y="1795450"/>
            <a:ext cx="102876" cy="11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3549B69-400F-438E-B032-EEC6C8425AB9}"/>
              </a:ext>
            </a:extLst>
          </p:cNvPr>
          <p:cNvSpPr/>
          <p:nvPr/>
        </p:nvSpPr>
        <p:spPr>
          <a:xfrm>
            <a:off x="3823956" y="2146485"/>
            <a:ext cx="102876" cy="11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44214C-8458-460B-8DAF-CC913D9A6E7F}"/>
              </a:ext>
            </a:extLst>
          </p:cNvPr>
          <p:cNvSpPr/>
          <p:nvPr/>
        </p:nvSpPr>
        <p:spPr>
          <a:xfrm>
            <a:off x="2936088" y="2351721"/>
            <a:ext cx="1936428" cy="426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&lt;&lt;Button&gt;&gt;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병원 </a:t>
            </a:r>
            <a:r>
              <a:rPr lang="en-US" altLang="ko-KR" sz="1100" dirty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78CB5AE-1A9E-46B9-97BA-5E7C2776797E}"/>
              </a:ext>
            </a:extLst>
          </p:cNvPr>
          <p:cNvSpPr/>
          <p:nvPr/>
        </p:nvSpPr>
        <p:spPr>
          <a:xfrm>
            <a:off x="341618" y="901926"/>
            <a:ext cx="1853042" cy="781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&lt;&lt;Report&gt;&gt;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지도 화면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7961F6B-1069-45DD-86C3-2AB76FB62D96}"/>
              </a:ext>
            </a:extLst>
          </p:cNvPr>
          <p:cNvSpPr/>
          <p:nvPr/>
        </p:nvSpPr>
        <p:spPr>
          <a:xfrm>
            <a:off x="343232" y="1674019"/>
            <a:ext cx="1853042" cy="59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&lt;&lt;Report&gt;&gt;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병원 정보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353A529-1A79-4CE5-B71D-84333309B870}"/>
              </a:ext>
            </a:extLst>
          </p:cNvPr>
          <p:cNvSpPr/>
          <p:nvPr/>
        </p:nvSpPr>
        <p:spPr>
          <a:xfrm>
            <a:off x="346651" y="2230101"/>
            <a:ext cx="965219" cy="381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 걸기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31ACA4B-91D0-4AF2-B29D-FDF527F9CE04}"/>
              </a:ext>
            </a:extLst>
          </p:cNvPr>
          <p:cNvSpPr/>
          <p:nvPr/>
        </p:nvSpPr>
        <p:spPr>
          <a:xfrm>
            <a:off x="1231056" y="2230616"/>
            <a:ext cx="965219" cy="381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상세정보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783723E-0C46-44D3-9C97-4C0CD1ADFAD9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808373" y="2611984"/>
            <a:ext cx="20888" cy="1230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EA799F-45C3-42D0-8FFD-13A07234E47F}"/>
              </a:ext>
            </a:extLst>
          </p:cNvPr>
          <p:cNvCxnSpPr>
            <a:cxnSpLocks/>
          </p:cNvCxnSpPr>
          <p:nvPr/>
        </p:nvCxnSpPr>
        <p:spPr>
          <a:xfrm>
            <a:off x="1570884" y="2599758"/>
            <a:ext cx="0" cy="53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4FF8F51-61B2-4DA8-961B-9A4414CCDCF5}"/>
              </a:ext>
            </a:extLst>
          </p:cNvPr>
          <p:cNvSpPr txBox="1"/>
          <p:nvPr/>
        </p:nvSpPr>
        <p:spPr>
          <a:xfrm>
            <a:off x="72542" y="2773374"/>
            <a:ext cx="8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전화 걸기</a:t>
            </a:r>
            <a:endParaRPr lang="en-US" altLang="ko-KR" sz="800" dirty="0"/>
          </a:p>
          <a:p>
            <a:pPr algn="ctr"/>
            <a:r>
              <a:rPr lang="ko-KR" altLang="en-US" sz="800" dirty="0"/>
              <a:t>버튼 클릭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136217-F279-4C86-9921-635405B48547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 flipH="1">
            <a:off x="6848196" y="3053536"/>
            <a:ext cx="18140" cy="69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액자 98">
            <a:extLst>
              <a:ext uri="{FF2B5EF4-FFF2-40B4-BE49-F238E27FC236}">
                <a16:creationId xmlns:a16="http://schemas.microsoft.com/office/drawing/2014/main" id="{BF19D6C2-1676-4602-B9B5-FD25CEA48672}"/>
              </a:ext>
            </a:extLst>
          </p:cNvPr>
          <p:cNvSpPr/>
          <p:nvPr/>
        </p:nvSpPr>
        <p:spPr>
          <a:xfrm>
            <a:off x="5714987" y="3752071"/>
            <a:ext cx="2266418" cy="2956372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6C6BA6-65C5-482E-B20D-4041641465FD}"/>
              </a:ext>
            </a:extLst>
          </p:cNvPr>
          <p:cNvSpPr txBox="1"/>
          <p:nvPr/>
        </p:nvSpPr>
        <p:spPr>
          <a:xfrm>
            <a:off x="6148716" y="3816759"/>
            <a:ext cx="135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graphicFrame>
        <p:nvGraphicFramePr>
          <p:cNvPr id="101" name="표 7">
            <a:extLst>
              <a:ext uri="{FF2B5EF4-FFF2-40B4-BE49-F238E27FC236}">
                <a16:creationId xmlns:a16="http://schemas.microsoft.com/office/drawing/2014/main" id="{78815698-4648-4CE1-BB64-E58850AE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48972"/>
              </p:ext>
            </p:extLst>
          </p:nvPr>
        </p:nvGraphicFramePr>
        <p:xfrm>
          <a:off x="5784821" y="4897143"/>
          <a:ext cx="2133410" cy="12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410">
                  <a:extLst>
                    <a:ext uri="{9D8B030D-6E8A-4147-A177-3AD203B41FA5}">
                      <a16:colId xmlns:a16="http://schemas.microsoft.com/office/drawing/2014/main" val="707889959"/>
                    </a:ext>
                  </a:extLst>
                </a:gridCol>
              </a:tblGrid>
              <a:tr h="1235400">
                <a:tc>
                  <a:txBody>
                    <a:bodyPr/>
                    <a:lstStyle/>
                    <a:p>
                      <a:pPr lvl="0" algn="ctr" fontAlgn="ctr" latinLnBrk="1">
                        <a:lnSpc>
                          <a:spcPct val="10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&lt;&lt;Report&gt;&gt;</a:t>
                      </a:r>
                    </a:p>
                    <a:p>
                      <a:pPr lvl="0" algn="ctr" fontAlgn="ctr" latinLnBrk="1">
                        <a:lnSpc>
                          <a:spcPct val="10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지도</a:t>
                      </a:r>
                      <a:endParaRPr lang="ko-KR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92430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B891581-96F4-4EAC-B562-67926B230CB5}"/>
              </a:ext>
            </a:extLst>
          </p:cNvPr>
          <p:cNvSpPr/>
          <p:nvPr/>
        </p:nvSpPr>
        <p:spPr>
          <a:xfrm>
            <a:off x="5791811" y="4370969"/>
            <a:ext cx="2126418" cy="282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  <a:endParaRPr lang="ko-KR" altLang="en-US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울타리 서비스 </a:t>
            </a:r>
            <a:r>
              <a:rPr lang="en-US" altLang="ko-KR" sz="800" dirty="0">
                <a:solidFill>
                  <a:schemeClr val="tx1"/>
                </a:solidFill>
              </a:rPr>
              <a:t>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5A3774-97D1-4E0D-B373-92504F8772BE}"/>
              </a:ext>
            </a:extLst>
          </p:cNvPr>
          <p:cNvSpPr txBox="1"/>
          <p:nvPr/>
        </p:nvSpPr>
        <p:spPr>
          <a:xfrm>
            <a:off x="5911721" y="3404742"/>
            <a:ext cx="93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울타리 서비스 버튼 클릭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04B39-1800-4DC8-A18B-582B851C1A8A}"/>
              </a:ext>
            </a:extLst>
          </p:cNvPr>
          <p:cNvSpPr/>
          <p:nvPr/>
        </p:nvSpPr>
        <p:spPr>
          <a:xfrm>
            <a:off x="7013195" y="6134564"/>
            <a:ext cx="905033" cy="29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8BD62-9D1E-4BEF-8831-0F9356EDBD3E}"/>
              </a:ext>
            </a:extLst>
          </p:cNvPr>
          <p:cNvSpPr/>
          <p:nvPr/>
        </p:nvSpPr>
        <p:spPr>
          <a:xfrm>
            <a:off x="5784820" y="4632426"/>
            <a:ext cx="2133409" cy="282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  <a:endParaRPr lang="ko-KR" altLang="en-US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 등록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6CD8F5D-5F4E-412C-B432-C338C22624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40585" y="2448756"/>
            <a:ext cx="804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액자 68">
            <a:extLst>
              <a:ext uri="{FF2B5EF4-FFF2-40B4-BE49-F238E27FC236}">
                <a16:creationId xmlns:a16="http://schemas.microsoft.com/office/drawing/2014/main" id="{9DE3171D-E061-4572-927D-7D9D9C2EDEFD}"/>
              </a:ext>
            </a:extLst>
          </p:cNvPr>
          <p:cNvSpPr/>
          <p:nvPr/>
        </p:nvSpPr>
        <p:spPr>
          <a:xfrm>
            <a:off x="8644730" y="145450"/>
            <a:ext cx="2282192" cy="3232773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F64D8-ED5D-44B4-824D-F78F820185D5}"/>
              </a:ext>
            </a:extLst>
          </p:cNvPr>
          <p:cNvSpPr txBox="1"/>
          <p:nvPr/>
        </p:nvSpPr>
        <p:spPr>
          <a:xfrm>
            <a:off x="9128184" y="214427"/>
            <a:ext cx="138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8FE98D-C863-4A86-BEB0-7C1333C82930}"/>
              </a:ext>
            </a:extLst>
          </p:cNvPr>
          <p:cNvSpPr/>
          <p:nvPr/>
        </p:nvSpPr>
        <p:spPr>
          <a:xfrm>
            <a:off x="8800376" y="759896"/>
            <a:ext cx="1986674" cy="376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배터리 </a:t>
            </a:r>
            <a:r>
              <a:rPr lang="ko-KR" altLang="en-US" sz="800" dirty="0" err="1">
                <a:solidFill>
                  <a:schemeClr val="tx1"/>
                </a:solidFill>
              </a:rPr>
              <a:t>부족시</a:t>
            </a:r>
            <a:r>
              <a:rPr lang="ko-KR" altLang="en-US" sz="800" dirty="0">
                <a:solidFill>
                  <a:schemeClr val="tx1"/>
                </a:solidFill>
              </a:rPr>
              <a:t> 보호자에게 </a:t>
            </a:r>
            <a:r>
              <a:rPr lang="ko-KR" altLang="en-US" sz="800" dirty="0" err="1">
                <a:solidFill>
                  <a:schemeClr val="tx1"/>
                </a:solidFill>
              </a:rPr>
              <a:t>메세지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92B94B-47E9-4DFC-A715-848E06C2E5F8}"/>
              </a:ext>
            </a:extLst>
          </p:cNvPr>
          <p:cNvSpPr/>
          <p:nvPr/>
        </p:nvSpPr>
        <p:spPr>
          <a:xfrm>
            <a:off x="8800376" y="1129867"/>
            <a:ext cx="1986674" cy="309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  <a:endParaRPr lang="ko-KR" altLang="en-US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움직임이 </a:t>
            </a:r>
            <a:r>
              <a:rPr lang="ko-KR" altLang="en-US" sz="800" dirty="0" err="1">
                <a:solidFill>
                  <a:schemeClr val="tx1"/>
                </a:solidFill>
              </a:rPr>
              <a:t>없을시</a:t>
            </a:r>
            <a:r>
              <a:rPr lang="ko-KR" altLang="en-US" sz="800" dirty="0">
                <a:solidFill>
                  <a:schemeClr val="tx1"/>
                </a:solidFill>
              </a:rPr>
              <a:t> 보호자에게 </a:t>
            </a:r>
            <a:r>
              <a:rPr lang="ko-KR" altLang="en-US" sz="800" dirty="0" err="1">
                <a:solidFill>
                  <a:schemeClr val="tx1"/>
                </a:solidFill>
              </a:rPr>
              <a:t>메세지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12A526-3B34-4CD3-A10A-C5A34DF73F75}"/>
              </a:ext>
            </a:extLst>
          </p:cNvPr>
          <p:cNvSpPr/>
          <p:nvPr/>
        </p:nvSpPr>
        <p:spPr>
          <a:xfrm>
            <a:off x="8800376" y="1439325"/>
            <a:ext cx="1991301" cy="304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  <a:endParaRPr lang="ko-KR" altLang="en-US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 등록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F8297E-9BF8-4976-A9E1-6C53D6D1881B}"/>
              </a:ext>
            </a:extLst>
          </p:cNvPr>
          <p:cNvSpPr txBox="1"/>
          <p:nvPr/>
        </p:nvSpPr>
        <p:spPr>
          <a:xfrm>
            <a:off x="7930863" y="2549983"/>
            <a:ext cx="74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보호자 안심 서비스 버튼 클릭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0A9A75-743B-4E21-9C12-6786BABA1520}"/>
              </a:ext>
            </a:extLst>
          </p:cNvPr>
          <p:cNvSpPr/>
          <p:nvPr/>
        </p:nvSpPr>
        <p:spPr>
          <a:xfrm>
            <a:off x="8800376" y="2292292"/>
            <a:ext cx="1986674" cy="309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노인 맞춤 돌봄 서비스 안내</a:t>
            </a:r>
          </a:p>
        </p:txBody>
      </p:sp>
      <p:sp>
        <p:nvSpPr>
          <p:cNvPr id="102" name="액자 101">
            <a:extLst>
              <a:ext uri="{FF2B5EF4-FFF2-40B4-BE49-F238E27FC236}">
                <a16:creationId xmlns:a16="http://schemas.microsoft.com/office/drawing/2014/main" id="{DC043DA1-6D73-4825-A6CB-08ABABD0FD67}"/>
              </a:ext>
            </a:extLst>
          </p:cNvPr>
          <p:cNvSpPr/>
          <p:nvPr/>
        </p:nvSpPr>
        <p:spPr>
          <a:xfrm>
            <a:off x="8660504" y="3742226"/>
            <a:ext cx="2266418" cy="2956372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30DEFB-7881-4ACA-AFFC-196EE93FD6FC}"/>
              </a:ext>
            </a:extLst>
          </p:cNvPr>
          <p:cNvSpPr txBox="1"/>
          <p:nvPr/>
        </p:nvSpPr>
        <p:spPr>
          <a:xfrm>
            <a:off x="9104316" y="3807437"/>
            <a:ext cx="136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&lt;&lt;Window&gt;&gt;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74A629-5B6D-4EFA-9B5E-83E2B96C223A}"/>
              </a:ext>
            </a:extLst>
          </p:cNvPr>
          <p:cNvSpPr txBox="1"/>
          <p:nvPr/>
        </p:nvSpPr>
        <p:spPr>
          <a:xfrm>
            <a:off x="7840585" y="4463149"/>
            <a:ext cx="93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보호자 등록</a:t>
            </a:r>
            <a:endParaRPr lang="en-US" altLang="ko-KR" sz="800" dirty="0"/>
          </a:p>
          <a:p>
            <a:pPr algn="ctr"/>
            <a:r>
              <a:rPr lang="ko-KR" altLang="en-US" sz="800" dirty="0"/>
              <a:t>버튼 클릭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8614AD-10AD-4F93-B4E8-C34D7EF04B0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918229" y="4773926"/>
            <a:ext cx="762221" cy="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C720B62-8020-4DFB-A7F5-9733A75F1015}"/>
              </a:ext>
            </a:extLst>
          </p:cNvPr>
          <p:cNvSpPr/>
          <p:nvPr/>
        </p:nvSpPr>
        <p:spPr>
          <a:xfrm>
            <a:off x="9324662" y="4912631"/>
            <a:ext cx="988778" cy="45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DF55C2C-F6CF-4807-A0C6-EC71B00CD1D3}"/>
              </a:ext>
            </a:extLst>
          </p:cNvPr>
          <p:cNvSpPr/>
          <p:nvPr/>
        </p:nvSpPr>
        <p:spPr>
          <a:xfrm>
            <a:off x="11162647" y="2806886"/>
            <a:ext cx="1027813" cy="424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&lt;&lt;Window&gt;&gt;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보건 복지부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AAB03D-CA8E-47FA-9D65-C91C75DF2FF4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793713" y="2601750"/>
            <a:ext cx="11060" cy="41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CB6665-346D-4DC5-90BF-10BE7675552F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9798341" y="3011648"/>
            <a:ext cx="1364306" cy="7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2F8EFD1-AB39-48CE-9EB2-47D9524908C3}"/>
              </a:ext>
            </a:extLst>
          </p:cNvPr>
          <p:cNvCxnSpPr>
            <a:cxnSpLocks/>
          </p:cNvCxnSpPr>
          <p:nvPr/>
        </p:nvCxnSpPr>
        <p:spPr>
          <a:xfrm>
            <a:off x="11048301" y="1602297"/>
            <a:ext cx="0" cy="1997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7413256-73AE-461E-B576-82C803C72728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9793713" y="3599888"/>
            <a:ext cx="1254588" cy="1423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5746DDF-C824-493B-83E8-E76CE5917B01}"/>
              </a:ext>
            </a:extLst>
          </p:cNvPr>
          <p:cNvSpPr txBox="1"/>
          <p:nvPr/>
        </p:nvSpPr>
        <p:spPr>
          <a:xfrm>
            <a:off x="9021907" y="3382294"/>
            <a:ext cx="93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보호자 등록</a:t>
            </a:r>
            <a:endParaRPr lang="en-US" altLang="ko-KR" sz="800" dirty="0"/>
          </a:p>
          <a:p>
            <a:pPr algn="ctr"/>
            <a:r>
              <a:rPr lang="ko-KR" altLang="en-US" sz="800" dirty="0"/>
              <a:t>버튼 클릭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BED661B-B826-4B9C-93CB-1DAFA01DA360}"/>
              </a:ext>
            </a:extLst>
          </p:cNvPr>
          <p:cNvSpPr txBox="1"/>
          <p:nvPr/>
        </p:nvSpPr>
        <p:spPr>
          <a:xfrm>
            <a:off x="9241265" y="490762"/>
            <a:ext cx="116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Setting Menu</a:t>
            </a:r>
            <a:endParaRPr lang="ko-KR" alt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5A647A-B129-45B3-8FD6-4B342E4132BD}"/>
              </a:ext>
            </a:extLst>
          </p:cNvPr>
          <p:cNvSpPr txBox="1"/>
          <p:nvPr/>
        </p:nvSpPr>
        <p:spPr>
          <a:xfrm>
            <a:off x="9205760" y="4045766"/>
            <a:ext cx="1254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Register Menu</a:t>
            </a:r>
            <a:endParaRPr lang="ko-KR" altLang="en-US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D0677-1889-424E-9A53-FD3529756688}"/>
              </a:ext>
            </a:extLst>
          </p:cNvPr>
          <p:cNvSpPr txBox="1"/>
          <p:nvPr/>
        </p:nvSpPr>
        <p:spPr>
          <a:xfrm>
            <a:off x="5991008" y="4069807"/>
            <a:ext cx="1704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DistanceRange</a:t>
            </a:r>
            <a:r>
              <a:rPr lang="en-US" altLang="ko-KR" sz="1200" dirty="0"/>
              <a:t> Menu</a:t>
            </a:r>
            <a:endParaRPr lang="ko-KR" alt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022ED2-C10D-42A2-8E46-6D969142530C}"/>
              </a:ext>
            </a:extLst>
          </p:cNvPr>
          <p:cNvSpPr txBox="1"/>
          <p:nvPr/>
        </p:nvSpPr>
        <p:spPr>
          <a:xfrm>
            <a:off x="582996" y="566586"/>
            <a:ext cx="137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Subject List Map</a:t>
            </a:r>
            <a:endParaRPr lang="ko-KR" altLang="en-US" sz="12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600ED12-4C5A-47F1-A33A-7141B2C3D49C}"/>
              </a:ext>
            </a:extLst>
          </p:cNvPr>
          <p:cNvCxnSpPr>
            <a:cxnSpLocks/>
          </p:cNvCxnSpPr>
          <p:nvPr/>
        </p:nvCxnSpPr>
        <p:spPr>
          <a:xfrm>
            <a:off x="1565727" y="3132595"/>
            <a:ext cx="2333929" cy="609631"/>
          </a:xfrm>
          <a:prstGeom prst="bentConnector3">
            <a:avLst>
              <a:gd name="adj1" fmla="val 99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2A13F84-DD6D-439E-A0A5-ED04118A1E6F}"/>
              </a:ext>
            </a:extLst>
          </p:cNvPr>
          <p:cNvSpPr txBox="1"/>
          <p:nvPr/>
        </p:nvSpPr>
        <p:spPr>
          <a:xfrm>
            <a:off x="9117706" y="4360383"/>
            <a:ext cx="137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&lt;&lt;Form&gt;&gt;</a:t>
            </a:r>
          </a:p>
          <a:p>
            <a:pPr algn="ctr"/>
            <a:r>
              <a:rPr lang="ko-KR" altLang="en-US" sz="1200" dirty="0"/>
              <a:t>보호자 정보 추가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10FEED-0678-4EBF-9CDB-F1040D26C533}"/>
              </a:ext>
            </a:extLst>
          </p:cNvPr>
          <p:cNvSpPr txBox="1"/>
          <p:nvPr/>
        </p:nvSpPr>
        <p:spPr>
          <a:xfrm>
            <a:off x="9145987" y="5440205"/>
            <a:ext cx="137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&lt;&lt;Report&gt;&gt;</a:t>
            </a:r>
          </a:p>
          <a:p>
            <a:pPr algn="ctr"/>
            <a:r>
              <a:rPr lang="ko-KR" altLang="en-US" sz="1200" dirty="0"/>
              <a:t>보호자 목록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34E5670-54AB-4B0F-9B94-71EBEFA6D9F5}"/>
              </a:ext>
            </a:extLst>
          </p:cNvPr>
          <p:cNvSpPr/>
          <p:nvPr/>
        </p:nvSpPr>
        <p:spPr>
          <a:xfrm>
            <a:off x="5791810" y="6130000"/>
            <a:ext cx="1217453" cy="29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&lt;&lt;Form&gt;&gt;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울타리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C1C4C65-B880-4624-879F-6FE3C17E0D83}"/>
              </a:ext>
            </a:extLst>
          </p:cNvPr>
          <p:cNvSpPr/>
          <p:nvPr/>
        </p:nvSpPr>
        <p:spPr>
          <a:xfrm>
            <a:off x="685852" y="3857644"/>
            <a:ext cx="1027813" cy="424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&lt;&lt;Window&gt;&gt;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다이얼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A0A76CFD-F114-4150-A64A-7EBC74FD062C}"/>
              </a:ext>
            </a:extLst>
          </p:cNvPr>
          <p:cNvCxnSpPr>
            <a:cxnSpLocks/>
            <a:stCxn id="39" idx="1"/>
            <a:endCxn id="156" idx="3"/>
          </p:cNvCxnSpPr>
          <p:nvPr/>
        </p:nvCxnSpPr>
        <p:spPr>
          <a:xfrm rot="10800000">
            <a:off x="1713666" y="4069748"/>
            <a:ext cx="1213107" cy="21538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BD2910E-BF81-4BFD-8CA7-1A03809C9902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10791677" y="1591663"/>
            <a:ext cx="256624" cy="1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48F9E56-C94A-4ECB-83DA-5545A0B9C66D}"/>
              </a:ext>
            </a:extLst>
          </p:cNvPr>
          <p:cNvSpPr txBox="1"/>
          <p:nvPr/>
        </p:nvSpPr>
        <p:spPr>
          <a:xfrm>
            <a:off x="1528034" y="2753330"/>
            <a:ext cx="934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상세 정보 클릭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A0C43C-ACC5-4212-9FC7-3D9E00B3D8FA}"/>
              </a:ext>
            </a:extLst>
          </p:cNvPr>
          <p:cNvSpPr txBox="1"/>
          <p:nvPr/>
        </p:nvSpPr>
        <p:spPr>
          <a:xfrm>
            <a:off x="1557010" y="5419745"/>
            <a:ext cx="82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전화 걸기</a:t>
            </a:r>
            <a:endParaRPr lang="en-US" altLang="ko-KR" sz="800" dirty="0"/>
          </a:p>
          <a:p>
            <a:pPr algn="ctr"/>
            <a:r>
              <a:rPr lang="ko-KR" altLang="en-US" sz="800" dirty="0"/>
              <a:t>버튼 클릭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5A6ADC-623B-4E38-800A-DF92A067C26E}"/>
              </a:ext>
            </a:extLst>
          </p:cNvPr>
          <p:cNvSpPr txBox="1"/>
          <p:nvPr/>
        </p:nvSpPr>
        <p:spPr>
          <a:xfrm>
            <a:off x="9090311" y="2618293"/>
            <a:ext cx="74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노인 맞춤 돌봄 서비스 안내 버튼 클릭</a:t>
            </a:r>
          </a:p>
        </p:txBody>
      </p:sp>
    </p:spTree>
    <p:extLst>
      <p:ext uri="{BB962C8B-B14F-4D97-AF65-F5344CB8AC3E}">
        <p14:creationId xmlns:p14="http://schemas.microsoft.com/office/powerpoint/2010/main" val="40406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279</Words>
  <Application>Microsoft Office PowerPoint</Application>
  <PresentationFormat>와이드스크린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구윤모</dc:creator>
  <cp:lastModifiedBy>구윤모</cp:lastModifiedBy>
  <cp:revision>22</cp:revision>
  <dcterms:created xsi:type="dcterms:W3CDTF">2020-06-18T06:45:40Z</dcterms:created>
  <dcterms:modified xsi:type="dcterms:W3CDTF">2020-06-18T15:03:44Z</dcterms:modified>
</cp:coreProperties>
</file>