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98AE-82B1-4BCD-A5D4-6F0FC8C41EC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343E-DAA2-4EF7-8F96-C4BA3893D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98AE-82B1-4BCD-A5D4-6F0FC8C41EC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343E-DAA2-4EF7-8F96-C4BA3893D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98AE-82B1-4BCD-A5D4-6F0FC8C41EC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343E-DAA2-4EF7-8F96-C4BA3893D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98AE-82B1-4BCD-A5D4-6F0FC8C41EC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343E-DAA2-4EF7-8F96-C4BA3893D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98AE-82B1-4BCD-A5D4-6F0FC8C41EC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343E-DAA2-4EF7-8F96-C4BA3893D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98AE-82B1-4BCD-A5D4-6F0FC8C41EC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343E-DAA2-4EF7-8F96-C4BA3893D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98AE-82B1-4BCD-A5D4-6F0FC8C41EC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343E-DAA2-4EF7-8F96-C4BA3893D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98AE-82B1-4BCD-A5D4-6F0FC8C41EC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343E-DAA2-4EF7-8F96-C4BA3893D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98AE-82B1-4BCD-A5D4-6F0FC8C41EC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343E-DAA2-4EF7-8F96-C4BA3893D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98AE-82B1-4BCD-A5D4-6F0FC8C41EC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343E-DAA2-4EF7-8F96-C4BA3893D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98AE-82B1-4BCD-A5D4-6F0FC8C41EC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343E-DAA2-4EF7-8F96-C4BA3893D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798AE-82B1-4BCD-A5D4-6F0FC8C41EC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0343E-DAA2-4EF7-8F96-C4BA3893DC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Background Powerpoint Presentation - ClipArt Best - ClipArt Best - ClipArt  Be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5779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2428868"/>
            <a:ext cx="7643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Reinforcement Learning 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5715016"/>
            <a:ext cx="1357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By,</a:t>
            </a:r>
          </a:p>
          <a:p>
            <a:r>
              <a:rPr lang="en-US" sz="2000" dirty="0" smtClean="0"/>
              <a:t>Manasvi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Background Powerpoint Presentation - ClipArt Best - ClipArt Best - ClipArt  Be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5779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85786" y="857232"/>
            <a:ext cx="75009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Reinforcement learning is a machine learning training method based on rewarding desired behaviors and/or punishing undesired ones. In general, a reinforcement learning agent is able to perceive and interpret its environment, take actions and learn through trial and error.</a:t>
            </a:r>
          </a:p>
        </p:txBody>
      </p:sp>
      <p:pic>
        <p:nvPicPr>
          <p:cNvPr id="20482" name="Picture 2" descr="Reinforcement learning - Wikiped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3000372"/>
            <a:ext cx="3429024" cy="33192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Background Powerpoint Presentation - ClipArt Best - ClipArt Best - ClipArt  Be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5779" cy="6858000"/>
          </a:xfrm>
          <a:prstGeom prst="rect">
            <a:avLst/>
          </a:prstGeom>
          <a:noFill/>
        </p:spPr>
      </p:pic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/>
          <a:srcRect t="22461" r="42899" b="29687"/>
          <a:stretch>
            <a:fillRect/>
          </a:stretch>
        </p:blipFill>
        <p:spPr bwMode="auto">
          <a:xfrm>
            <a:off x="785786" y="1142984"/>
            <a:ext cx="742952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28662" y="642918"/>
            <a:ext cx="664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Dataset chosen: Ads CTR optimization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5000636"/>
            <a:ext cx="7500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dataset  gives us the data about the Clickthrough rate of different ads of a certain company. All these ads are designed based on the same product </a:t>
            </a:r>
          </a:p>
          <a:p>
            <a:r>
              <a:rPr lang="en-US" dirty="0" smtClean="0"/>
              <a:t>Goal : To find which ad attracts multiple audience and optimization of CTR(</a:t>
            </a:r>
            <a:r>
              <a:rPr lang="en-US" dirty="0" err="1" smtClean="0"/>
              <a:t>clickthrough</a:t>
            </a:r>
            <a:r>
              <a:rPr lang="en-US" dirty="0" smtClean="0"/>
              <a:t> rate )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Background Powerpoint Presentation - ClipArt Best - ClipArt Best - ClipArt  Be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5779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642918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Approach :Thompson Sampling</a:t>
            </a:r>
            <a:endParaRPr lang="en-US" dirty="0"/>
          </a:p>
        </p:txBody>
      </p:sp>
      <p:pic>
        <p:nvPicPr>
          <p:cNvPr id="9" name="Content Placeholder 8" descr="Thompson_Sampling_Slid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10047" t="23044" r="10934" b="15398"/>
          <a:stretch>
            <a:fillRect/>
          </a:stretch>
        </p:blipFill>
        <p:spPr>
          <a:xfrm>
            <a:off x="571472" y="2571744"/>
            <a:ext cx="7215238" cy="3161734"/>
          </a:xfrm>
        </p:spPr>
      </p:pic>
      <p:sp>
        <p:nvSpPr>
          <p:cNvPr id="10" name="TextBox 9"/>
          <p:cNvSpPr txBox="1"/>
          <p:nvPr/>
        </p:nvSpPr>
        <p:spPr>
          <a:xfrm>
            <a:off x="571472" y="1643050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 to apply Thompson Sampling: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Background Powerpoint Presentation - ClipArt Best - ClipArt Best - ClipArt  Be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0"/>
            <a:ext cx="9155779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43240" y="857232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Work Flow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2500306"/>
            <a:ext cx="44291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Importing required libraries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Importing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Implementing Thompson Sampling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Visualize the results for analysis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Background Powerpoint Presentation - ClipArt Best - ClipArt Best - ClipArt  Be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5779" cy="6858000"/>
          </a:xfrm>
          <a:prstGeom prst="rect">
            <a:avLst/>
          </a:prstGeom>
          <a:noFill/>
        </p:spPr>
      </p:pic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/>
          <a:srcRect l="16788" t="29860" r="26133" b="19378"/>
          <a:stretch>
            <a:fillRect/>
          </a:stretch>
        </p:blipFill>
        <p:spPr bwMode="auto">
          <a:xfrm>
            <a:off x="714348" y="1928802"/>
            <a:ext cx="728667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14348" y="785794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Implementation of Thomson sampling: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Background Powerpoint Presentation - ClipArt Best - ClipArt Best - ClipArt  Be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5779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85786" y="642918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Results:</a:t>
            </a:r>
            <a:endParaRPr lang="en-US" sz="2400" dirty="0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/>
          <a:srcRect l="15500" t="42884" r="52640" b="20359"/>
          <a:stretch>
            <a:fillRect/>
          </a:stretch>
        </p:blipFill>
        <p:spPr bwMode="auto">
          <a:xfrm>
            <a:off x="1857356" y="1214422"/>
            <a:ext cx="4857784" cy="3150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472" y="4786322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results we can conclude that Ad 4 has highest number of clicks </a:t>
            </a:r>
            <a:r>
              <a:rPr lang="en-US" dirty="0" err="1" smtClean="0"/>
              <a:t>i.e</a:t>
            </a:r>
            <a:r>
              <a:rPr lang="en-US" dirty="0" smtClean="0"/>
              <a:t> it is most liked by the viewers during the trial run.</a:t>
            </a:r>
          </a:p>
          <a:p>
            <a:r>
              <a:rPr lang="en-US" dirty="0" smtClean="0"/>
              <a:t>By </a:t>
            </a:r>
            <a:r>
              <a:rPr lang="en-US" dirty="0" err="1" smtClean="0"/>
              <a:t>thompson</a:t>
            </a:r>
            <a:r>
              <a:rPr lang="en-US" dirty="0" smtClean="0"/>
              <a:t> sampling we found out which ad has better CTR for max profit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Background Powerpoint Presentation - ClipArt Best - ClipArt Best - ClipArt  Be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5779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428860" y="2857496"/>
            <a:ext cx="4429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Thank You</a:t>
            </a:r>
            <a:endParaRPr 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133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9</cp:revision>
  <dcterms:created xsi:type="dcterms:W3CDTF">2022-08-08T10:56:57Z</dcterms:created>
  <dcterms:modified xsi:type="dcterms:W3CDTF">2022-08-08T13:00:33Z</dcterms:modified>
</cp:coreProperties>
</file>