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70" r:id="rId2"/>
    <p:sldId id="271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baseline="0">
                <a:latin typeface="나눔고딕" panose="020D0604000000000000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맑은 고딕" panose="020B0503020000020004" pitchFamily="50" charset="-127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1567914"/>
            <a:ext cx="9144000" cy="35283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7584" y="1567914"/>
            <a:ext cx="5256584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baseline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156176" y="1567914"/>
            <a:ext cx="0" cy="35283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228184" y="1567914"/>
            <a:ext cx="0" cy="352839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88828" y="1567914"/>
            <a:ext cx="0" cy="352839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916587" y="1567914"/>
            <a:ext cx="3227228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baseline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10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/>
        </p:nvSpPr>
        <p:spPr bwMode="auto">
          <a:xfrm flipV="1">
            <a:off x="-4544" y="0"/>
            <a:ext cx="9163483" cy="3962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63499" dir="4200005" algn="ctr" rotWithShape="0">
              <a:schemeClr val="bg2">
                <a:alpha val="31998"/>
              </a:schemeClr>
            </a:outerShdw>
          </a:effectLst>
        </p:spPr>
        <p:txBody>
          <a:bodyPr lIns="0" tIns="0" rIns="0" bIns="0"/>
          <a:lstStyle/>
          <a:p>
            <a:endParaRPr lang="ko-KR" altLang="ko-KR" sz="1662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-4544" y="379747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548604"/>
            <a:ext cx="9144000" cy="0"/>
          </a:xfrm>
          <a:prstGeom prst="line">
            <a:avLst/>
          </a:prstGeom>
          <a:ln w="31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"/>
          <p:cNvSpPr>
            <a:spLocks/>
          </p:cNvSpPr>
          <p:nvPr/>
        </p:nvSpPr>
        <p:spPr bwMode="auto">
          <a:xfrm flipV="1">
            <a:off x="139003" y="1"/>
            <a:ext cx="379523" cy="410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0" rIns="0" bIns="0"/>
          <a:lstStyle/>
          <a:p>
            <a:endParaRPr lang="ko-KR" altLang="ko-KR" sz="1662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099" y="6588260"/>
            <a:ext cx="424655" cy="249923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518526" y="11908"/>
            <a:ext cx="8229600" cy="367840"/>
          </a:xfrm>
        </p:spPr>
        <p:txBody>
          <a:bodyPr>
            <a:noAutofit/>
          </a:bodyPr>
          <a:lstStyle>
            <a:lvl1pPr algn="l">
              <a:defRPr sz="1846" b="1" baseline="0">
                <a:solidFill>
                  <a:schemeClr val="bg1"/>
                </a:solidFill>
                <a:latin typeface="(한글 글꼴 사용)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9" name="제목 8"/>
          <p:cNvSpPr txBox="1">
            <a:spLocks/>
          </p:cNvSpPr>
          <p:nvPr/>
        </p:nvSpPr>
        <p:spPr>
          <a:xfrm>
            <a:off x="117570" y="9612"/>
            <a:ext cx="347794" cy="351886"/>
          </a:xfrm>
          <a:prstGeom prst="rect">
            <a:avLst/>
          </a:prstGeom>
        </p:spPr>
        <p:txBody>
          <a:bodyPr vert="horz" lIns="84406" tIns="42203" rIns="84406" bIns="4220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1846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46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18526" y="485775"/>
            <a:ext cx="8255683" cy="1605916"/>
          </a:xfrm>
        </p:spPr>
        <p:txBody>
          <a:bodyPr>
            <a:noAutofit/>
          </a:bodyPr>
          <a:lstStyle>
            <a:lvl1pPr marL="164127" indent="-164127">
              <a:defRPr sz="1662" b="1" baseline="0">
                <a:latin typeface="(한글 글꼴 사용)"/>
                <a:ea typeface="맑은 고딕" panose="020B0503020000020004" pitchFamily="50" charset="-127"/>
              </a:defRPr>
            </a:lvl1pPr>
            <a:lvl2pPr marL="332651" indent="-168524">
              <a:defRPr sz="1292" baseline="0">
                <a:latin typeface="(한글 글꼴 사용)"/>
                <a:ea typeface="맑은 고딕" panose="020B0503020000020004" pitchFamily="50" charset="-127"/>
              </a:defRPr>
            </a:lvl2pPr>
            <a:lvl3pPr marL="495312" indent="-162662">
              <a:defRPr sz="1108" baseline="0">
                <a:latin typeface="(한글 글꼴 사용)"/>
                <a:ea typeface="맑은 고딕" panose="020B0503020000020004" pitchFamily="50" charset="-127"/>
              </a:defRPr>
            </a:lvl3pPr>
            <a:lvl4pPr marL="665301" indent="-169989">
              <a:defRPr sz="1015" baseline="0">
                <a:latin typeface="(한글 글꼴 사용)"/>
                <a:ea typeface="맑은 고딕" panose="020B0503020000020004" pitchFamily="50" charset="-127"/>
              </a:defRPr>
            </a:lvl4pPr>
            <a:lvl5pPr marL="827963" indent="-162662">
              <a:defRPr sz="1015" baseline="0">
                <a:latin typeface="(한글 글꼴 사용)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 flipV="1">
            <a:off x="139003" y="450232"/>
            <a:ext cx="379523" cy="393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0" tIns="0" rIns="0" bIns="0"/>
          <a:lstStyle/>
          <a:p>
            <a:endParaRPr lang="ko-KR" altLang="ko-KR" sz="1662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43300" y="6590983"/>
            <a:ext cx="2057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8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맑은 고딕" panose="020B0503020000020004" pitchFamily="50" charset="-127"/>
              </a:defRPr>
            </a:lvl1pPr>
          </a:lstStyle>
          <a:p>
            <a:fld id="{2679E8B7-E066-4B72-8A4A-4C731DAD1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89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EF9A28F3-0983-4247-B870-D14CF721A31B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2679E8B7-E066-4B72-8A4A-4C731DAD1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5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24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</p:sldLayoutIdLst>
  <p:txStyles>
    <p:titleStyle>
      <a:lvl1pPr algn="ctr" defTabSz="844083" rtl="0" eaLnBrk="1" latinLnBrk="1" hangingPunct="1">
        <a:spcBef>
          <a:spcPct val="0"/>
        </a:spcBef>
        <a:buNone/>
        <a:defRPr sz="4062" kern="1200" baseline="0">
          <a:solidFill>
            <a:schemeClr val="tx1"/>
          </a:solidFill>
          <a:latin typeface="나눔고딕" panose="020D0604000000000000" pitchFamily="50" charset="-127"/>
          <a:ea typeface="맑은 고딕" panose="020B0503020000020004" pitchFamily="50" charset="-127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 baseline="0">
          <a:solidFill>
            <a:schemeClr val="tx1"/>
          </a:solidFill>
          <a:latin typeface="나눔고딕" panose="020D0604000000000000" pitchFamily="50" charset="-127"/>
          <a:ea typeface="맑은 고딕" panose="020B0503020000020004" pitchFamily="50" charset="-127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 baseline="0">
          <a:solidFill>
            <a:schemeClr val="tx1"/>
          </a:solidFill>
          <a:latin typeface="나눔고딕" panose="020D0604000000000000" pitchFamily="50" charset="-127"/>
          <a:ea typeface="맑은 고딕" panose="020B0503020000020004" pitchFamily="50" charset="-127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 baseline="0">
          <a:solidFill>
            <a:schemeClr val="tx1"/>
          </a:solidFill>
          <a:latin typeface="나눔고딕" panose="020D0604000000000000" pitchFamily="50" charset="-127"/>
          <a:ea typeface="맑은 고딕" panose="020B0503020000020004" pitchFamily="50" charset="-127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 baseline="0">
          <a:solidFill>
            <a:schemeClr val="tx1"/>
          </a:solidFill>
          <a:latin typeface="나눔고딕" panose="020D0604000000000000" pitchFamily="50" charset="-127"/>
          <a:ea typeface="맑은 고딕" panose="020B0503020000020004" pitchFamily="50" charset="-127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 baseline="0">
          <a:solidFill>
            <a:schemeClr val="tx1"/>
          </a:solidFill>
          <a:latin typeface="나눔고딕" panose="020D0604000000000000" pitchFamily="50" charset="-127"/>
          <a:ea typeface="맑은 고딕" panose="020B0503020000020004" pitchFamily="50" charset="-127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Flow</a:t>
            </a:r>
            <a:endParaRPr lang="ko-KR" altLang="en-US" dirty="0"/>
          </a:p>
        </p:txBody>
      </p:sp>
      <p:sp>
        <p:nvSpPr>
          <p:cNvPr id="127" name="모서리가 둥근 직사각형 126"/>
          <p:cNvSpPr/>
          <p:nvPr/>
        </p:nvSpPr>
        <p:spPr bwMode="auto">
          <a:xfrm>
            <a:off x="817750" y="1434480"/>
            <a:ext cx="914400" cy="7703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카테고리 수집</a:t>
            </a:r>
            <a:endParaRPr kumimoji="0" lang="en-US" altLang="ko-KR" sz="9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모서리가 둥근 직사각형 127"/>
          <p:cNvSpPr/>
          <p:nvPr/>
        </p:nvSpPr>
        <p:spPr bwMode="auto">
          <a:xfrm>
            <a:off x="817750" y="2420888"/>
            <a:ext cx="914400" cy="7703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신규 아이템 목록</a:t>
            </a:r>
            <a:endParaRPr kumimoji="0" lang="en-US" altLang="ko-KR" sz="9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수집</a:t>
            </a:r>
            <a:endParaRPr lang="en-US" altLang="ko-KR" sz="9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 bwMode="auto">
          <a:xfrm>
            <a:off x="817750" y="3429000"/>
            <a:ext cx="914400" cy="7703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 smtClean="0">
                <a:latin typeface="맑은 고딕" pitchFamily="50" charset="-127"/>
                <a:ea typeface="맑은 고딕" pitchFamily="50" charset="-127"/>
              </a:rPr>
              <a:t>베스트 아이템 목록</a:t>
            </a:r>
            <a:endParaRPr lang="en-US" altLang="ko-KR" sz="9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900" kern="0" dirty="0">
                <a:latin typeface="맑은 고딕" pitchFamily="50" charset="-127"/>
                <a:ea typeface="맑은 고딕" pitchFamily="50" charset="-127"/>
              </a:rPr>
              <a:t>집</a:t>
            </a:r>
            <a:endParaRPr lang="en-US" altLang="ko-KR" sz="9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 bwMode="auto">
          <a:xfrm>
            <a:off x="817750" y="4509120"/>
            <a:ext cx="914400" cy="7703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이벤트 목록 수집</a:t>
            </a:r>
            <a:endParaRPr lang="en-US" altLang="ko-KR" sz="9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 bwMode="auto">
          <a:xfrm>
            <a:off x="817750" y="5610944"/>
            <a:ext cx="914400" cy="7703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전체 목록 수집</a:t>
            </a:r>
            <a:endParaRPr lang="en-US" altLang="ko-KR" sz="9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3096854" y="2752328"/>
            <a:ext cx="914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상세 정보 수집</a:t>
            </a:r>
            <a:endParaRPr lang="en-US" altLang="ko-KR" sz="9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3096854" y="3972312"/>
            <a:ext cx="914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mtClean="0">
                <a:latin typeface="맑은 고딕" pitchFamily="50" charset="-127"/>
                <a:ea typeface="맑은 고딕" pitchFamily="50" charset="-127"/>
              </a:rPr>
              <a:t>이미지 정보수집</a:t>
            </a:r>
            <a:endParaRPr lang="en-US" altLang="ko-KR" sz="9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3096854" y="5200600"/>
            <a:ext cx="914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재고량 수집</a:t>
            </a:r>
            <a:endParaRPr lang="en-US" altLang="ko-KR" sz="9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 bwMode="auto">
          <a:xfrm>
            <a:off x="3096854" y="1584156"/>
            <a:ext cx="914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실행 계획을 통한</a:t>
            </a:r>
            <a:endParaRPr lang="en-US" altLang="ko-KR" sz="9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수집 아이템 선정</a:t>
            </a:r>
            <a:endParaRPr lang="en-US" altLang="ko-KR" sz="9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 bwMode="auto">
          <a:xfrm>
            <a:off x="5282246" y="1578496"/>
            <a:ext cx="914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재고 변동이 있는</a:t>
            </a:r>
            <a:endParaRPr lang="en-US" altLang="ko-KR" sz="9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아이템 목록 선정</a:t>
            </a:r>
            <a:endParaRPr lang="en-US" altLang="ko-KR" sz="9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모서리가 둥근 직사각형 136"/>
          <p:cNvSpPr/>
          <p:nvPr/>
        </p:nvSpPr>
        <p:spPr bwMode="auto">
          <a:xfrm>
            <a:off x="5284146" y="2746668"/>
            <a:ext cx="914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재고량 수집</a:t>
            </a:r>
            <a:endParaRPr lang="en-US" altLang="ko-KR" sz="9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모서리가 둥근 직사각형 137"/>
          <p:cNvSpPr/>
          <p:nvPr/>
        </p:nvSpPr>
        <p:spPr bwMode="auto">
          <a:xfrm>
            <a:off x="7226462" y="1578496"/>
            <a:ext cx="914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아이템이 </a:t>
            </a:r>
            <a:endParaRPr lang="en-US" altLang="ko-KR" sz="9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 smtClean="0">
                <a:latin typeface="맑은 고딕" pitchFamily="50" charset="-127"/>
                <a:ea typeface="맑은 고딕" pitchFamily="50" charset="-127"/>
              </a:rPr>
              <a:t>갱신이 되지</a:t>
            </a:r>
            <a:endParaRPr lang="en-US" altLang="ko-KR" sz="9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않는 목록 선정</a:t>
            </a:r>
            <a:endParaRPr lang="en-US" altLang="ko-KR" sz="9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 bwMode="auto">
          <a:xfrm>
            <a:off x="7238626" y="2746668"/>
            <a:ext cx="914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 smtClean="0">
                <a:latin typeface="맑은 고딕" pitchFamily="50" charset="-127"/>
                <a:ea typeface="맑은 고딕" pitchFamily="50" charset="-127"/>
              </a:rPr>
              <a:t>판매종료처리</a:t>
            </a:r>
            <a:endParaRPr lang="en-US" altLang="ko-KR" sz="9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2" name="직선 화살표 연결선 141"/>
          <p:cNvCxnSpPr>
            <a:stCxn id="127" idx="2"/>
            <a:endCxn id="128" idx="0"/>
          </p:cNvCxnSpPr>
          <p:nvPr/>
        </p:nvCxnSpPr>
        <p:spPr>
          <a:xfrm>
            <a:off x="1274950" y="2204864"/>
            <a:ext cx="0" cy="216024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28" idx="2"/>
            <a:endCxn id="129" idx="0"/>
          </p:cNvCxnSpPr>
          <p:nvPr/>
        </p:nvCxnSpPr>
        <p:spPr>
          <a:xfrm>
            <a:off x="1274950" y="3191272"/>
            <a:ext cx="0" cy="237728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29" idx="2"/>
            <a:endCxn id="130" idx="0"/>
          </p:cNvCxnSpPr>
          <p:nvPr/>
        </p:nvCxnSpPr>
        <p:spPr>
          <a:xfrm>
            <a:off x="1274950" y="4199384"/>
            <a:ext cx="0" cy="309736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endCxn id="131" idx="0"/>
          </p:cNvCxnSpPr>
          <p:nvPr/>
        </p:nvCxnSpPr>
        <p:spPr>
          <a:xfrm>
            <a:off x="1274950" y="5282088"/>
            <a:ext cx="0" cy="328856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35" idx="2"/>
            <a:endCxn id="132" idx="0"/>
          </p:cNvCxnSpPr>
          <p:nvPr/>
        </p:nvCxnSpPr>
        <p:spPr>
          <a:xfrm>
            <a:off x="3554054" y="2498556"/>
            <a:ext cx="0" cy="253772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>
            <a:off x="3557874" y="3718540"/>
            <a:ext cx="0" cy="253772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>
            <a:off x="3565514" y="4962128"/>
            <a:ext cx="0" cy="253772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>
            <a:off x="5786302" y="2492896"/>
            <a:ext cx="0" cy="253772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7716374" y="2499370"/>
            <a:ext cx="0" cy="253772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11560" y="570384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카테고리 및 </a:t>
            </a:r>
            <a:endParaRPr lang="en-US" altLang="ko-KR" dirty="0" smtClean="0"/>
          </a:p>
          <a:p>
            <a:r>
              <a:rPr lang="ko-KR" altLang="en-US" dirty="0" smtClean="0"/>
              <a:t>목록 수집</a:t>
            </a:r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28400" y="644133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아이템 </a:t>
            </a:r>
            <a:r>
              <a:rPr lang="ko-KR" altLang="en-US" dirty="0" smtClean="0"/>
              <a:t>상세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정보수집</a:t>
            </a:r>
            <a:endParaRPr lang="ko-KR" alt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5085800" y="7144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재고량 수집</a:t>
            </a:r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7010438" y="7144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판매종료처리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6794414" y="714400"/>
            <a:ext cx="0" cy="566692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778190" y="714400"/>
            <a:ext cx="0" cy="566692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545942" y="714400"/>
            <a:ext cx="0" cy="566692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Flow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58236" y="2710880"/>
            <a:ext cx="1296144" cy="4823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r>
              <a:rPr lang="en-US" altLang="ko-KR" sz="900" dirty="0"/>
              <a:t>MWS_COLT_BS_URL</a:t>
            </a:r>
            <a:endParaRPr lang="ko-KR" altLang="en-US" sz="900" dirty="0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577783" y="1637238"/>
            <a:ext cx="1296144" cy="4823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r>
              <a:rPr lang="en-US" altLang="ko-KR" sz="900" dirty="0"/>
              <a:t>MWS_COLT_BS_CATE</a:t>
            </a:r>
            <a:endParaRPr lang="ko-KR" altLang="en-US" sz="900" dirty="0"/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405880" y="2708920"/>
            <a:ext cx="1296144" cy="4823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r>
              <a:rPr lang="en-US" altLang="ko-KR" sz="900" dirty="0"/>
              <a:t>MWS_COLT_BS_EVT</a:t>
            </a:r>
            <a:endParaRPr lang="ko-KR" altLang="en-US" sz="900" dirty="0"/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2843808" y="2710880"/>
            <a:ext cx="1584176" cy="4823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r>
              <a:rPr lang="en-US" altLang="ko-KR" sz="900" dirty="0"/>
              <a:t>MWS_COLT_BS_EVT_ITEM</a:t>
            </a:r>
            <a:endParaRPr lang="ko-KR" altLang="en-US" sz="900" dirty="0"/>
          </a:p>
        </p:txBody>
      </p:sp>
      <p:sp>
        <p:nvSpPr>
          <p:cNvPr id="4" name="타원 3"/>
          <p:cNvSpPr/>
          <p:nvPr/>
        </p:nvSpPr>
        <p:spPr bwMode="auto">
          <a:xfrm>
            <a:off x="6815668" y="849288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900" kern="0" dirty="0" smtClean="0">
                <a:latin typeface="맑은 고딕" pitchFamily="50" charset="-127"/>
                <a:ea typeface="맑은 고딕" pitchFamily="50" charset="-127"/>
              </a:rPr>
              <a:t>GSHOP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kern="0" dirty="0" smtClean="0">
                <a:latin typeface="맑은 고딕" pitchFamily="50" charset="-127"/>
                <a:ea typeface="맑은 고딕" pitchFamily="50" charset="-127"/>
              </a:rPr>
              <a:t>HMALL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900" kern="0" dirty="0" smtClean="0">
                <a:latin typeface="맑은 고딕" pitchFamily="50" charset="-127"/>
                <a:ea typeface="맑은 고딕" pitchFamily="50" charset="-127"/>
              </a:rPr>
              <a:t>LOTTE</a:t>
            </a:r>
            <a:endParaRPr kumimoji="0" lang="ko-KR" altLang="en-US" sz="9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0172" y="561885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카테고리 조회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를</a:t>
            </a:r>
            <a:r>
              <a:rPr lang="ko-KR" altLang="en-US" sz="1200" dirty="0" smtClean="0"/>
              <a:t> 통한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수집</a:t>
            </a:r>
            <a:endParaRPr lang="en-US" altLang="ko-KR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067944" y="2073424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이벤트페이지를 </a:t>
            </a:r>
            <a:endParaRPr lang="en-US" altLang="ko-KR" sz="1200" dirty="0" smtClean="0"/>
          </a:p>
          <a:p>
            <a:r>
              <a:rPr lang="ko-KR" altLang="en-US" sz="1200" dirty="0" smtClean="0"/>
              <a:t>통한 이벤트 정보 수집</a:t>
            </a:r>
            <a:endParaRPr lang="en-US" altLang="ko-KR" sz="1200" dirty="0" smtClean="0"/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1763688" y="4596646"/>
            <a:ext cx="1296144" cy="4823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r>
              <a:rPr lang="en-US" altLang="ko-KR" sz="900" dirty="0"/>
              <a:t>MWS_COLT_ITEM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3225855" y="3356992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수집된 </a:t>
            </a:r>
            <a:r>
              <a:rPr lang="en-US" altLang="ko-KR" sz="1200" dirty="0" err="1" smtClean="0"/>
              <a:t>url</a:t>
            </a:r>
            <a:r>
              <a:rPr lang="ko-KR" altLang="en-US" sz="1200" dirty="0" smtClean="0"/>
              <a:t>를 기준으로</a:t>
            </a:r>
            <a:endParaRPr lang="en-US" altLang="ko-KR" sz="1200" dirty="0" smtClean="0"/>
          </a:p>
          <a:p>
            <a:r>
              <a:rPr lang="ko-KR" altLang="en-US" sz="1200" dirty="0" smtClean="0"/>
              <a:t>아이템 상세 정보 수집</a:t>
            </a:r>
            <a:endParaRPr lang="ko-KR" altLang="en-US" sz="1200" dirty="0"/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7133376" y="4571943"/>
            <a:ext cx="1800200" cy="4823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r>
              <a:rPr lang="en-US" altLang="ko-KR" sz="900" dirty="0"/>
              <a:t>MWS_COLT_ITEM_DISCOUNT</a:t>
            </a:r>
            <a:endParaRPr lang="ko-KR" altLang="en-US" sz="900" dirty="0"/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5111080" y="4572000"/>
            <a:ext cx="1800200" cy="4823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r>
              <a:rPr lang="en-US" altLang="ko-KR" sz="900" dirty="0"/>
              <a:t>MWS_COLT_ITEM_EVALUT</a:t>
            </a:r>
            <a:endParaRPr lang="ko-KR" altLang="en-US" sz="900" dirty="0"/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5148064" y="5538936"/>
            <a:ext cx="1800200" cy="4823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r>
              <a:rPr lang="en-US" altLang="ko-KR" sz="900" dirty="0"/>
              <a:t>MWS_COLT_ITEM_PRICE_HIS</a:t>
            </a:r>
            <a:endParaRPr lang="ko-KR" altLang="en-US" sz="900" dirty="0"/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3352274" y="5538936"/>
            <a:ext cx="1404156" cy="4823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r>
              <a:rPr lang="en-US" altLang="ko-KR" sz="900" dirty="0"/>
              <a:t>MWS_COLT_ITEM_REQ</a:t>
            </a:r>
            <a:endParaRPr lang="ko-KR" altLang="en-US" sz="900" dirty="0"/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3367294" y="4572000"/>
            <a:ext cx="1450288" cy="4823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r>
              <a:rPr lang="en-US" altLang="ko-KR" sz="900" dirty="0"/>
              <a:t>MWS_COLT_ITEM_EVT</a:t>
            </a:r>
            <a:endParaRPr lang="ko-KR" altLang="en-US" sz="900" dirty="0"/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386209" y="5525559"/>
            <a:ext cx="1117229" cy="4823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r>
              <a:rPr lang="en-US" altLang="ko-KR" sz="900" dirty="0"/>
              <a:t>MWS_COLT_EVT</a:t>
            </a:r>
            <a:endParaRPr lang="ko-KR" altLang="en-US" sz="900" dirty="0"/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332756" y="4582840"/>
            <a:ext cx="1224136" cy="4823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r>
              <a:rPr lang="en-US" altLang="ko-KR" sz="900" dirty="0"/>
              <a:t>MWS_COLT_IMAGE</a:t>
            </a:r>
            <a:endParaRPr lang="ko-KR" altLang="en-US" sz="900" dirty="0"/>
          </a:p>
        </p:txBody>
      </p:sp>
      <p:cxnSp>
        <p:nvCxnSpPr>
          <p:cNvPr id="49" name="꺾인 연결선 48"/>
          <p:cNvCxnSpPr>
            <a:stCxn id="3" idx="2"/>
            <a:endCxn id="79" idx="2"/>
          </p:cNvCxnSpPr>
          <p:nvPr/>
        </p:nvCxnSpPr>
        <p:spPr>
          <a:xfrm rot="16200000" flipH="1">
            <a:off x="3025326" y="874214"/>
            <a:ext cx="91752" cy="4729788"/>
          </a:xfrm>
          <a:prstGeom prst="bentConnector2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Dot"/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 bwMode="auto">
          <a:xfrm>
            <a:off x="1691680" y="5517232"/>
            <a:ext cx="1440160" cy="4823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r>
              <a:rPr lang="en-US" altLang="ko-KR" sz="900" dirty="0"/>
              <a:t>MWS_COLT_EVT_ITEM</a:t>
            </a:r>
            <a:endParaRPr lang="ko-KR" altLang="en-US" sz="900" dirty="0"/>
          </a:p>
        </p:txBody>
      </p:sp>
      <p:sp>
        <p:nvSpPr>
          <p:cNvPr id="74" name="한쪽 모서리는 잘리고 다른 쪽 모서리는 둥근 사각형 73"/>
          <p:cNvSpPr/>
          <p:nvPr/>
        </p:nvSpPr>
        <p:spPr bwMode="auto">
          <a:xfrm>
            <a:off x="611560" y="620688"/>
            <a:ext cx="1512168" cy="914400"/>
          </a:xfrm>
          <a:prstGeom prst="snipRound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kern="0" dirty="0" err="1" smtClean="0">
                <a:latin typeface="맑은 고딕" pitchFamily="50" charset="-127"/>
                <a:ea typeface="맑은 고딕" pitchFamily="50" charset="-127"/>
              </a:rPr>
              <a:t>카테고리및</a:t>
            </a:r>
            <a:r>
              <a:rPr kumimoji="0" lang="ko-KR" altLang="en-US" sz="900" kern="0" dirty="0" smtClean="0">
                <a:latin typeface="맑은 고딕" pitchFamily="50" charset="-127"/>
                <a:ea typeface="맑은 고딕" pitchFamily="50" charset="-127"/>
              </a:rPr>
              <a:t> 목록 수집 모듈</a:t>
            </a:r>
            <a:endParaRPr kumimoji="0" lang="ko-KR" altLang="en-US" sz="9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한쪽 모서리는 잘리고 다른 쪽 모서리는 둥근 사각형 78"/>
          <p:cNvSpPr/>
          <p:nvPr/>
        </p:nvSpPr>
        <p:spPr bwMode="auto">
          <a:xfrm>
            <a:off x="5436096" y="2827784"/>
            <a:ext cx="1512168" cy="914400"/>
          </a:xfrm>
          <a:prstGeom prst="snipRound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아이템 상세 수집모듈</a:t>
            </a:r>
            <a:endParaRPr kumimoji="0" lang="ko-KR" altLang="en-US" sz="900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4" name="꺾인 연결선 83"/>
          <p:cNvCxnSpPr>
            <a:stCxn id="74" idx="1"/>
            <a:endCxn id="9" idx="1"/>
          </p:cNvCxnSpPr>
          <p:nvPr/>
        </p:nvCxnSpPr>
        <p:spPr>
          <a:xfrm rot="16200000" flipH="1">
            <a:off x="1801050" y="1101681"/>
            <a:ext cx="343326" cy="1210139"/>
          </a:xfrm>
          <a:prstGeom prst="bentConnector2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231321" y="184259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상세 정보 수집</a:t>
            </a:r>
            <a:endParaRPr lang="ko-KR" altLang="en-US" sz="1200" dirty="0"/>
          </a:p>
        </p:txBody>
      </p:sp>
      <p:cxnSp>
        <p:nvCxnSpPr>
          <p:cNvPr id="5" name="꺾인 연결선 4"/>
          <p:cNvCxnSpPr>
            <a:stCxn id="74" idx="2"/>
            <a:endCxn id="3" idx="0"/>
          </p:cNvCxnSpPr>
          <p:nvPr/>
        </p:nvCxnSpPr>
        <p:spPr>
          <a:xfrm rot="10800000" flipH="1" flipV="1">
            <a:off x="611560" y="1077888"/>
            <a:ext cx="94748" cy="1632992"/>
          </a:xfrm>
          <a:prstGeom prst="bentConnector4">
            <a:avLst>
              <a:gd name="adj1" fmla="val -241272"/>
              <a:gd name="adj2" fmla="val 63999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74" idx="1"/>
            <a:endCxn id="11" idx="0"/>
          </p:cNvCxnSpPr>
          <p:nvPr/>
        </p:nvCxnSpPr>
        <p:spPr>
          <a:xfrm rot="16200000" flipH="1">
            <a:off x="1123882" y="1778850"/>
            <a:ext cx="1173832" cy="686308"/>
          </a:xfrm>
          <a:prstGeom prst="bentConnector3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74" idx="1"/>
            <a:endCxn id="12" idx="0"/>
          </p:cNvCxnSpPr>
          <p:nvPr/>
        </p:nvCxnSpPr>
        <p:spPr>
          <a:xfrm rot="16200000" flipH="1">
            <a:off x="1913874" y="988858"/>
            <a:ext cx="1175792" cy="2268252"/>
          </a:xfrm>
          <a:prstGeom prst="bentConnector3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74" idx="0"/>
            <a:endCxn id="4" idx="2"/>
          </p:cNvCxnSpPr>
          <p:nvPr/>
        </p:nvCxnSpPr>
        <p:spPr>
          <a:xfrm>
            <a:off x="2123728" y="1077888"/>
            <a:ext cx="4691940" cy="228600"/>
          </a:xfrm>
          <a:prstGeom prst="bentConnector3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79" idx="3"/>
            <a:endCxn id="4" idx="4"/>
          </p:cNvCxnSpPr>
          <p:nvPr/>
        </p:nvCxnSpPr>
        <p:spPr>
          <a:xfrm rot="5400000" flipH="1" flipV="1">
            <a:off x="6200476" y="1755392"/>
            <a:ext cx="1064096" cy="1080688"/>
          </a:xfrm>
          <a:prstGeom prst="bentConnector3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00809" y="4149080"/>
            <a:ext cx="647205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9" idx="1"/>
          </p:cNvCxnSpPr>
          <p:nvPr/>
        </p:nvCxnSpPr>
        <p:spPr>
          <a:xfrm>
            <a:off x="6192180" y="3742184"/>
            <a:ext cx="568" cy="4068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812344" y="4149080"/>
            <a:ext cx="0" cy="422863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944824" y="5310394"/>
            <a:ext cx="6795528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2483768" y="4149080"/>
            <a:ext cx="0" cy="422863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4067944" y="4149080"/>
            <a:ext cx="0" cy="422863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5940152" y="4149080"/>
            <a:ext cx="0" cy="422863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7956376" y="4149080"/>
            <a:ext cx="0" cy="422863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7249069" y="4149080"/>
            <a:ext cx="70730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endCxn id="50" idx="0"/>
          </p:cNvCxnSpPr>
          <p:nvPr/>
        </p:nvCxnSpPr>
        <p:spPr>
          <a:xfrm>
            <a:off x="2411760" y="5292881"/>
            <a:ext cx="0" cy="224351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3923928" y="5301208"/>
            <a:ext cx="0" cy="224351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5436096" y="5301208"/>
            <a:ext cx="0" cy="224351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7740352" y="5301208"/>
            <a:ext cx="0" cy="224351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7020272" y="4149080"/>
            <a:ext cx="0" cy="116131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 bwMode="auto">
          <a:xfrm>
            <a:off x="7119741" y="5550708"/>
            <a:ext cx="1440160" cy="4823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r>
              <a:rPr lang="en-US" altLang="ko-KR" sz="900" dirty="0"/>
              <a:t>MWS_COLT_ITEM_IVT</a:t>
            </a:r>
            <a:endParaRPr lang="ko-KR" altLang="en-US" sz="900" dirty="0"/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963980" y="5301208"/>
            <a:ext cx="0" cy="224351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한쪽 모서리는 잘리고 다른 쪽 모서리는 둥근 사각형 111"/>
          <p:cNvSpPr/>
          <p:nvPr/>
        </p:nvSpPr>
        <p:spPr bwMode="auto">
          <a:xfrm>
            <a:off x="7234945" y="2827784"/>
            <a:ext cx="1512168" cy="914400"/>
          </a:xfrm>
          <a:prstGeom prst="snipRound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재고 수집모듈</a:t>
            </a:r>
            <a:endParaRPr kumimoji="0" lang="ko-KR" altLang="en-US" sz="900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꺾인 연결선 113"/>
          <p:cNvCxnSpPr>
            <a:stCxn id="112" idx="1"/>
            <a:endCxn id="106" idx="3"/>
          </p:cNvCxnSpPr>
          <p:nvPr/>
        </p:nvCxnSpPr>
        <p:spPr>
          <a:xfrm rot="16200000" flipH="1">
            <a:off x="7250615" y="4482598"/>
            <a:ext cx="2049700" cy="568872"/>
          </a:xfrm>
          <a:prstGeom prst="bentConnector4">
            <a:avLst>
              <a:gd name="adj1" fmla="val 11402"/>
              <a:gd name="adj2" fmla="val 173094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1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opcon 회사소개서-20160926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algn="ctr">
          <a:noFill/>
          <a:miter lim="800000"/>
          <a:headEnd/>
          <a:tailEnd/>
        </a:ln>
      </a:spPr>
      <a:bodyPr wrap="none" anchor="ctr"/>
      <a:lstStyle>
        <a:defPPr algn="ctr" fontAlgn="auto" latinLnBrk="0">
          <a:spcBef>
            <a:spcPts val="0"/>
          </a:spcBef>
          <a:spcAft>
            <a:spcPts val="0"/>
          </a:spcAft>
          <a:defRPr kumimoji="0" sz="900" kern="0" dirty="0"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3175">
          <a:solidFill>
            <a:schemeClr val="tx1">
              <a:lumMod val="75000"/>
              <a:lumOff val="25000"/>
            </a:schemeClr>
          </a:solidFill>
          <a:headEnd type="oval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epopcon 회사소개서-20160926-1</Template>
  <TotalTime>6233</TotalTime>
  <Words>106</Words>
  <Application>Microsoft Office PowerPoint</Application>
  <PresentationFormat>화면 슬라이드 쇼(4:3)</PresentationFormat>
  <Paragraphs>54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epopcon 회사소개서-20160926-1</vt:lpstr>
      <vt:lpstr>Data Flow</vt:lpstr>
      <vt:lpstr>Data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BaeMunHwan</dc:creator>
  <cp:lastModifiedBy>BaeMunHwan</cp:lastModifiedBy>
  <cp:revision>83</cp:revision>
  <dcterms:created xsi:type="dcterms:W3CDTF">2016-10-01T04:45:53Z</dcterms:created>
  <dcterms:modified xsi:type="dcterms:W3CDTF">2018-01-03T01:36:29Z</dcterms:modified>
</cp:coreProperties>
</file>