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63" r:id="rId11"/>
    <p:sldId id="264" r:id="rId12"/>
    <p:sldId id="265" r:id="rId13"/>
    <p:sldId id="266" r:id="rId14"/>
    <p:sldId id="281" r:id="rId15"/>
    <p:sldId id="267" r:id="rId16"/>
    <p:sldId id="268" r:id="rId17"/>
    <p:sldId id="269" r:id="rId18"/>
    <p:sldId id="270" r:id="rId19"/>
    <p:sldId id="271" r:id="rId20"/>
    <p:sldId id="282" r:id="rId21"/>
    <p:sldId id="272" r:id="rId22"/>
    <p:sldId id="283" r:id="rId23"/>
    <p:sldId id="273" r:id="rId24"/>
    <p:sldId id="284" r:id="rId25"/>
    <p:sldId id="285" r:id="rId26"/>
    <p:sldId id="274" r:id="rId27"/>
    <p:sldId id="286" r:id="rId28"/>
    <p:sldId id="275" r:id="rId29"/>
    <p:sldId id="287" r:id="rId30"/>
    <p:sldId id="276" r:id="rId31"/>
    <p:sldId id="289" r:id="rId32"/>
    <p:sldId id="288" r:id="rId33"/>
    <p:sldId id="277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663E-7848-44FB-9DB8-C798823035E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E773-84E9-4B4C-BBDD-EFA2D925D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8A6310-D803-456B-8662-8C387E44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78"/>
          <a:stretch/>
        </p:blipFill>
        <p:spPr>
          <a:xfrm>
            <a:off x="2757675" y="420131"/>
            <a:ext cx="5315406" cy="5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52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4.2.6. </a:t>
            </a:r>
            <a:r>
              <a:rPr lang="ko-KR" altLang="en-US" b="1" smtClean="0"/>
              <a:t>확장 </a:t>
            </a:r>
            <a:r>
              <a:rPr lang="en-US" altLang="ko-KR" b="1" smtClean="0"/>
              <a:t>for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2752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2"/>
            <a:ext cx="41338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928934"/>
            <a:ext cx="1038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(1) </a:t>
            </a:r>
            <a:r>
              <a:rPr lang="ko-KR" altLang="en-US" smtClean="0"/>
              <a:t>알파벳 처리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4610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929066"/>
            <a:ext cx="10858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"/>
            <a:ext cx="442915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000372"/>
            <a:ext cx="12573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214818"/>
            <a:ext cx="2647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71744"/>
            <a:ext cx="5457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2219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14097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5768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00430" y="648866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차원 배열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선언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2076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3543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928934"/>
            <a:ext cx="1695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2928934"/>
            <a:ext cx="25241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928934"/>
            <a:ext cx="24765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(2) 2</a:t>
            </a:r>
            <a:r>
              <a:rPr lang="ko-KR" altLang="en-US" b="1" smtClean="0"/>
              <a:t>차원 배열 변수 선언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695901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3076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(3) 2</a:t>
            </a:r>
            <a:r>
              <a:rPr lang="ko-KR" altLang="en-US" b="1" smtClean="0"/>
              <a:t>차원 배열 접근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3000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143248"/>
            <a:ext cx="21145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786058"/>
            <a:ext cx="3305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(4) 2</a:t>
            </a:r>
            <a:r>
              <a:rPr lang="ko-KR" altLang="en-US" b="1" smtClean="0"/>
              <a:t>차원 배열 초기화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95473"/>
            <a:ext cx="1676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785926"/>
            <a:ext cx="533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500306"/>
            <a:ext cx="11715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4.1. </a:t>
            </a:r>
            <a:r>
              <a:rPr lang="ko-KR" altLang="en-US" sz="2800" smtClean="0"/>
              <a:t>배열</a:t>
            </a:r>
            <a:r>
              <a:rPr lang="en-US" altLang="ko-KR" sz="2800" smtClean="0"/>
              <a:t>, </a:t>
            </a:r>
            <a:r>
              <a:rPr lang="ko-KR" altLang="en-US" sz="2800" smtClean="0"/>
              <a:t>무엇일까요</a:t>
            </a:r>
            <a:r>
              <a:rPr lang="en-US" altLang="ko-KR" sz="2800" smtClean="0"/>
              <a:t>? </a:t>
            </a:r>
            <a:r>
              <a:rPr lang="ko-KR" altLang="en-US" sz="2800" smtClean="0"/>
              <a:t>왜 필요할까요</a:t>
            </a:r>
            <a:r>
              <a:rPr lang="en-US" altLang="ko-KR" sz="2800" smtClean="0"/>
              <a:t>?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285852" y="464344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아무렇게나 나열된 변수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57752" y="457200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차례대로 나열된 변수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29432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29051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(4) 2</a:t>
            </a:r>
            <a:r>
              <a:rPr lang="ko-KR" altLang="en-US" b="1" smtClean="0"/>
              <a:t>차원 배열 초기화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3992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928934"/>
            <a:ext cx="2066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순회</a:t>
            </a:r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714488"/>
            <a:ext cx="2714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71744"/>
            <a:ext cx="4410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순회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5229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143248"/>
            <a:ext cx="56959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순회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59912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순회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58007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143380"/>
            <a:ext cx="3400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(1) 2</a:t>
            </a:r>
            <a:r>
              <a:rPr lang="ko-KR" altLang="en-US" b="1" smtClean="0"/>
              <a:t>차원 배열 순회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2047875"/>
            <a:ext cx="6846887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(2) </a:t>
            </a:r>
            <a:r>
              <a:rPr lang="ko-KR" altLang="en-US" b="1" smtClean="0"/>
              <a:t>오른쪽 대각선 순회</a:t>
            </a:r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00240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143512"/>
            <a:ext cx="3571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28"/>
            <a:ext cx="47148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357826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(3) </a:t>
            </a:r>
            <a:r>
              <a:rPr lang="ko-KR" altLang="en-US" b="1" smtClean="0"/>
              <a:t>왼쪽 삼각형 순회</a:t>
            </a:r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643314"/>
            <a:ext cx="54006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00174"/>
            <a:ext cx="2819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28604"/>
            <a:ext cx="44958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286388"/>
            <a:ext cx="1066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4.2.1. </a:t>
            </a:r>
            <a:r>
              <a:rPr lang="ko-KR" altLang="en-US" b="1" smtClean="0"/>
              <a:t>배열 생성하기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2505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857496"/>
            <a:ext cx="49911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smtClean="0"/>
              <a:t>4.3.3. </a:t>
            </a:r>
            <a:r>
              <a:rPr lang="ko-KR" altLang="en-US" sz="3600" b="1" smtClean="0"/>
              <a:t>배열이 저장되는 메모리 구조</a:t>
            </a:r>
            <a:endParaRPr lang="ko-KR" altLang="en-US" sz="360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3171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14686"/>
            <a:ext cx="3886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smtClean="0"/>
              <a:t>4.3.3. </a:t>
            </a:r>
            <a:r>
              <a:rPr lang="ko-KR" altLang="en-US" sz="3600" b="1" smtClean="0"/>
              <a:t>배열이 저장되는 메모리 구조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00306"/>
            <a:ext cx="6048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071810"/>
            <a:ext cx="4476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smtClean="0"/>
              <a:t>4.3.3. </a:t>
            </a:r>
            <a:r>
              <a:rPr lang="ko-KR" altLang="en-US" sz="3600" b="1" smtClean="0"/>
              <a:t>배열이 저장되는 메모리 구조</a:t>
            </a:r>
            <a:endParaRPr lang="ko-KR" altLang="en-US" sz="360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차원 배열</a:t>
            </a:r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5572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71876"/>
            <a:ext cx="42576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4.4. </a:t>
            </a:r>
            <a:r>
              <a:rPr lang="ko-KR" altLang="en-US" smtClean="0"/>
              <a:t>명령행 매개변수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명령행 매개변수는 프로그램을 실행할 </a:t>
            </a:r>
            <a:r>
              <a:rPr lang="ko-KR" altLang="en-US" sz="2400" smtClean="0"/>
              <a:t>때 </a:t>
            </a:r>
            <a:r>
              <a:rPr lang="ko-KR" altLang="en-US" sz="2400" smtClean="0"/>
              <a:t>함께전달하는 </a:t>
            </a:r>
            <a:r>
              <a:rPr lang="ko-KR" altLang="en-US" sz="2400" smtClean="0"/>
              <a:t>정보를 </a:t>
            </a:r>
            <a:r>
              <a:rPr lang="ko-KR" altLang="en-US" sz="2400" smtClean="0"/>
              <a:t>의미합니다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3419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572008"/>
            <a:ext cx="4019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4286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6248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45" y="4071942"/>
            <a:ext cx="67421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357298"/>
            <a:ext cx="10287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4.2.2. </a:t>
            </a:r>
            <a:r>
              <a:rPr lang="ko-KR" altLang="en-US" b="1" smtClean="0"/>
              <a:t>배열에 이름 붙이기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4772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3057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496"/>
            <a:ext cx="44862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smtClean="0"/>
              <a:t>4.2.3. </a:t>
            </a:r>
            <a:r>
              <a:rPr lang="ko-KR" altLang="en-US" sz="2800" b="1" smtClean="0"/>
              <a:t>배열에 값을 넣거나 가져오기</a:t>
            </a:r>
            <a:endParaRPr lang="ko-KR" altLang="en-US" sz="28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34"/>
            <a:ext cx="624293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1790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500174"/>
            <a:ext cx="4495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500570"/>
            <a:ext cx="971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4.2.4. </a:t>
            </a:r>
            <a:r>
              <a:rPr lang="ko-KR" altLang="en-US" b="1" smtClean="0"/>
              <a:t>배열 초기화하기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초기화란 </a:t>
            </a:r>
            <a:r>
              <a:rPr lang="ko-KR" altLang="en-US" sz="2400" smtClean="0"/>
              <a:t>변수를 선언하면서 동시에 처음 값을 지정하는 것을 </a:t>
            </a:r>
            <a:r>
              <a:rPr lang="ko-KR" altLang="en-US" sz="2400" smtClean="0"/>
              <a:t>말합니다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new </a:t>
            </a:r>
            <a:r>
              <a:rPr lang="ko-KR" altLang="en-US" sz="2400" smtClean="0"/>
              <a:t>연산자로 </a:t>
            </a:r>
            <a:r>
              <a:rPr lang="ko-KR" altLang="en-US" sz="2400" smtClean="0"/>
              <a:t>생성한 배열은 자동으로 초기화가 </a:t>
            </a:r>
            <a:r>
              <a:rPr lang="ko-KR" altLang="en-US" sz="2400" smtClean="0"/>
              <a:t>이루어집니다</a:t>
            </a:r>
            <a:r>
              <a:rPr lang="en-US" altLang="ko-KR" sz="2400" smtClean="0"/>
              <a:t>.</a:t>
            </a:r>
            <a:endParaRPr lang="en-US" altLang="ko-KR" sz="24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29000"/>
            <a:ext cx="6732587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3981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42984"/>
            <a:ext cx="4124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4.2.5. </a:t>
            </a:r>
            <a:r>
              <a:rPr lang="ko-KR" altLang="en-US" b="1" smtClean="0"/>
              <a:t>배열의 길이 구하기</a:t>
            </a:r>
            <a:r>
              <a:rPr lang="en-US" altLang="ko-KR" b="1" smtClean="0"/>
              <a:t>: length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14686"/>
            <a:ext cx="3876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00240"/>
            <a:ext cx="2019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4.2.5. </a:t>
            </a:r>
            <a:r>
              <a:rPr lang="ko-KR" altLang="en-US" b="1" smtClean="0"/>
              <a:t>배열의 길이 구하기</a:t>
            </a:r>
            <a:r>
              <a:rPr lang="en-US" altLang="ko-KR" b="1" smtClean="0"/>
              <a:t>: length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55626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211</Words>
  <Application>Microsoft Office PowerPoint</Application>
  <PresentationFormat>화면 슬라이드 쇼(4:3)</PresentationFormat>
  <Paragraphs>37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4.1. 배열, 무엇일까요? 왜 필요할까요?</vt:lpstr>
      <vt:lpstr>4.2.1. 배열 생성하기</vt:lpstr>
      <vt:lpstr>4.2.2. 배열에 이름 붙이기</vt:lpstr>
      <vt:lpstr>4.2.3. 배열에 값을 넣거나 가져오기</vt:lpstr>
      <vt:lpstr>4.2.4. 배열 초기화하기</vt:lpstr>
      <vt:lpstr>슬라이드 7</vt:lpstr>
      <vt:lpstr>4.2.5. 배열의 길이 구하기: length</vt:lpstr>
      <vt:lpstr>4.2.5. 배열의 길이 구하기: length</vt:lpstr>
      <vt:lpstr>4.2.6. 확장 for 문</vt:lpstr>
      <vt:lpstr>(1) 알파벳 처리</vt:lpstr>
      <vt:lpstr>슬라이드 12</vt:lpstr>
      <vt:lpstr>1차원 배열</vt:lpstr>
      <vt:lpstr>2차원 배열</vt:lpstr>
      <vt:lpstr>3차원 배열</vt:lpstr>
      <vt:lpstr>(1) 2차원 배열 선언</vt:lpstr>
      <vt:lpstr>(2) 2차원 배열 변수 선언</vt:lpstr>
      <vt:lpstr>(3) 2차원 배열 접근</vt:lpstr>
      <vt:lpstr>(4) 2차원 배열 초기화</vt:lpstr>
      <vt:lpstr>(4) 2차원 배열 초기화</vt:lpstr>
      <vt:lpstr>(1) 2차원 배열 순회</vt:lpstr>
      <vt:lpstr>(1) 2차원 배열 순회</vt:lpstr>
      <vt:lpstr>(1) 2차원 배열 순회</vt:lpstr>
      <vt:lpstr>(1) 2차원 배열 순회</vt:lpstr>
      <vt:lpstr>(1) 2차원 배열 순회</vt:lpstr>
      <vt:lpstr>(2) 오른쪽 대각선 순회</vt:lpstr>
      <vt:lpstr>슬라이드 27</vt:lpstr>
      <vt:lpstr>(3) 왼쪽 삼각형 순회</vt:lpstr>
      <vt:lpstr>슬라이드 29</vt:lpstr>
      <vt:lpstr>4.3.3. 배열이 저장되는 메모리 구조</vt:lpstr>
      <vt:lpstr>4.3.3. 배열이 저장되는 메모리 구조</vt:lpstr>
      <vt:lpstr>4.3.3. 배열이 저장되는 메모리 구조</vt:lpstr>
      <vt:lpstr>4.4. 명령행 매개변수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4.1. 배열, 무엇일까요? 왜 필요할까요?</dc:title>
  <dc:creator>purum</dc:creator>
  <cp:lastModifiedBy>purum</cp:lastModifiedBy>
  <cp:revision>28</cp:revision>
  <dcterms:created xsi:type="dcterms:W3CDTF">2019-09-24T12:30:22Z</dcterms:created>
  <dcterms:modified xsi:type="dcterms:W3CDTF">2019-10-04T09:54:33Z</dcterms:modified>
</cp:coreProperties>
</file>