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j/UFqLAcXEu/snaJSMm+P6BodM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CBBCAF-CA4F-44B3-9C89-55B9B7ED26EA}">
  <a:tblStyle styleId="{A5CBBCAF-CA4F-44B3-9C89-55B9B7ED26E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4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/>
          <p:nvPr/>
        </p:nvSpPr>
        <p:spPr>
          <a:xfrm>
            <a:off x="187244" y="100854"/>
            <a:ext cx="4309382" cy="7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Orientation</a:t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rPr b="0" i="0" lang="en-US" sz="675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WINTER VACATION PYTHON STUDY</a:t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375595" y="2472550"/>
            <a:ext cx="7827964" cy="283920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❄ </a:t>
            </a:r>
            <a:r>
              <a:rPr b="1" i="0" lang="en-US" sz="1800" u="none" cap="none" strike="noStrike">
                <a:solidFill>
                  <a:srgbClr val="7173C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일시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b="1" i="0" lang="en-US" sz="1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월/목  12시 ~  14시</a:t>
            </a:r>
            <a:endParaRPr b="1" i="0" sz="18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❄ </a:t>
            </a:r>
            <a:r>
              <a:rPr b="1" i="0" lang="en-US" sz="1800" u="none" cap="none" strike="noStrike">
                <a:solidFill>
                  <a:srgbClr val="7173C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이론 수업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b="1" i="0" lang="en-US" sz="1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Zoom을 활용한 실시간 스터디 진행</a:t>
            </a:r>
            <a:endParaRPr b="1" i="0" sz="18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- 카메라는 웬만하면 켜주세요.!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- 실시간 수업이 불가능 하신 분에게는 녹화 영상이 제공됩니다.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/>
          <p:nvPr/>
        </p:nvSpPr>
        <p:spPr>
          <a:xfrm>
            <a:off x="111316" y="0"/>
            <a:ext cx="4309382" cy="7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Orientation</a:t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rPr b="0" i="0" lang="en-US" sz="675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WINTER VACATION PYTHON STUDY</a:t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639067" y="2038114"/>
            <a:ext cx="7827964" cy="34278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❄ </a:t>
            </a:r>
            <a:r>
              <a:rPr b="1" i="0" lang="en-US" sz="1500" u="none" cap="none" strike="noStrike">
                <a:solidFill>
                  <a:srgbClr val="7173C9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과제</a:t>
            </a:r>
            <a:r>
              <a:rPr b="1" i="0" lang="en-US" sz="1500" u="none" cap="none" strike="noStrike">
                <a:solidFill>
                  <a:srgbClr val="88A0C8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i="0" lang="en-US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b="1" i="0" lang="en-US" sz="15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이론 수업 후 개별 과제</a:t>
            </a:r>
            <a:endParaRPr b="1" i="0" sz="15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- 다음 수업 전날 오후 12시까지 담당 멘토에게 ipynb 형식으로 과제 제출 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( ex. 월요일 과제 -&gt; 수요일 오후 12시까지 )</a:t>
            </a:r>
            <a:endParaRPr b="1" i="0" sz="15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- 과제 풀이는 다음 수업에 이뤄짐</a:t>
            </a:r>
            <a:endParaRPr b="1" i="0" sz="15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( 유튜브 링크 제공 예정 )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❄ </a:t>
            </a:r>
            <a:r>
              <a:rPr b="1" i="0" lang="en-US" sz="1500" u="none" cap="none" strike="noStrike">
                <a:solidFill>
                  <a:srgbClr val="7173C9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</a:t>
            </a:r>
            <a:r>
              <a:rPr b="1" i="0" lang="en-US" sz="1500" u="none" cap="none" strike="noStrike">
                <a:solidFill>
                  <a:srgbClr val="88A0C8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</a:t>
            </a:r>
            <a:r>
              <a:rPr b="1" i="0" lang="en-US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❄ </a:t>
            </a:r>
            <a:r>
              <a:rPr b="1" i="0" lang="en-US" sz="1500" u="none" cap="none" strike="noStrike">
                <a:solidFill>
                  <a:srgbClr val="7173C9"/>
                </a:solidFill>
                <a:latin typeface="Malgun Gothic"/>
                <a:ea typeface="Malgun Gothic"/>
                <a:cs typeface="Malgun Gothic"/>
                <a:sym typeface="Malgun Gothic"/>
              </a:rPr>
              <a:t>멘토 </a:t>
            </a:r>
            <a:r>
              <a:rPr b="1" i="0" lang="en-US" sz="1500" u="none" cap="none" strike="noStrike">
                <a:solidFill>
                  <a:srgbClr val="88A0C8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b="1" i="0" lang="en-US" sz="15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과제 우수자                                - 고민성                - 권유진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- 퀴즈 우수자                                - 이태범                - 구준회</a:t>
            </a:r>
            <a:endParaRPr b="1" i="0" sz="15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- 성실상 </a:t>
            </a:r>
            <a:endParaRPr b="1" i="0" sz="15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/>
          <p:nvPr/>
        </p:nvSpPr>
        <p:spPr>
          <a:xfrm>
            <a:off x="262618" y="0"/>
            <a:ext cx="4309382" cy="7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Curriculum</a:t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rPr b="0" i="0" lang="en-US" sz="675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WINTER VACATION PYTHON STUDY</a:t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1364876" y="2114197"/>
            <a:ext cx="6840456" cy="297770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❄ </a:t>
            </a:r>
            <a:r>
              <a:rPr b="1" i="0" lang="en-US" sz="2700" u="none" cap="none" strike="noStrike">
                <a:solidFill>
                  <a:srgbClr val="7173C9"/>
                </a:solidFill>
                <a:latin typeface="Malgun Gothic"/>
                <a:ea typeface="Malgun Gothic"/>
                <a:cs typeface="Malgun Gothic"/>
                <a:sym typeface="Malgun Gothic"/>
              </a:rPr>
              <a:t>1주차 : </a:t>
            </a:r>
            <a:r>
              <a:rPr b="1" i="0" lang="en-US" sz="27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 기초 문법</a:t>
            </a:r>
            <a:endParaRPr b="1" i="0" sz="27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0" sz="27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❄ </a:t>
            </a:r>
            <a:r>
              <a:rPr b="1" i="0" lang="en-US" sz="2700" u="none" cap="none" strike="noStrike">
                <a:solidFill>
                  <a:srgbClr val="7173C9"/>
                </a:solidFill>
                <a:latin typeface="Malgun Gothic"/>
                <a:ea typeface="Malgun Gothic"/>
                <a:cs typeface="Malgun Gothic"/>
                <a:sym typeface="Malgun Gothic"/>
              </a:rPr>
              <a:t>2주차 : </a:t>
            </a:r>
            <a:r>
              <a:rPr b="1" i="0" lang="en-US" sz="27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Pandas 모듈 사용법</a:t>
            </a:r>
            <a:endParaRPr b="1" i="0" sz="27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0" sz="27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❄ </a:t>
            </a:r>
            <a:r>
              <a:rPr b="1" i="0" lang="en-US" sz="2700" u="none" cap="none" strike="noStrike">
                <a:solidFill>
                  <a:srgbClr val="7173C9"/>
                </a:solidFill>
                <a:latin typeface="Malgun Gothic"/>
                <a:ea typeface="Malgun Gothic"/>
                <a:cs typeface="Malgun Gothic"/>
                <a:sym typeface="Malgun Gothic"/>
              </a:rPr>
              <a:t>3주차 : </a:t>
            </a:r>
            <a:r>
              <a:rPr b="1" i="0" lang="en-US" sz="27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시각화</a:t>
            </a:r>
            <a:endParaRPr b="1" i="0" sz="27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0" sz="27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❄ </a:t>
            </a:r>
            <a:r>
              <a:rPr b="1" i="0" lang="en-US" sz="2700" u="none" cap="none" strike="noStrike">
                <a:solidFill>
                  <a:srgbClr val="7173C9"/>
                </a:solidFill>
                <a:latin typeface="Malgun Gothic"/>
                <a:ea typeface="Malgun Gothic"/>
                <a:cs typeface="Malgun Gothic"/>
                <a:sym typeface="Malgun Gothic"/>
              </a:rPr>
              <a:t>4주차 : </a:t>
            </a:r>
            <a:r>
              <a:rPr b="1" i="0" lang="en-US" sz="27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퀴즈 &amp; 데이터 분석 맛보기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Google Shape;107;p18"/>
          <p:cNvGraphicFramePr/>
          <p:nvPr/>
        </p:nvGraphicFramePr>
        <p:xfrm>
          <a:off x="910359" y="2005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{A5CBBCAF-CA4F-44B3-9C89-55B9B7ED26EA}</a:tableStyleId>
              </a:tblPr>
              <a:tblGrid>
                <a:gridCol w="1046175"/>
                <a:gridCol w="1046175"/>
                <a:gridCol w="1046175"/>
                <a:gridCol w="1046175"/>
                <a:gridCol w="1046175"/>
                <a:gridCol w="1046175"/>
                <a:gridCol w="1046175"/>
              </a:tblGrid>
              <a:tr h="487300"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고민성</a:t>
                      </a:r>
                      <a:endParaRPr b="1" sz="1100" u="none" cap="none" strike="noStrike"/>
                    </a:p>
                  </a:txBody>
                  <a:tcPr marT="35100" marB="35100" marR="70225" marL="70225" anchor="ctr">
                    <a:lnL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43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/>
                        <a:t>김지은</a:t>
                      </a:r>
                      <a:endParaRPr b="0" sz="1100" u="none" cap="none" strike="noStrike"/>
                    </a:p>
                  </a:txBody>
                  <a:tcPr marT="35100" marB="35100" marR="70225" marL="70225">
                    <a:lnL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/>
                        <a:t>류병하</a:t>
                      </a:r>
                      <a:endParaRPr b="0" sz="1100" u="none" cap="none" strike="noStrike"/>
                    </a:p>
                  </a:txBody>
                  <a:tcPr marT="35100" marB="35100" marR="70225" marL="70225">
                    <a:lnL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/>
                        <a:t>김채원</a:t>
                      </a:r>
                      <a:endParaRPr b="0" sz="1100" u="none" cap="none" strike="noStrike"/>
                    </a:p>
                  </a:txBody>
                  <a:tcPr marT="35100" marB="35100" marR="70225" marL="70225">
                    <a:lnL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/>
                        <a:t>배지환</a:t>
                      </a:r>
                      <a:endParaRPr b="0" sz="1100" u="none" cap="none" strike="noStrike"/>
                    </a:p>
                  </a:txBody>
                  <a:tcPr marT="35100" marB="35100" marR="70225" marL="70225">
                    <a:lnL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/>
                        <a:t>최민지</a:t>
                      </a:r>
                      <a:endParaRPr b="0" sz="1100" u="none" cap="none" strike="noStrike"/>
                    </a:p>
                  </a:txBody>
                  <a:tcPr marT="35100" marB="35100" marR="70225" marL="70225">
                    <a:lnL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박종은</a:t>
                      </a:r>
                      <a:endParaRPr b="0" sz="1400" u="none" cap="none" strike="noStrike"/>
                    </a:p>
                  </a:txBody>
                  <a:tcPr marT="35100" marB="35100" marR="70225" marL="70225">
                    <a:lnL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100" u="none" cap="none" strike="noStrike"/>
                    </a:p>
                  </a:txBody>
                  <a:tcPr marT="35100" marB="35100" marR="70225" marL="70225">
                    <a:lnL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487300"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b="1" sz="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이태범</a:t>
                      </a:r>
                      <a:endParaRPr b="1" sz="1100" u="none" cap="none" strike="noStrike"/>
                    </a:p>
                  </a:txBody>
                  <a:tcPr marT="35100" marB="35100" marR="70225" marL="70225">
                    <a:lnL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43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/>
                        <a:t>우호경</a:t>
                      </a:r>
                      <a:endParaRPr b="0" sz="1100" u="none" cap="none" strike="noStrike"/>
                    </a:p>
                  </a:txBody>
                  <a:tcPr marT="35100" marB="35100" marR="70225" marL="70225">
                    <a:lnL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/>
                        <a:t>임형빈</a:t>
                      </a:r>
                      <a:endParaRPr b="0" sz="1100" u="none" cap="none" strike="noStrike"/>
                    </a:p>
                  </a:txBody>
                  <a:tcPr marT="35100" marB="35100" marR="70225" marL="70225">
                    <a:lnL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/>
                        <a:t>신기성</a:t>
                      </a:r>
                      <a:endParaRPr b="0" sz="1100" u="none" cap="none" strike="noStrike"/>
                    </a:p>
                  </a:txBody>
                  <a:tcPr marT="35100" marB="35100" marR="70225" marL="70225">
                    <a:lnL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/>
                        <a:t>이연수</a:t>
                      </a:r>
                      <a:endParaRPr b="0" sz="1100" u="none" cap="none" strike="noStrike"/>
                    </a:p>
                  </a:txBody>
                  <a:tcPr marT="35100" marB="35100" marR="70225" marL="70225">
                    <a:lnL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/>
                        <a:t>주현민</a:t>
                      </a:r>
                      <a:endParaRPr b="0" sz="1100" u="none" cap="none" strike="noStrike"/>
                    </a:p>
                  </a:txBody>
                  <a:tcPr marT="35100" marB="35100" marR="70225" marL="70225">
                    <a:lnL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/>
                        <a:t>이은지</a:t>
                      </a:r>
                      <a:endParaRPr b="0" sz="1400" u="none" cap="none" strike="noStrike"/>
                    </a:p>
                  </a:txBody>
                  <a:tcPr marT="35100" marB="35100" marR="70225" marL="70225">
                    <a:lnL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/>
                        <a:t>송유나</a:t>
                      </a:r>
                      <a:endParaRPr b="0" sz="1100" u="none" cap="none" strike="noStrike"/>
                    </a:p>
                  </a:txBody>
                  <a:tcPr marT="35100" marB="35100" marR="70225" marL="70225">
                    <a:lnL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487300">
                <a:tc gridSpan="7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b="1" sz="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권유진</a:t>
                      </a:r>
                      <a:endParaRPr b="1" sz="1100" u="none" cap="none" strike="noStrike"/>
                    </a:p>
                  </a:txBody>
                  <a:tcPr marT="35100" marB="35100" marR="70225" marL="70225">
                    <a:lnL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43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/>
                        <a:t>이상준</a:t>
                      </a:r>
                      <a:endParaRPr b="0" sz="1100" u="none" cap="none" strike="noStrike"/>
                    </a:p>
                  </a:txBody>
                  <a:tcPr marT="35100" marB="35100" marR="70225" marL="70225">
                    <a:lnL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/>
                        <a:t>강민수</a:t>
                      </a:r>
                      <a:endParaRPr b="0" sz="1100" u="none" cap="none" strike="noStrike"/>
                    </a:p>
                  </a:txBody>
                  <a:tcPr marT="35100" marB="35100" marR="70225" marL="70225">
                    <a:lnL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/>
                        <a:t>김해우</a:t>
                      </a:r>
                      <a:endParaRPr b="0" sz="1100" u="none" cap="none" strike="noStrike"/>
                    </a:p>
                  </a:txBody>
                  <a:tcPr marT="35100" marB="35100" marR="70225" marL="70225">
                    <a:lnL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/>
                        <a:t>최재우</a:t>
                      </a:r>
                      <a:endParaRPr b="0" sz="1100" u="none" cap="none" strike="noStrike"/>
                    </a:p>
                  </a:txBody>
                  <a:tcPr marT="35100" marB="35100" marR="70225" marL="70225">
                    <a:lnL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/>
                        <a:t>이서연</a:t>
                      </a:r>
                      <a:endParaRPr b="0" sz="1100" u="none" cap="none" strike="noStrike"/>
                    </a:p>
                  </a:txBody>
                  <a:tcPr marT="35100" marB="35100" marR="70225" marL="70225">
                    <a:lnL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/>
                        <a:t>이재혁</a:t>
                      </a:r>
                      <a:endParaRPr b="0" sz="1400" u="none" cap="none" strike="noStrike"/>
                    </a:p>
                  </a:txBody>
                  <a:tcPr marT="35100" marB="35100" marR="70225" marL="70225">
                    <a:lnL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/>
                        <a:t>송영준</a:t>
                      </a:r>
                      <a:endParaRPr b="0" sz="1100" u="none" cap="none" strike="noStrike"/>
                    </a:p>
                  </a:txBody>
                  <a:tcPr marT="35100" marB="35100" marR="70225" marL="70225">
                    <a:lnL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487300"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b="1" sz="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구준회</a:t>
                      </a:r>
                      <a:endParaRPr b="1" sz="1100" u="none" cap="none" strike="noStrike"/>
                    </a:p>
                  </a:txBody>
                  <a:tcPr marT="35100" marB="35100" marR="70225" marL="70225">
                    <a:lnL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43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/>
                        <a:t>오창석</a:t>
                      </a:r>
                      <a:endParaRPr b="0" sz="1100" u="none" cap="none" strike="noStrike"/>
                    </a:p>
                  </a:txBody>
                  <a:tcPr marT="35100" marB="35100" marR="70225" marL="70225">
                    <a:lnL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/>
                        <a:t>이수인</a:t>
                      </a:r>
                      <a:endParaRPr b="0" sz="1100" u="none" cap="none" strike="noStrike"/>
                    </a:p>
                  </a:txBody>
                  <a:tcPr marT="35100" marB="35100" marR="70225" marL="70225">
                    <a:lnL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/>
                        <a:t>김승혁</a:t>
                      </a:r>
                      <a:endParaRPr b="0" sz="1100" u="none" cap="none" strike="noStrike"/>
                    </a:p>
                  </a:txBody>
                  <a:tcPr marT="35100" marB="35100" marR="70225" marL="70225">
                    <a:lnL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/>
                        <a:t>이상원</a:t>
                      </a:r>
                      <a:endParaRPr b="0" sz="1100" u="none" cap="none" strike="noStrike"/>
                    </a:p>
                  </a:txBody>
                  <a:tcPr marT="35100" marB="35100" marR="70225" marL="70225">
                    <a:lnL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/>
                        <a:t>박연수</a:t>
                      </a:r>
                      <a:endParaRPr b="0" sz="1100" u="none" cap="none" strike="noStrike"/>
                    </a:p>
                  </a:txBody>
                  <a:tcPr marT="35100" marB="35100" marR="70225" marL="70225">
                    <a:lnL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/>
                        <a:t>이지혜</a:t>
                      </a:r>
                      <a:endParaRPr b="0" sz="1100" u="none" cap="none" strike="noStrike"/>
                    </a:p>
                  </a:txBody>
                  <a:tcPr marT="35100" marB="35100" marR="70225" marL="70225">
                    <a:lnL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100" u="none" cap="none" strike="noStrike"/>
                    </a:p>
                  </a:txBody>
                  <a:tcPr marT="35100" marB="35100" marR="70225" marL="70225">
                    <a:lnL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</a:tbl>
          </a:graphicData>
        </a:graphic>
      </p:graphicFrame>
      <p:sp>
        <p:nvSpPr>
          <p:cNvPr id="108" name="Google Shape;108;p18"/>
          <p:cNvSpPr txBox="1"/>
          <p:nvPr/>
        </p:nvSpPr>
        <p:spPr>
          <a:xfrm>
            <a:off x="180475" y="24623"/>
            <a:ext cx="5666873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Arial"/>
              <a:buNone/>
            </a:pPr>
            <a:r>
              <a:rPr b="1" i="1" lang="en-US" sz="405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Mento &amp; Mentee</a:t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WINTER VACATION PYTHON STUDY</a:t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br>
              <a:rPr b="0" i="0" lang="en-US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71128_PPT Templete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2020-10-01T01:25:49Z</dcterms:created>
  <dc:creator>조현석</dc:creator>
</cp:coreProperties>
</file>